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43891200" cy="384048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504219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008439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512658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016878" algn="l" rtl="0" eaLnBrk="0" fontAlgn="base" hangingPunct="0">
      <a:spcBef>
        <a:spcPct val="0"/>
      </a:spcBef>
      <a:spcAft>
        <a:spcPct val="0"/>
      </a:spcAft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521097" algn="l" defTabSz="504219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3025317" algn="l" defTabSz="504219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529535" algn="l" defTabSz="504219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4033755" algn="l" defTabSz="504219" rtl="0" eaLnBrk="1" latinLnBrk="0" hangingPunct="1">
      <a:defRPr sz="26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ine Tanz" initials="JT" lastIdx="1" clrIdx="0">
    <p:extLst/>
  </p:cmAuthor>
  <p:cmAuthor id="2" name="Jeanine Tanz" initials="JT [2]" lastIdx="1" clrIdx="1">
    <p:extLst/>
  </p:cmAuthor>
  <p:cmAuthor id="3" name="Jeanine Tanz" initials="JT [3]" lastIdx="1" clrIdx="2">
    <p:extLst/>
  </p:cmAuthor>
  <p:cmAuthor id="4" name="Corina Jimenez-Gomez" initials="CJ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101010"/>
    <a:srgbClr val="280002"/>
    <a:srgbClr val="E6E6E6"/>
    <a:srgbClr val="E2E2E2"/>
    <a:srgbClr val="5C0001"/>
    <a:srgbClr val="FEAE09"/>
    <a:srgbClr val="003366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8113"/>
    <p:restoredTop sz="96589"/>
  </p:normalViewPr>
  <p:slideViewPr>
    <p:cSldViewPr>
      <p:cViewPr varScale="1">
        <p:scale>
          <a:sx n="44" d="100"/>
          <a:sy n="44" d="100"/>
        </p:scale>
        <p:origin x="424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185" d="100"/>
          <a:sy n="185" d="100"/>
        </p:scale>
        <p:origin x="2560" y="176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C2F44AC0-E5A1-EA47-AF8D-E713D34CB3C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3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9525" y="749300"/>
            <a:ext cx="4284663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A0D22A7F-8404-F94D-898D-68FAF869558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23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504219" algn="l" rtl="0" eaLnBrk="0" fontAlgn="base" hangingPunct="0">
      <a:spcBef>
        <a:spcPct val="30000"/>
      </a:spcBef>
      <a:spcAft>
        <a:spcPct val="0"/>
      </a:spcAft>
      <a:defRPr sz="1323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008439" algn="l" rtl="0" eaLnBrk="0" fontAlgn="base" hangingPunct="0">
      <a:spcBef>
        <a:spcPct val="30000"/>
      </a:spcBef>
      <a:spcAft>
        <a:spcPct val="0"/>
      </a:spcAft>
      <a:defRPr sz="1323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512658" algn="l" rtl="0" eaLnBrk="0" fontAlgn="base" hangingPunct="0">
      <a:spcBef>
        <a:spcPct val="30000"/>
      </a:spcBef>
      <a:spcAft>
        <a:spcPct val="0"/>
      </a:spcAft>
      <a:defRPr sz="1323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016878" algn="l" rtl="0" eaLnBrk="0" fontAlgn="base" hangingPunct="0">
      <a:spcBef>
        <a:spcPct val="30000"/>
      </a:spcBef>
      <a:spcAft>
        <a:spcPct val="0"/>
      </a:spcAft>
      <a:defRPr sz="1323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521097" algn="l" defTabSz="50421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3025317" algn="l" defTabSz="50421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529535" algn="l" defTabSz="50421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4033755" algn="l" defTabSz="504219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06D95-B939-E147-933F-3E6412820AF3}" type="slidenum">
              <a:rPr lang="en-AU"/>
              <a:pPr/>
              <a:t>1</a:t>
            </a:fld>
            <a:endParaRPr lang="en-A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49300"/>
            <a:ext cx="4284663" cy="37480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BB358204-230E-534B-AC31-022EE685D738}"/>
              </a:ext>
            </a:extLst>
          </p:cNvPr>
          <p:cNvSpPr/>
          <p:nvPr userDrawn="1"/>
        </p:nvSpPr>
        <p:spPr>
          <a:xfrm rot="10800000">
            <a:off x="14935198" y="5486400"/>
            <a:ext cx="14249399" cy="30327600"/>
          </a:xfrm>
          <a:prstGeom prst="round1Rect">
            <a:avLst>
              <a:gd name="adj" fmla="val 13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94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D3F3CC-9033-B34E-9F0E-DB59979A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457202"/>
            <a:ext cx="33832800" cy="3215097"/>
          </a:xfrm>
          <a:prstGeom prst="rect">
            <a:avLst/>
          </a:prstGeom>
        </p:spPr>
        <p:txBody>
          <a:bodyPr vert="horz" lIns="426284" tIns="213142" rIns="426284" bIns="213142" rtlCol="0" anchor="t">
            <a:noAutofit/>
          </a:bodyPr>
          <a:lstStyle>
            <a:lvl1pPr algn="l">
              <a:defRPr sz="22999"/>
            </a:lvl1pPr>
          </a:lstStyle>
          <a:p>
            <a:r>
              <a:rPr lang="en-US" dirty="0"/>
              <a:t>TITLE OF POSTER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6AB496-80D8-AA49-9239-9413FD016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4191002"/>
            <a:ext cx="33528000" cy="123579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Author 1 Name, email1@my.fit.edu; Author 2 Name, email2@my.fit.edu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EC52D4-3600-114E-B26B-B560A7307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8486" y="8001002"/>
            <a:ext cx="12671199" cy="5258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0D8DD-77A2-1A4D-AC9B-02AFFD7A6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8486" y="24175245"/>
            <a:ext cx="12671199" cy="43235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 area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F3F5D0-556C-274D-9471-D629CFC10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8486" y="16144114"/>
            <a:ext cx="12671199" cy="52278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 area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F69861-ABD8-974E-83FB-20A7FABC3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86335" y="28340859"/>
            <a:ext cx="12671199" cy="63671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 area continued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C19674-4ED2-1646-B5B7-5D8069273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33295" y="8001000"/>
            <a:ext cx="12528341" cy="1049878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 area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705C074-0F44-DE46-97C0-C7923BBDE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33294" y="20514783"/>
            <a:ext cx="12353146" cy="77891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 area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5947DD-64C8-8F43-BCF7-729994CA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33294" y="30772740"/>
            <a:ext cx="12353146" cy="50412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 area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20BA0D-1253-1B4F-9678-504B28E5D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8486" y="6667299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747573E-1EB2-D340-928B-94A01CEE06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8486" y="14816684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1DC4E3A-9516-1341-A26C-10B7F02950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8486" y="22862673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076527-0A2F-264B-8281-01F9FE0A12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489075" y="30248729"/>
            <a:ext cx="12669838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>
              <a:buNone/>
              <a:defRPr sz="4400"/>
            </a:lvl2pPr>
            <a:lvl3pPr marL="4262751" indent="0">
              <a:buNone/>
              <a:defRPr sz="4400"/>
            </a:lvl3pPr>
            <a:lvl4pPr marL="6394125" indent="0">
              <a:buNone/>
              <a:defRPr sz="4400"/>
            </a:lvl4pPr>
            <a:lvl5pPr marL="8525500" indent="0">
              <a:buNone/>
              <a:defRPr sz="44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D3537BF-8FB9-C742-AC55-F8D0858FD7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88486" y="29337001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25CF7A-1F37-D741-A391-E3EC6C553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88486" y="35184623"/>
            <a:ext cx="12671199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57B5696-6777-A94B-94A6-32FF615AC6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6464" y="36453276"/>
            <a:ext cx="40935170" cy="91172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text here for additional emphasis and to drive the point home.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426EE3A-97F0-0046-A0D6-EF7D747A4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643398" y="8001002"/>
            <a:ext cx="12671199" cy="5258560"/>
          </a:xfrm>
          <a:prstGeom prst="rect">
            <a:avLst/>
          </a:prstGeom>
        </p:spPr>
        <p:txBody>
          <a:bodyPr numCol="2" anchor="t"/>
          <a:lstStyle>
            <a:lvl1pPr marL="0" indent="0" algn="l">
              <a:buNone/>
              <a:defRPr sz="28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6F90B8D-4E3E-9744-A866-F58151CF5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43398" y="6667299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0">
                <a:solidFill>
                  <a:srgbClr val="FFFFFF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FCF2284F-4644-5D47-A295-3712E4AE7FF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5643987" y="14557623"/>
            <a:ext cx="12669838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>
              <a:buNone/>
              <a:defRPr sz="4400"/>
            </a:lvl2pPr>
            <a:lvl3pPr marL="4262751" indent="0">
              <a:buNone/>
              <a:defRPr sz="4400"/>
            </a:lvl3pPr>
            <a:lvl4pPr marL="6394125" indent="0">
              <a:buNone/>
              <a:defRPr sz="4400"/>
            </a:lvl4pPr>
            <a:lvl5pPr marL="8525500" indent="0">
              <a:buNone/>
              <a:defRPr sz="44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0DC135D-FAC8-F04D-8972-48BEFB8B64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43398" y="13645898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1434945-A08D-E54D-8D1E-D0C22C9F6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643398" y="19493517"/>
            <a:ext cx="12671199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36549CA3-717F-E449-98D6-1605B100748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5643987" y="21947311"/>
            <a:ext cx="5920613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>
              <a:buNone/>
              <a:defRPr sz="4400"/>
            </a:lvl2pPr>
            <a:lvl3pPr marL="4262751" indent="0">
              <a:buNone/>
              <a:defRPr sz="4400"/>
            </a:lvl3pPr>
            <a:lvl4pPr marL="6394125" indent="0">
              <a:buNone/>
              <a:defRPr sz="4400"/>
            </a:lvl4pPr>
            <a:lvl5pPr marL="8525500" indent="0">
              <a:buNone/>
              <a:defRPr sz="44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C0CBED-77B4-2542-B842-49781BF3CB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43396" y="21035584"/>
            <a:ext cx="5921205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C4FA0D1-9231-504F-9659-2920144B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643398" y="26883205"/>
            <a:ext cx="5921249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3" name="Content Placeholder 19">
            <a:extLst>
              <a:ext uri="{FF2B5EF4-FFF2-40B4-BE49-F238E27FC236}">
                <a16:creationId xmlns:a16="http://schemas.microsoft.com/office/drawing/2014/main" id="{641C5E32-062A-9947-B0B4-1BC43B450E8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2410547" y="21947311"/>
            <a:ext cx="5920613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>
              <a:buNone/>
              <a:defRPr sz="4400"/>
            </a:lvl2pPr>
            <a:lvl3pPr marL="4262751" indent="0">
              <a:buNone/>
              <a:defRPr sz="4400"/>
            </a:lvl3pPr>
            <a:lvl4pPr marL="6394125" indent="0">
              <a:buNone/>
              <a:defRPr sz="4400"/>
            </a:lvl4pPr>
            <a:lvl5pPr marL="8525500" indent="0">
              <a:buNone/>
              <a:defRPr sz="44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60BB481-52CB-6442-BA17-5437E0345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09956" y="21035584"/>
            <a:ext cx="5921205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8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367A46D-CB02-CB4D-BD25-770AEF082D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409958" y="26883205"/>
            <a:ext cx="5921249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112112C-28A4-3842-98B3-36FD25502B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761734" y="6667299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3BF3866-9BE7-2C44-B965-C3A85855BC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761734" y="19139058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AE53672-1611-3C48-9A47-4B3ADB9AC6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761734" y="29307845"/>
            <a:ext cx="126711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8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13137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262751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94125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525500" indent="0" algn="ctr">
              <a:buNone/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016" userDrawn="1">
          <p15:clr>
            <a:srgbClr val="FBAE40"/>
          </p15:clr>
        </p15:guide>
        <p15:guide id="2" pos="9881" userDrawn="1">
          <p15:clr>
            <a:srgbClr val="FBAE40"/>
          </p15:clr>
        </p15:guide>
        <p15:guide id="3" pos="17911" userDrawn="1">
          <p15:clr>
            <a:srgbClr val="FBAE40"/>
          </p15:clr>
        </p15:guide>
        <p15:guide id="4" pos="18777" userDrawn="1">
          <p15:clr>
            <a:srgbClr val="FBAE40"/>
          </p15:clr>
        </p15:guide>
        <p15:guide id="5" orient="horz" pos="6467" userDrawn="1">
          <p15:clr>
            <a:srgbClr val="FBAE40"/>
          </p15:clr>
        </p15:guide>
        <p15:guide id="6" orient="horz" pos="12455" userDrawn="1">
          <p15:clr>
            <a:srgbClr val="FBAE40"/>
          </p15:clr>
        </p15:guide>
        <p15:guide id="7" orient="horz" pos="14371" userDrawn="1">
          <p15:clr>
            <a:srgbClr val="FBAE40"/>
          </p15:clr>
        </p15:guide>
        <p15:guide id="8" orient="horz" pos="211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262750" rtl="0" eaLnBrk="1" latinLnBrk="0" hangingPunct="1">
        <a:spcBef>
          <a:spcPct val="0"/>
        </a:spcBef>
        <a:buNone/>
        <a:defRPr sz="12000" kern="1200">
          <a:solidFill>
            <a:schemeClr val="tx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598532" indent="-1598532" algn="l" defTabSz="4262750" rtl="0" eaLnBrk="1" latinLnBrk="0" hangingPunct="1">
        <a:spcBef>
          <a:spcPct val="20000"/>
        </a:spcBef>
        <a:buFont typeface="Arial" pitchFamily="34" charset="0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3463484" indent="-1332109" algn="l" defTabSz="4262750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28438" indent="-1065687" algn="l" defTabSz="4262750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59812" indent="-1065687" algn="l" defTabSz="4262750" rtl="0" eaLnBrk="1" latinLnBrk="0" hangingPunct="1">
        <a:spcBef>
          <a:spcPct val="20000"/>
        </a:spcBef>
        <a:buFont typeface="Arial" pitchFamily="34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91188" indent="-1065687" algn="l" defTabSz="4262750" rtl="0" eaLnBrk="1" latinLnBrk="0" hangingPunct="1">
        <a:spcBef>
          <a:spcPct val="20000"/>
        </a:spcBef>
        <a:buFont typeface="Arial" pitchFamily="34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2563" indent="-1065687" algn="l" defTabSz="426275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853937" indent="-1065687" algn="l" defTabSz="426275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985313" indent="-1065687" algn="l" defTabSz="426275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116688" indent="-1065687" algn="l" defTabSz="426275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1375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62750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394125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25500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56875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788250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19625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1000" algn="l" defTabSz="426275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38" userDrawn="1">
          <p15:clr>
            <a:srgbClr val="F26B43"/>
          </p15:clr>
        </p15:guide>
        <p15:guide id="2" pos="26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668A5BC-0F9B-794D-AEB7-D2726E2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EFD288A-9138-834C-8951-A483DF781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F17CD7-7FD5-8643-91FB-6DD3C93E7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0930D-BED7-D448-837C-DB028CB53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496D84-00D9-6D49-ADF7-D13797528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996DF6F-5297-DF4F-AC24-E2A3F1C70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17687F-1416-8049-A646-DA446CC67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C1E36D-716F-D04C-BA85-9F3D123208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61894E0-C319-C64D-8927-A12AF7670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FD7A93C-3DB7-6940-84C5-074E6BA6F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ADE8B26-72EE-0048-87CC-CAA1BAB567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70E4A8-F382-6B49-AE48-1E9BE9645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ABCA9F4-0CDC-6841-B16E-481641AB90E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E5745D6-906B-AF43-8F32-07D073276D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658D9A-5C60-F54F-A085-FD1163956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B7B41F1-A4E3-6545-9F63-5E417CCA9B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466827-B234-8F43-AADF-E4091DEFA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351B457-35E2-6141-B2B4-C2BB306BB4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AB298ED-0908-DC44-A271-ABD8EDCB639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5E5583A-CFC7-0048-9CE4-17A9852E7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33EFDC8-5B2E-0646-B090-AACF4CB108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CC4F8E3-347B-2841-BE33-01BE8B863C7E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3EAF1-F56E-A144-BCCF-F81E7E1A18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EA5FF9E-93E3-D849-9B98-C9C6FB65B9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5BA3AC9-FDA1-454C-A52E-E74FBEE1949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A7B962C-8332-3047-A3EA-1407139CF0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82F2445-0BEA-2B4D-AB86-2EBEB16A8E3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7CACDC9-1513-0A49-9C8E-D72FBB8FBC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FE1DF18-45CC-F94B-8CC0-70B8511AB2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B5C4C64-9780-7747-B843-2B8595C4B3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FD2C5AA-303D-BB49-9DBE-887CA55AE032}"/>
              </a:ext>
            </a:extLst>
          </p:cNvPr>
          <p:cNvCxnSpPr/>
          <p:nvPr/>
        </p:nvCxnSpPr>
        <p:spPr>
          <a:xfrm>
            <a:off x="1488484" y="7924800"/>
            <a:ext cx="12671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0197233-F911-5342-B9FF-40EC306FDAED}"/>
              </a:ext>
            </a:extLst>
          </p:cNvPr>
          <p:cNvCxnSpPr/>
          <p:nvPr/>
        </p:nvCxnSpPr>
        <p:spPr>
          <a:xfrm>
            <a:off x="1488484" y="16074185"/>
            <a:ext cx="12671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3C2351-66EF-B84F-BA50-12E12DD0A8BB}"/>
              </a:ext>
            </a:extLst>
          </p:cNvPr>
          <p:cNvCxnSpPr/>
          <p:nvPr/>
        </p:nvCxnSpPr>
        <p:spPr>
          <a:xfrm>
            <a:off x="1488484" y="24120174"/>
            <a:ext cx="12671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FC6F41-E5EE-CD4F-8D8F-25D61987F551}"/>
              </a:ext>
            </a:extLst>
          </p:cNvPr>
          <p:cNvCxnSpPr/>
          <p:nvPr/>
        </p:nvCxnSpPr>
        <p:spPr>
          <a:xfrm>
            <a:off x="15643399" y="7924800"/>
            <a:ext cx="12671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900CE2-C181-DA48-9A9B-95A93F930528}"/>
              </a:ext>
            </a:extLst>
          </p:cNvPr>
          <p:cNvCxnSpPr/>
          <p:nvPr/>
        </p:nvCxnSpPr>
        <p:spPr>
          <a:xfrm>
            <a:off x="29761735" y="7924800"/>
            <a:ext cx="12671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AB95AC-2169-594B-A4D5-E10BBDB86A32}"/>
              </a:ext>
            </a:extLst>
          </p:cNvPr>
          <p:cNvCxnSpPr/>
          <p:nvPr/>
        </p:nvCxnSpPr>
        <p:spPr>
          <a:xfrm>
            <a:off x="29761735" y="20421601"/>
            <a:ext cx="12671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2645EA-499F-5D42-B278-F50F0068E51A}"/>
              </a:ext>
            </a:extLst>
          </p:cNvPr>
          <p:cNvCxnSpPr/>
          <p:nvPr/>
        </p:nvCxnSpPr>
        <p:spPr>
          <a:xfrm>
            <a:off x="29761735" y="30632400"/>
            <a:ext cx="12671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oster">
  <a:themeElements>
    <a:clrScheme name="FloridaTech2019">
      <a:dk1>
        <a:srgbClr val="3A3A3A"/>
      </a:dk1>
      <a:lt1>
        <a:srgbClr val="AB946C"/>
      </a:lt1>
      <a:dk2>
        <a:srgbClr val="770000"/>
      </a:dk2>
      <a:lt2>
        <a:srgbClr val="D5D0C9"/>
      </a:lt2>
      <a:accent1>
        <a:srgbClr val="084670"/>
      </a:accent1>
      <a:accent2>
        <a:srgbClr val="FBC444"/>
      </a:accent2>
      <a:accent3>
        <a:srgbClr val="5D2162"/>
      </a:accent3>
      <a:accent4>
        <a:srgbClr val="A3B8BE"/>
      </a:accent4>
      <a:accent5>
        <a:srgbClr val="F49028"/>
      </a:accent5>
      <a:accent6>
        <a:srgbClr val="00546A"/>
      </a:accent6>
      <a:hlink>
        <a:srgbClr val="084670"/>
      </a:hlink>
      <a:folHlink>
        <a:srgbClr val="5F4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13768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Impact</vt:lpstr>
      <vt:lpstr>Times New Roman</vt:lpstr>
      <vt:lpstr>Verdana</vt:lpstr>
      <vt:lpstr>Poster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Stephanie Herndon</cp:lastModifiedBy>
  <cp:revision>176</cp:revision>
  <dcterms:created xsi:type="dcterms:W3CDTF">2017-02-10T14:30:48Z</dcterms:created>
  <dcterms:modified xsi:type="dcterms:W3CDTF">2019-06-04T21:02:57Z</dcterms:modified>
</cp:coreProperties>
</file>