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 roundtripDataSignature="AMtx7miieZx3CjOXdAt/IjAMlRNiG9P2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21441-A927-424C-458E-D4EF2D138D54}" name="Joshua Porter" initials="JP" userId="S::jporter2020@fit.edu::646942a5-6ab2-4dae-b9ca-c84d4fb54a96" providerId="AD"/>
  <p188:author id="{1C02F1FA-C560-180D-7F19-0181B155A759}" name="Rene Amaya Ayala" initials="RAA" userId="S::ramayaayala2019@fit.edu::5a2507ef-ca32-4015-84b5-3c8550ab90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429E"/>
    <a:srgbClr val="760100"/>
    <a:srgbClr val="B5B0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21" d="100"/>
          <a:sy n="21" d="100"/>
        </p:scale>
        <p:origin x="2504" y="264"/>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Mahony" userId="S::wmahony2019@fit.edu::b6d86bd8-8e5e-4a36-a7d2-488a0f931a48" providerId="AD" clId="Web-{29D4875F-1E14-4BAD-AFD7-8431450D519C}"/>
    <pc:docChg chg="modSld">
      <pc:chgData name="William Mahony" userId="S::wmahony2019@fit.edu::b6d86bd8-8e5e-4a36-a7d2-488a0f931a48" providerId="AD" clId="Web-{29D4875F-1E14-4BAD-AFD7-8431450D519C}" dt="2023-04-06T03:35:57.083" v="1" actId="20577"/>
      <pc:docMkLst>
        <pc:docMk/>
      </pc:docMkLst>
      <pc:sldChg chg="modSp">
        <pc:chgData name="William Mahony" userId="S::wmahony2019@fit.edu::b6d86bd8-8e5e-4a36-a7d2-488a0f931a48" providerId="AD" clId="Web-{29D4875F-1E14-4BAD-AFD7-8431450D519C}" dt="2023-04-06T03:35:57.083" v="1" actId="20577"/>
        <pc:sldMkLst>
          <pc:docMk/>
          <pc:sldMk cId="0" sldId="256"/>
        </pc:sldMkLst>
        <pc:spChg chg="mod">
          <ac:chgData name="William Mahony" userId="S::wmahony2019@fit.edu::b6d86bd8-8e5e-4a36-a7d2-488a0f931a48" providerId="AD" clId="Web-{29D4875F-1E14-4BAD-AFD7-8431450D519C}" dt="2023-04-06T03:35:57.083" v="1" actId="20577"/>
          <ac:spMkLst>
            <pc:docMk/>
            <pc:sldMk cId="0" sldId="256"/>
            <ac:spMk id="18" creationId="{274C0E3D-A7C0-3BDB-2F16-953FF27126EC}"/>
          </ac:spMkLst>
        </pc:spChg>
        <pc:spChg chg="mod">
          <ac:chgData name="William Mahony" userId="S::wmahony2019@fit.edu::b6d86bd8-8e5e-4a36-a7d2-488a0f931a48" providerId="AD" clId="Web-{29D4875F-1E14-4BAD-AFD7-8431450D519C}" dt="2023-04-06T03:35:36.379" v="0" actId="20577"/>
          <ac:spMkLst>
            <pc:docMk/>
            <pc:sldMk cId="0" sldId="256"/>
            <ac:spMk id="19" creationId="{46DDF231-6CA1-AA43-35AF-7D2CFC29C060}"/>
          </ac:spMkLst>
        </pc:spChg>
      </pc:sldChg>
    </pc:docChg>
  </pc:docChgLst>
  <pc:docChgLst>
    <pc:chgData name="Rene Amaya Ayala" userId="5a2507ef-ca32-4015-84b5-3c8550ab9084" providerId="ADAL" clId="{FEEA7A16-0497-914C-80B0-F9E4F1C759C8}"/>
    <pc:docChg chg="undo redo custSel modSld">
      <pc:chgData name="Rene Amaya Ayala" userId="5a2507ef-ca32-4015-84b5-3c8550ab9084" providerId="ADAL" clId="{FEEA7A16-0497-914C-80B0-F9E4F1C759C8}" dt="2023-04-06T03:54:12.704" v="2444" actId="14100"/>
      <pc:docMkLst>
        <pc:docMk/>
      </pc:docMkLst>
      <pc:sldChg chg="addSp delSp modSp mod addCm modCm">
        <pc:chgData name="Rene Amaya Ayala" userId="5a2507ef-ca32-4015-84b5-3c8550ab9084" providerId="ADAL" clId="{FEEA7A16-0497-914C-80B0-F9E4F1C759C8}" dt="2023-04-06T03:54:12.704" v="2444" actId="14100"/>
        <pc:sldMkLst>
          <pc:docMk/>
          <pc:sldMk cId="0" sldId="256"/>
        </pc:sldMkLst>
        <pc:spChg chg="add del mod">
          <ac:chgData name="Rene Amaya Ayala" userId="5a2507ef-ca32-4015-84b5-3c8550ab9084" providerId="ADAL" clId="{FEEA7A16-0497-914C-80B0-F9E4F1C759C8}" dt="2023-04-06T01:34:38.029" v="270"/>
          <ac:spMkLst>
            <pc:docMk/>
            <pc:sldMk cId="0" sldId="256"/>
            <ac:spMk id="6" creationId="{EBDB39F0-A891-7BD5-1914-8CFF9D21BA9D}"/>
          </ac:spMkLst>
        </pc:spChg>
        <pc:spChg chg="add del mod">
          <ac:chgData name="Rene Amaya Ayala" userId="5a2507ef-ca32-4015-84b5-3c8550ab9084" providerId="ADAL" clId="{FEEA7A16-0497-914C-80B0-F9E4F1C759C8}" dt="2023-04-06T01:34:44.608" v="273"/>
          <ac:spMkLst>
            <pc:docMk/>
            <pc:sldMk cId="0" sldId="256"/>
            <ac:spMk id="8" creationId="{132C89C2-5A60-C78F-17BF-767CB0A8961A}"/>
          </ac:spMkLst>
        </pc:spChg>
        <pc:spChg chg="add del mod">
          <ac:chgData name="Rene Amaya Ayala" userId="5a2507ef-ca32-4015-84b5-3c8550ab9084" providerId="ADAL" clId="{FEEA7A16-0497-914C-80B0-F9E4F1C759C8}" dt="2023-04-06T01:34:52.164" v="276"/>
          <ac:spMkLst>
            <pc:docMk/>
            <pc:sldMk cId="0" sldId="256"/>
            <ac:spMk id="10" creationId="{671452B5-6AEC-3053-B7F2-3CC3B9A18BF7}"/>
          </ac:spMkLst>
        </pc:spChg>
        <pc:spChg chg="mod">
          <ac:chgData name="Rene Amaya Ayala" userId="5a2507ef-ca32-4015-84b5-3c8550ab9084" providerId="ADAL" clId="{FEEA7A16-0497-914C-80B0-F9E4F1C759C8}" dt="2023-04-06T02:02:24.575" v="489" actId="255"/>
          <ac:spMkLst>
            <pc:docMk/>
            <pc:sldMk cId="0" sldId="256"/>
            <ac:spMk id="12" creationId="{DE45F38E-803E-6202-0CCC-4B8DAA05F8B4}"/>
          </ac:spMkLst>
        </pc:spChg>
        <pc:spChg chg="add del mod">
          <ac:chgData name="Rene Amaya Ayala" userId="5a2507ef-ca32-4015-84b5-3c8550ab9084" providerId="ADAL" clId="{FEEA7A16-0497-914C-80B0-F9E4F1C759C8}" dt="2023-04-06T01:18:46.686" v="179" actId="478"/>
          <ac:spMkLst>
            <pc:docMk/>
            <pc:sldMk cId="0" sldId="256"/>
            <ac:spMk id="13" creationId="{220DF33E-0C38-D251-205E-FBB8F7B21C9C}"/>
          </ac:spMkLst>
        </pc:spChg>
        <pc:spChg chg="mod">
          <ac:chgData name="Rene Amaya Ayala" userId="5a2507ef-ca32-4015-84b5-3c8550ab9084" providerId="ADAL" clId="{FEEA7A16-0497-914C-80B0-F9E4F1C759C8}" dt="2023-04-06T03:53:47.057" v="2443" actId="20577"/>
          <ac:spMkLst>
            <pc:docMk/>
            <pc:sldMk cId="0" sldId="256"/>
            <ac:spMk id="16" creationId="{AD18781E-7525-ED21-9913-183FE8027374}"/>
          </ac:spMkLst>
        </pc:spChg>
        <pc:spChg chg="add del mod">
          <ac:chgData name="Rene Amaya Ayala" userId="5a2507ef-ca32-4015-84b5-3c8550ab9084" providerId="ADAL" clId="{FEEA7A16-0497-914C-80B0-F9E4F1C759C8}" dt="2023-04-06T03:48:37.203" v="2409" actId="1035"/>
          <ac:spMkLst>
            <pc:docMk/>
            <pc:sldMk cId="0" sldId="256"/>
            <ac:spMk id="17" creationId="{4E4A8F41-D925-B04F-0480-40C8DBA0D89E}"/>
          </ac:spMkLst>
        </pc:spChg>
        <pc:spChg chg="mod">
          <ac:chgData name="Rene Amaya Ayala" userId="5a2507ef-ca32-4015-84b5-3c8550ab9084" providerId="ADAL" clId="{FEEA7A16-0497-914C-80B0-F9E4F1C759C8}" dt="2023-04-06T03:32:24.822" v="1662" actId="14100"/>
          <ac:spMkLst>
            <pc:docMk/>
            <pc:sldMk cId="0" sldId="256"/>
            <ac:spMk id="18" creationId="{274C0E3D-A7C0-3BDB-2F16-953FF27126EC}"/>
          </ac:spMkLst>
        </pc:spChg>
        <pc:spChg chg="mod">
          <ac:chgData name="Rene Amaya Ayala" userId="5a2507ef-ca32-4015-84b5-3c8550ab9084" providerId="ADAL" clId="{FEEA7A16-0497-914C-80B0-F9E4F1C759C8}" dt="2023-04-06T03:52:05.136" v="2431" actId="20577"/>
          <ac:spMkLst>
            <pc:docMk/>
            <pc:sldMk cId="0" sldId="256"/>
            <ac:spMk id="19" creationId="{46DDF231-6CA1-AA43-35AF-7D2CFC29C060}"/>
          </ac:spMkLst>
        </pc:spChg>
        <pc:spChg chg="mod">
          <ac:chgData name="Rene Amaya Ayala" userId="5a2507ef-ca32-4015-84b5-3c8550ab9084" providerId="ADAL" clId="{FEEA7A16-0497-914C-80B0-F9E4F1C759C8}" dt="2023-04-06T03:01:53.162" v="931" actId="6559"/>
          <ac:spMkLst>
            <pc:docMk/>
            <pc:sldMk cId="0" sldId="256"/>
            <ac:spMk id="22" creationId="{422B195B-BAF5-44E8-B7F7-972A2B8AF9F4}"/>
          </ac:spMkLst>
        </pc:spChg>
        <pc:spChg chg="mod">
          <ac:chgData name="Rene Amaya Ayala" userId="5a2507ef-ca32-4015-84b5-3c8550ab9084" providerId="ADAL" clId="{FEEA7A16-0497-914C-80B0-F9E4F1C759C8}" dt="2023-04-06T03:50:29.762" v="2417" actId="1036"/>
          <ac:spMkLst>
            <pc:docMk/>
            <pc:sldMk cId="0" sldId="256"/>
            <ac:spMk id="23" creationId="{CD0C8B6B-F25F-25D5-C290-E36C0DD5D57F}"/>
          </ac:spMkLst>
        </pc:spChg>
        <pc:spChg chg="mod">
          <ac:chgData name="Rene Amaya Ayala" userId="5a2507ef-ca32-4015-84b5-3c8550ab9084" providerId="ADAL" clId="{FEEA7A16-0497-914C-80B0-F9E4F1C759C8}" dt="2023-04-06T03:50:44.934" v="2420"/>
          <ac:spMkLst>
            <pc:docMk/>
            <pc:sldMk cId="0" sldId="256"/>
            <ac:spMk id="24" creationId="{5C185223-6C58-B441-3184-0616F78AF7C3}"/>
          </ac:spMkLst>
        </pc:spChg>
        <pc:spChg chg="mod">
          <ac:chgData name="Rene Amaya Ayala" userId="5a2507ef-ca32-4015-84b5-3c8550ab9084" providerId="ADAL" clId="{FEEA7A16-0497-914C-80B0-F9E4F1C759C8}" dt="2023-04-06T03:43:34.915" v="2145" actId="167"/>
          <ac:spMkLst>
            <pc:docMk/>
            <pc:sldMk cId="0" sldId="256"/>
            <ac:spMk id="26" creationId="{B6DC2231-E0C7-F356-7839-5303BDE947B0}"/>
          </ac:spMkLst>
        </pc:spChg>
        <pc:spChg chg="mod">
          <ac:chgData name="Rene Amaya Ayala" userId="5a2507ef-ca32-4015-84b5-3c8550ab9084" providerId="ADAL" clId="{FEEA7A16-0497-914C-80B0-F9E4F1C759C8}" dt="2023-04-06T02:41:16.512" v="660" actId="14100"/>
          <ac:spMkLst>
            <pc:docMk/>
            <pc:sldMk cId="0" sldId="256"/>
            <ac:spMk id="27" creationId="{8FAD5C0B-76FB-7761-0E13-9962556033F3}"/>
          </ac:spMkLst>
        </pc:spChg>
        <pc:spChg chg="mod">
          <ac:chgData name="Rene Amaya Ayala" userId="5a2507ef-ca32-4015-84b5-3c8550ab9084" providerId="ADAL" clId="{FEEA7A16-0497-914C-80B0-F9E4F1C759C8}" dt="2023-04-06T01:36:36.958" v="283" actId="404"/>
          <ac:spMkLst>
            <pc:docMk/>
            <pc:sldMk cId="0" sldId="256"/>
            <ac:spMk id="28" creationId="{A0C8527B-D0E2-4F76-438D-305F67EDB380}"/>
          </ac:spMkLst>
        </pc:spChg>
        <pc:spChg chg="mod">
          <ac:chgData name="Rene Amaya Ayala" userId="5a2507ef-ca32-4015-84b5-3c8550ab9084" providerId="ADAL" clId="{FEEA7A16-0497-914C-80B0-F9E4F1C759C8}" dt="2023-04-06T03:32:20.586" v="1661" actId="14100"/>
          <ac:spMkLst>
            <pc:docMk/>
            <pc:sldMk cId="0" sldId="256"/>
            <ac:spMk id="29" creationId="{B7F3101D-D25E-5F22-780B-61DBB230CD0D}"/>
          </ac:spMkLst>
        </pc:spChg>
        <pc:spChg chg="mod">
          <ac:chgData name="Rene Amaya Ayala" userId="5a2507ef-ca32-4015-84b5-3c8550ab9084" providerId="ADAL" clId="{FEEA7A16-0497-914C-80B0-F9E4F1C759C8}" dt="2023-04-06T03:47:13.685" v="2322" actId="1036"/>
          <ac:spMkLst>
            <pc:docMk/>
            <pc:sldMk cId="0" sldId="256"/>
            <ac:spMk id="30" creationId="{24E870D4-A2D5-88BB-2B1E-BC5302DC214B}"/>
          </ac:spMkLst>
        </pc:spChg>
        <pc:spChg chg="mod">
          <ac:chgData name="Rene Amaya Ayala" userId="5a2507ef-ca32-4015-84b5-3c8550ab9084" providerId="ADAL" clId="{FEEA7A16-0497-914C-80B0-F9E4F1C759C8}" dt="2023-04-06T03:32:34.569" v="1663" actId="14100"/>
          <ac:spMkLst>
            <pc:docMk/>
            <pc:sldMk cId="0" sldId="256"/>
            <ac:spMk id="31" creationId="{4759371B-7534-DFAA-56E0-683ABC6DBF00}"/>
          </ac:spMkLst>
        </pc:spChg>
        <pc:spChg chg="mod">
          <ac:chgData name="Rene Amaya Ayala" userId="5a2507ef-ca32-4015-84b5-3c8550ab9084" providerId="ADAL" clId="{FEEA7A16-0497-914C-80B0-F9E4F1C759C8}" dt="2023-04-06T03:50:33.547" v="2419" actId="1076"/>
          <ac:spMkLst>
            <pc:docMk/>
            <pc:sldMk cId="0" sldId="256"/>
            <ac:spMk id="50" creationId="{00000000-0000-0000-0000-000000000000}"/>
          </ac:spMkLst>
        </pc:spChg>
        <pc:spChg chg="mod">
          <ac:chgData name="Rene Amaya Ayala" userId="5a2507ef-ca32-4015-84b5-3c8550ab9084" providerId="ADAL" clId="{FEEA7A16-0497-914C-80B0-F9E4F1C759C8}" dt="2023-04-06T03:48:44.290" v="2412" actId="1035"/>
          <ac:spMkLst>
            <pc:docMk/>
            <pc:sldMk cId="0" sldId="256"/>
            <ac:spMk id="56" creationId="{00000000-0000-0000-0000-000000000000}"/>
          </ac:spMkLst>
        </pc:spChg>
        <pc:spChg chg="mod">
          <ac:chgData name="Rene Amaya Ayala" userId="5a2507ef-ca32-4015-84b5-3c8550ab9084" providerId="ADAL" clId="{FEEA7A16-0497-914C-80B0-F9E4F1C759C8}" dt="2023-04-06T02:44:03.758" v="719" actId="1035"/>
          <ac:spMkLst>
            <pc:docMk/>
            <pc:sldMk cId="0" sldId="256"/>
            <ac:spMk id="67" creationId="{00000000-0000-0000-0000-000000000000}"/>
          </ac:spMkLst>
        </pc:spChg>
        <pc:picChg chg="del">
          <ac:chgData name="Rene Amaya Ayala" userId="5a2507ef-ca32-4015-84b5-3c8550ab9084" providerId="ADAL" clId="{FEEA7A16-0497-914C-80B0-F9E4F1C759C8}" dt="2023-04-06T01:20:23.968" v="180" actId="931"/>
          <ac:picMkLst>
            <pc:docMk/>
            <pc:sldMk cId="0" sldId="256"/>
            <ac:picMk id="2" creationId="{1B04DD8E-6627-F351-A842-BC1DB48DC6BC}"/>
          </ac:picMkLst>
        </pc:picChg>
        <pc:picChg chg="del">
          <ac:chgData name="Rene Amaya Ayala" userId="5a2507ef-ca32-4015-84b5-3c8550ab9084" providerId="ADAL" clId="{FEEA7A16-0497-914C-80B0-F9E4F1C759C8}" dt="2023-04-06T01:20:23.968" v="180" actId="931"/>
          <ac:picMkLst>
            <pc:docMk/>
            <pc:sldMk cId="0" sldId="256"/>
            <ac:picMk id="3" creationId="{6B2DF93D-08C9-BB60-1627-4382D930D675}"/>
          </ac:picMkLst>
        </pc:picChg>
        <pc:picChg chg="mod">
          <ac:chgData name="Rene Amaya Ayala" userId="5a2507ef-ca32-4015-84b5-3c8550ab9084" providerId="ADAL" clId="{FEEA7A16-0497-914C-80B0-F9E4F1C759C8}" dt="2023-04-06T03:35:06.167" v="1708" actId="1038"/>
          <ac:picMkLst>
            <pc:docMk/>
            <pc:sldMk cId="0" sldId="256"/>
            <ac:picMk id="3" creationId="{83A17562-8A12-0EC9-159C-BA2360DADC07}"/>
          </ac:picMkLst>
        </pc:picChg>
        <pc:picChg chg="add mod">
          <ac:chgData name="Rene Amaya Ayala" userId="5a2507ef-ca32-4015-84b5-3c8550ab9084" providerId="ADAL" clId="{FEEA7A16-0497-914C-80B0-F9E4F1C759C8}" dt="2023-04-06T03:43:45.743" v="2150" actId="1038"/>
          <ac:picMkLst>
            <pc:docMk/>
            <pc:sldMk cId="0" sldId="256"/>
            <ac:picMk id="4" creationId="{50149903-6FD4-C112-E19E-AD7955F154FC}"/>
          </ac:picMkLst>
        </pc:picChg>
        <pc:picChg chg="mod">
          <ac:chgData name="Rene Amaya Ayala" userId="5a2507ef-ca32-4015-84b5-3c8550ab9084" providerId="ADAL" clId="{FEEA7A16-0497-914C-80B0-F9E4F1C759C8}" dt="2023-04-06T03:33:43.567" v="1673" actId="1038"/>
          <ac:picMkLst>
            <pc:docMk/>
            <pc:sldMk cId="0" sldId="256"/>
            <ac:picMk id="7" creationId="{93291CF9-F661-477A-0B7F-70AD8BD491AF}"/>
          </ac:picMkLst>
        </pc:picChg>
        <pc:picChg chg="mod">
          <ac:chgData name="Rene Amaya Ayala" userId="5a2507ef-ca32-4015-84b5-3c8550ab9084" providerId="ADAL" clId="{FEEA7A16-0497-914C-80B0-F9E4F1C759C8}" dt="2023-04-06T03:53:11.789" v="2433" actId="1038"/>
          <ac:picMkLst>
            <pc:docMk/>
            <pc:sldMk cId="0" sldId="256"/>
            <ac:picMk id="9" creationId="{E8B40FFC-8029-C285-36DE-A5D8C4EE25F9}"/>
          </ac:picMkLst>
        </pc:picChg>
        <pc:picChg chg="del">
          <ac:chgData name="Rene Amaya Ayala" userId="5a2507ef-ca32-4015-84b5-3c8550ab9084" providerId="ADAL" clId="{FEEA7A16-0497-914C-80B0-F9E4F1C759C8}" dt="2023-04-06T01:46:31.586" v="293" actId="478"/>
          <ac:picMkLst>
            <pc:docMk/>
            <pc:sldMk cId="0" sldId="256"/>
            <ac:picMk id="11" creationId="{5BB025FF-F6FF-3E96-C82B-9A29FF486A33}"/>
          </ac:picMkLst>
        </pc:picChg>
        <pc:picChg chg="mod modCrop">
          <ac:chgData name="Rene Amaya Ayala" userId="5a2507ef-ca32-4015-84b5-3c8550ab9084" providerId="ADAL" clId="{FEEA7A16-0497-914C-80B0-F9E4F1C759C8}" dt="2023-04-06T02:44:56.876" v="724" actId="732"/>
          <ac:picMkLst>
            <pc:docMk/>
            <pc:sldMk cId="0" sldId="256"/>
            <ac:picMk id="11" creationId="{84B7E9CC-4EC8-4B19-B72A-9F6A3008AFE3}"/>
          </ac:picMkLst>
        </pc:picChg>
        <pc:picChg chg="mod">
          <ac:chgData name="Rene Amaya Ayala" userId="5a2507ef-ca32-4015-84b5-3c8550ab9084" providerId="ADAL" clId="{FEEA7A16-0497-914C-80B0-F9E4F1C759C8}" dt="2023-04-06T03:53:12.993" v="2434" actId="1038"/>
          <ac:picMkLst>
            <pc:docMk/>
            <pc:sldMk cId="0" sldId="256"/>
            <ac:picMk id="13" creationId="{591F588D-AAD9-5F3E-A965-D1D682EA23F4}"/>
          </ac:picMkLst>
        </pc:picChg>
        <pc:picChg chg="mod">
          <ac:chgData name="Rene Amaya Ayala" userId="5a2507ef-ca32-4015-84b5-3c8550ab9084" providerId="ADAL" clId="{FEEA7A16-0497-914C-80B0-F9E4F1C759C8}" dt="2023-04-06T01:52:24.335" v="308" actId="1076"/>
          <ac:picMkLst>
            <pc:docMk/>
            <pc:sldMk cId="0" sldId="256"/>
            <ac:picMk id="14" creationId="{4B01FFBE-C661-4705-6D6F-B1E66BD4BB33}"/>
          </ac:picMkLst>
        </pc:picChg>
        <pc:picChg chg="mod">
          <ac:chgData name="Rene Amaya Ayala" userId="5a2507ef-ca32-4015-84b5-3c8550ab9084" providerId="ADAL" clId="{FEEA7A16-0497-914C-80B0-F9E4F1C759C8}" dt="2023-04-06T01:52:27.166" v="309" actId="1076"/>
          <ac:picMkLst>
            <pc:docMk/>
            <pc:sldMk cId="0" sldId="256"/>
            <ac:picMk id="15" creationId="{4C0F78A5-D382-E64D-C048-7862D743068F}"/>
          </ac:picMkLst>
        </pc:picChg>
        <pc:picChg chg="add mod modCrop">
          <ac:chgData name="Rene Amaya Ayala" userId="5a2507ef-ca32-4015-84b5-3c8550ab9084" providerId="ADAL" clId="{FEEA7A16-0497-914C-80B0-F9E4F1C759C8}" dt="2023-04-06T03:54:12.704" v="2444" actId="14100"/>
          <ac:picMkLst>
            <pc:docMk/>
            <pc:sldMk cId="0" sldId="256"/>
            <ac:picMk id="21" creationId="{30D87476-6769-37F2-4EFD-6AC674F9AD1E}"/>
          </ac:picMkLst>
        </pc:picChg>
        <pc:picChg chg="mod">
          <ac:chgData name="Rene Amaya Ayala" userId="5a2507ef-ca32-4015-84b5-3c8550ab9084" providerId="ADAL" clId="{FEEA7A16-0497-914C-80B0-F9E4F1C759C8}" dt="2023-04-06T03:33:29.433" v="1669" actId="1076"/>
          <ac:picMkLst>
            <pc:docMk/>
            <pc:sldMk cId="0" sldId="256"/>
            <ac:picMk id="25" creationId="{39612B95-25F6-9E3A-A5B0-6DBCDF81F8FC}"/>
          </ac:picMkLst>
        </pc:picChg>
        <pc:picChg chg="mod">
          <ac:chgData name="Rene Amaya Ayala" userId="5a2507ef-ca32-4015-84b5-3c8550ab9084" providerId="ADAL" clId="{FEEA7A16-0497-914C-80B0-F9E4F1C759C8}" dt="2023-04-06T01:22:25.517" v="199" actId="1036"/>
          <ac:picMkLst>
            <pc:docMk/>
            <pc:sldMk cId="0" sldId="256"/>
            <ac:picMk id="52" creationId="{00000000-0000-0000-0000-000000000000}"/>
          </ac:picMkLst>
        </pc:picChg>
        <pc:picChg chg="del">
          <ac:chgData name="Rene Amaya Ayala" userId="5a2507ef-ca32-4015-84b5-3c8550ab9084" providerId="ADAL" clId="{FEEA7A16-0497-914C-80B0-F9E4F1C759C8}" dt="2023-04-06T01:00:16.675" v="26" actId="478"/>
          <ac:picMkLst>
            <pc:docMk/>
            <pc:sldMk cId="0" sldId="256"/>
            <ac:picMk id="53" creationId="{00000000-0000-0000-0000-000000000000}"/>
          </ac:picMkLst>
        </pc:picChg>
        <pc:picChg chg="del">
          <ac:chgData name="Rene Amaya Ayala" userId="5a2507ef-ca32-4015-84b5-3c8550ab9084" providerId="ADAL" clId="{FEEA7A16-0497-914C-80B0-F9E4F1C759C8}" dt="2023-04-06T01:00:17.593" v="27" actId="478"/>
          <ac:picMkLst>
            <pc:docMk/>
            <pc:sldMk cId="0" sldId="256"/>
            <ac:picMk id="54" creationId="{00000000-0000-0000-0000-000000000000}"/>
          </ac:picMkLst>
        </pc:picChg>
        <pc:picChg chg="mod">
          <ac:chgData name="Rene Amaya Ayala" userId="5a2507ef-ca32-4015-84b5-3c8550ab9084" providerId="ADAL" clId="{FEEA7A16-0497-914C-80B0-F9E4F1C759C8}" dt="2023-04-06T02:09:51.321" v="544" actId="1037"/>
          <ac:picMkLst>
            <pc:docMk/>
            <pc:sldMk cId="0" sldId="256"/>
            <ac:picMk id="60" creationId="{00000000-0000-0000-0000-000000000000}"/>
          </ac:picMkLst>
        </pc:picChg>
        <pc:picChg chg="del">
          <ac:chgData name="Rene Amaya Ayala" userId="5a2507ef-ca32-4015-84b5-3c8550ab9084" providerId="ADAL" clId="{FEEA7A16-0497-914C-80B0-F9E4F1C759C8}" dt="2023-04-06T01:24:02.026" v="208" actId="478"/>
          <ac:picMkLst>
            <pc:docMk/>
            <pc:sldMk cId="0" sldId="256"/>
            <ac:picMk id="72" creationId="{00000000-0000-0000-0000-000000000000}"/>
          </ac:picMkLst>
        </pc:picChg>
        <pc:cxnChg chg="add del mod">
          <ac:chgData name="Rene Amaya Ayala" userId="5a2507ef-ca32-4015-84b5-3c8550ab9084" providerId="ADAL" clId="{FEEA7A16-0497-914C-80B0-F9E4F1C759C8}" dt="2023-04-06T03:52:28.916" v="2432" actId="478"/>
          <ac:cxnSpMkLst>
            <pc:docMk/>
            <pc:sldMk cId="0" sldId="256"/>
            <ac:cxnSpMk id="5" creationId="{3568062B-D670-D8A5-E037-BD4A841C2E57}"/>
          </ac:cxnSpMkLst>
        </pc:cxnChg>
        <pc:extLst>
          <p:ext xmlns:p="http://schemas.openxmlformats.org/presentationml/2006/main" uri="{D6D511B9-2390-475A-947B-AFAB55BFBCF1}">
            <pc226:cmChg xmlns:pc226="http://schemas.microsoft.com/office/powerpoint/2022/06/main/command" chg="add">
              <pc226:chgData name="Rene Amaya Ayala" userId="5a2507ef-ca32-4015-84b5-3c8550ab9084" providerId="ADAL" clId="{FEEA7A16-0497-914C-80B0-F9E4F1C759C8}" dt="2023-04-06T01:31:31.758" v="258"/>
              <pc2:cmMkLst xmlns:pc2="http://schemas.microsoft.com/office/powerpoint/2019/9/main/command">
                <pc:docMk/>
                <pc:sldMk cId="0" sldId="256"/>
                <pc2:cmMk id="{2533A619-68C9-6E42-9B41-17B213458FBA}"/>
              </pc2:cmMkLst>
              <pc226:cmRplyChg chg="add">
                <pc226:chgData name="Rene Amaya Ayala" userId="5a2507ef-ca32-4015-84b5-3c8550ab9084" providerId="ADAL" clId="{FEEA7A16-0497-914C-80B0-F9E4F1C759C8}" dt="2023-04-06T01:31:31.758" v="258"/>
                <pc2:cmRplyMkLst xmlns:pc2="http://schemas.microsoft.com/office/powerpoint/2019/9/main/command">
                  <pc:docMk/>
                  <pc:sldMk cId="0" sldId="256"/>
                  <pc2:cmMk id="{2533A619-68C9-6E42-9B41-17B213458FBA}"/>
                  <pc2:cmRplyMk id="{19884FCD-A7B5-A241-B213-4B30AF9D9D55}"/>
                </pc2:cmRplyMkLst>
              </pc226:cmRplyChg>
            </pc226:cmChg>
            <pc226:cmChg xmlns:pc226="http://schemas.microsoft.com/office/powerpoint/2022/06/main/command" chg="add mod">
              <pc226:chgData name="Rene Amaya Ayala" userId="5a2507ef-ca32-4015-84b5-3c8550ab9084" providerId="ADAL" clId="{FEEA7A16-0497-914C-80B0-F9E4F1C759C8}" dt="2023-04-06T01:45:38.909" v="292" actId="2056"/>
              <pc2:cmMkLst xmlns:pc2="http://schemas.microsoft.com/office/powerpoint/2019/9/main/command">
                <pc:docMk/>
                <pc:sldMk cId="0" sldId="256"/>
                <pc2:cmMk id="{FDE5964D-3ECD-6341-A290-A7ECF8461BD4}"/>
              </pc2:cmMkLst>
            </pc226:cmChg>
            <pc226:cmChg xmlns:pc226="http://schemas.microsoft.com/office/powerpoint/2022/06/main/command" chg="add mod">
              <pc226:chgData name="Rene Amaya Ayala" userId="5a2507ef-ca32-4015-84b5-3c8550ab9084" providerId="ADAL" clId="{FEEA7A16-0497-914C-80B0-F9E4F1C759C8}" dt="2023-04-06T01:24:09.152" v="210"/>
              <pc2:cmMkLst xmlns:pc2="http://schemas.microsoft.com/office/powerpoint/2019/9/main/command">
                <pc:docMk/>
                <pc:sldMk cId="0" sldId="256"/>
                <pc2:cmMk id="{364CE7AE-402F-1340-AB77-81518FA7301E}"/>
              </pc2:cmMkLst>
              <pc226:cmRplyChg chg="add">
                <pc226:chgData name="Rene Amaya Ayala" userId="5a2507ef-ca32-4015-84b5-3c8550ab9084" providerId="ADAL" clId="{FEEA7A16-0497-914C-80B0-F9E4F1C759C8}" dt="2023-04-06T01:15:40.655" v="169"/>
                <pc2:cmRplyMkLst xmlns:pc2="http://schemas.microsoft.com/office/powerpoint/2019/9/main/command">
                  <pc:docMk/>
                  <pc:sldMk cId="0" sldId="256"/>
                  <pc2:cmMk id="{364CE7AE-402F-1340-AB77-81518FA7301E}"/>
                  <pc2:cmRplyMk id="{9921BBAA-5B70-344F-BCF6-C6ECC839595F}"/>
                </pc2:cmRplyMkLst>
              </pc226:cmRplyChg>
            </pc226:cmChg>
          </p:ext>
        </pc:extLst>
      </pc:sldChg>
      <pc:sldChg chg="delSp modSp mod">
        <pc:chgData name="Rene Amaya Ayala" userId="5a2507ef-ca32-4015-84b5-3c8550ab9084" providerId="ADAL" clId="{FEEA7A16-0497-914C-80B0-F9E4F1C759C8}" dt="2023-04-06T01:00:08.968" v="25" actId="20577"/>
        <pc:sldMkLst>
          <pc:docMk/>
          <pc:sldMk cId="0" sldId="257"/>
        </pc:sldMkLst>
        <pc:spChg chg="mod">
          <ac:chgData name="Rene Amaya Ayala" userId="5a2507ef-ca32-4015-84b5-3c8550ab9084" providerId="ADAL" clId="{FEEA7A16-0497-914C-80B0-F9E4F1C759C8}" dt="2023-04-06T01:00:08.968" v="25" actId="20577"/>
          <ac:spMkLst>
            <pc:docMk/>
            <pc:sldMk cId="0" sldId="257"/>
            <ac:spMk id="79" creationId="{00000000-0000-0000-0000-000000000000}"/>
          </ac:spMkLst>
        </pc:spChg>
        <pc:picChg chg="mod">
          <ac:chgData name="Rene Amaya Ayala" userId="5a2507ef-ca32-4015-84b5-3c8550ab9084" providerId="ADAL" clId="{FEEA7A16-0497-914C-80B0-F9E4F1C759C8}" dt="2023-04-06T01:00:01.265" v="4" actId="1076"/>
          <ac:picMkLst>
            <pc:docMk/>
            <pc:sldMk cId="0" sldId="257"/>
            <ac:picMk id="81" creationId="{00000000-0000-0000-0000-000000000000}"/>
          </ac:picMkLst>
        </pc:picChg>
        <pc:picChg chg="del mod">
          <ac:chgData name="Rene Amaya Ayala" userId="5a2507ef-ca32-4015-84b5-3c8550ab9084" providerId="ADAL" clId="{FEEA7A16-0497-914C-80B0-F9E4F1C759C8}" dt="2023-04-06T00:59:57.788" v="1" actId="478"/>
          <ac:picMkLst>
            <pc:docMk/>
            <pc:sldMk cId="0" sldId="257"/>
            <ac:picMk id="82" creationId="{00000000-0000-0000-0000-000000000000}"/>
          </ac:picMkLst>
        </pc:picChg>
        <pc:picChg chg="del mod">
          <ac:chgData name="Rene Amaya Ayala" userId="5a2507ef-ca32-4015-84b5-3c8550ab9084" providerId="ADAL" clId="{FEEA7A16-0497-914C-80B0-F9E4F1C759C8}" dt="2023-04-06T00:59:58.648" v="3" actId="478"/>
          <ac:picMkLst>
            <pc:docMk/>
            <pc:sldMk cId="0" sldId="257"/>
            <ac:picMk id="83" creationId="{00000000-0000-0000-0000-000000000000}"/>
          </ac:picMkLst>
        </pc:picChg>
      </pc:sldChg>
    </pc:docChg>
  </pc:docChgLst>
  <pc:docChgLst>
    <pc:chgData name="Joshua Porter" userId="S::jporter2020@fit.edu::646942a5-6ab2-4dae-b9ca-c84d4fb54a96" providerId="AD" clId="Web-{79C2E20F-101F-4899-9021-338BB7CA0A5A}"/>
    <pc:docChg chg="modSld">
      <pc:chgData name="Joshua Porter" userId="S::jporter2020@fit.edu::646942a5-6ab2-4dae-b9ca-c84d4fb54a96" providerId="AD" clId="Web-{79C2E20F-101F-4899-9021-338BB7CA0A5A}" dt="2023-04-06T00:54:20.767" v="88" actId="1076"/>
      <pc:docMkLst>
        <pc:docMk/>
      </pc:docMkLst>
      <pc:sldChg chg="addSp delSp modSp">
        <pc:chgData name="Joshua Porter" userId="S::jporter2020@fit.edu::646942a5-6ab2-4dae-b9ca-c84d4fb54a96" providerId="AD" clId="Web-{79C2E20F-101F-4899-9021-338BB7CA0A5A}" dt="2023-04-06T00:54:20.767" v="88" actId="1076"/>
        <pc:sldMkLst>
          <pc:docMk/>
          <pc:sldMk cId="0" sldId="256"/>
        </pc:sldMkLst>
        <pc:spChg chg="mod">
          <ac:chgData name="Joshua Porter" userId="S::jporter2020@fit.edu::646942a5-6ab2-4dae-b9ca-c84d4fb54a96" providerId="AD" clId="Web-{79C2E20F-101F-4899-9021-338BB7CA0A5A}" dt="2023-04-06T00:31:31.092" v="41" actId="20577"/>
          <ac:spMkLst>
            <pc:docMk/>
            <pc:sldMk cId="0" sldId="256"/>
            <ac:spMk id="50" creationId="{00000000-0000-0000-0000-000000000000}"/>
          </ac:spMkLst>
        </pc:spChg>
        <pc:spChg chg="mod">
          <ac:chgData name="Joshua Porter" userId="S::jporter2020@fit.edu::646942a5-6ab2-4dae-b9ca-c84d4fb54a96" providerId="AD" clId="Web-{79C2E20F-101F-4899-9021-338BB7CA0A5A}" dt="2023-04-06T00:52:52.578" v="83" actId="1076"/>
          <ac:spMkLst>
            <pc:docMk/>
            <pc:sldMk cId="0" sldId="256"/>
            <ac:spMk id="59" creationId="{00000000-0000-0000-0000-000000000000}"/>
          </ac:spMkLst>
        </pc:spChg>
        <pc:spChg chg="mod">
          <ac:chgData name="Joshua Porter" userId="S::jporter2020@fit.edu::646942a5-6ab2-4dae-b9ca-c84d4fb54a96" providerId="AD" clId="Web-{79C2E20F-101F-4899-9021-338BB7CA0A5A}" dt="2023-04-06T00:53:01.390" v="84" actId="1076"/>
          <ac:spMkLst>
            <pc:docMk/>
            <pc:sldMk cId="0" sldId="256"/>
            <ac:spMk id="61" creationId="{00000000-0000-0000-0000-000000000000}"/>
          </ac:spMkLst>
        </pc:spChg>
        <pc:spChg chg="del">
          <ac:chgData name="Joshua Porter" userId="S::jporter2020@fit.edu::646942a5-6ab2-4dae-b9ca-c84d4fb54a96" providerId="AD" clId="Web-{79C2E20F-101F-4899-9021-338BB7CA0A5A}" dt="2023-04-06T00:54:13.236" v="87"/>
          <ac:spMkLst>
            <pc:docMk/>
            <pc:sldMk cId="0" sldId="256"/>
            <ac:spMk id="62" creationId="{00000000-0000-0000-0000-000000000000}"/>
          </ac:spMkLst>
        </pc:spChg>
        <pc:spChg chg="mod">
          <ac:chgData name="Joshua Porter" userId="S::jporter2020@fit.edu::646942a5-6ab2-4dae-b9ca-c84d4fb54a96" providerId="AD" clId="Web-{79C2E20F-101F-4899-9021-338BB7CA0A5A}" dt="2023-04-06T00:54:20.767" v="88" actId="1076"/>
          <ac:spMkLst>
            <pc:docMk/>
            <pc:sldMk cId="0" sldId="256"/>
            <ac:spMk id="67" creationId="{00000000-0000-0000-0000-000000000000}"/>
          </ac:spMkLst>
        </pc:spChg>
        <pc:picChg chg="add mod">
          <ac:chgData name="Joshua Porter" userId="S::jporter2020@fit.edu::646942a5-6ab2-4dae-b9ca-c84d4fb54a96" providerId="AD" clId="Web-{79C2E20F-101F-4899-9021-338BB7CA0A5A}" dt="2023-04-06T00:48:37.024" v="75" actId="1076"/>
          <ac:picMkLst>
            <pc:docMk/>
            <pc:sldMk cId="0" sldId="256"/>
            <ac:picMk id="2" creationId="{1B04DD8E-6627-F351-A842-BC1DB48DC6BC}"/>
          </ac:picMkLst>
        </pc:picChg>
        <pc:picChg chg="add mod">
          <ac:chgData name="Joshua Porter" userId="S::jporter2020@fit.edu::646942a5-6ab2-4dae-b9ca-c84d4fb54a96" providerId="AD" clId="Web-{79C2E20F-101F-4899-9021-338BB7CA0A5A}" dt="2023-04-06T00:48:41.743" v="76" actId="1076"/>
          <ac:picMkLst>
            <pc:docMk/>
            <pc:sldMk cId="0" sldId="256"/>
            <ac:picMk id="3" creationId="{6B2DF93D-08C9-BB60-1627-4382D930D675}"/>
          </ac:picMkLst>
        </pc:picChg>
        <pc:picChg chg="add mod">
          <ac:chgData name="Joshua Porter" userId="S::jporter2020@fit.edu::646942a5-6ab2-4dae-b9ca-c84d4fb54a96" providerId="AD" clId="Web-{79C2E20F-101F-4899-9021-338BB7CA0A5A}" dt="2023-04-06T00:48:59.666" v="78" actId="1076"/>
          <ac:picMkLst>
            <pc:docMk/>
            <pc:sldMk cId="0" sldId="256"/>
            <ac:picMk id="4" creationId="{1233CDF3-2D7E-4782-A281-07C0BE470E10}"/>
          </ac:picMkLst>
        </pc:picChg>
        <pc:picChg chg="add mod">
          <ac:chgData name="Joshua Porter" userId="S::jporter2020@fit.edu::646942a5-6ab2-4dae-b9ca-c84d4fb54a96" providerId="AD" clId="Web-{79C2E20F-101F-4899-9021-338BB7CA0A5A}" dt="2023-04-06T00:49:08.806" v="80" actId="1076"/>
          <ac:picMkLst>
            <pc:docMk/>
            <pc:sldMk cId="0" sldId="256"/>
            <ac:picMk id="5" creationId="{1072A882-A60B-6141-B485-1074F73E4D79}"/>
          </ac:picMkLst>
        </pc:picChg>
        <pc:picChg chg="mod">
          <ac:chgData name="Joshua Porter" userId="S::jporter2020@fit.edu::646942a5-6ab2-4dae-b9ca-c84d4fb54a96" providerId="AD" clId="Web-{79C2E20F-101F-4899-9021-338BB7CA0A5A}" dt="2023-04-06T00:54:10.095" v="86" actId="1076"/>
          <ac:picMkLst>
            <pc:docMk/>
            <pc:sldMk cId="0" sldId="256"/>
            <ac:picMk id="60" creationId="{00000000-0000-0000-0000-000000000000}"/>
          </ac:picMkLst>
        </pc:picChg>
        <pc:picChg chg="del">
          <ac:chgData name="Joshua Porter" userId="S::jporter2020@fit.edu::646942a5-6ab2-4dae-b9ca-c84d4fb54a96" providerId="AD" clId="Web-{79C2E20F-101F-4899-9021-338BB7CA0A5A}" dt="2023-04-06T00:35:40.583" v="42"/>
          <ac:picMkLst>
            <pc:docMk/>
            <pc:sldMk cId="0" sldId="256"/>
            <ac:picMk id="63" creationId="{00000000-0000-0000-0000-000000000000}"/>
          </ac:picMkLst>
        </pc:picChg>
        <pc:picChg chg="mod">
          <ac:chgData name="Joshua Porter" userId="S::jporter2020@fit.edu::646942a5-6ab2-4dae-b9ca-c84d4fb54a96" providerId="AD" clId="Web-{79C2E20F-101F-4899-9021-338BB7CA0A5A}" dt="2023-04-06T00:52:36.015" v="81" actId="1076"/>
          <ac:picMkLst>
            <pc:docMk/>
            <pc:sldMk cId="0" sldId="256"/>
            <ac:picMk id="65" creationId="{00000000-0000-0000-0000-000000000000}"/>
          </ac:picMkLst>
        </pc:picChg>
        <pc:picChg chg="mod">
          <ac:chgData name="Joshua Porter" userId="S::jporter2020@fit.edu::646942a5-6ab2-4dae-b9ca-c84d4fb54a96" providerId="AD" clId="Web-{79C2E20F-101F-4899-9021-338BB7CA0A5A}" dt="2023-04-06T00:45:25.145" v="44" actId="1076"/>
          <ac:picMkLst>
            <pc:docMk/>
            <pc:sldMk cId="0" sldId="256"/>
            <ac:picMk id="68" creationId="{00000000-0000-0000-0000-000000000000}"/>
          </ac:picMkLst>
        </pc:picChg>
        <pc:picChg chg="mod">
          <ac:chgData name="Joshua Porter" userId="S::jporter2020@fit.edu::646942a5-6ab2-4dae-b9ca-c84d4fb54a96" providerId="AD" clId="Web-{79C2E20F-101F-4899-9021-338BB7CA0A5A}" dt="2023-04-06T00:45:27.035" v="45" actId="1076"/>
          <ac:picMkLst>
            <pc:docMk/>
            <pc:sldMk cId="0" sldId="256"/>
            <ac:picMk id="70" creationId="{00000000-0000-0000-0000-000000000000}"/>
          </ac:picMkLst>
        </pc:picChg>
        <pc:picChg chg="mod">
          <ac:chgData name="Joshua Porter" userId="S::jporter2020@fit.edu::646942a5-6ab2-4dae-b9ca-c84d4fb54a96" providerId="AD" clId="Web-{79C2E20F-101F-4899-9021-338BB7CA0A5A}" dt="2023-04-06T00:53:17.516" v="85" actId="1076"/>
          <ac:picMkLst>
            <pc:docMk/>
            <pc:sldMk cId="0" sldId="256"/>
            <ac:picMk id="72" creationId="{00000000-0000-0000-0000-000000000000}"/>
          </ac:picMkLst>
        </pc:picChg>
      </pc:sldChg>
    </pc:docChg>
  </pc:docChgLst>
  <pc:docChgLst>
    <pc:chgData name="Joshua Porter" userId="S::jporter2020@fit.edu::646942a5-6ab2-4dae-b9ca-c84d4fb54a96" providerId="AD" clId="Web-{9CE6C8CB-15C8-4196-899F-CBCFDC5FC0FA}"/>
    <pc:docChg chg="modSld">
      <pc:chgData name="Joshua Porter" userId="S::jporter2020@fit.edu::646942a5-6ab2-4dae-b9ca-c84d4fb54a96" providerId="AD" clId="Web-{9CE6C8CB-15C8-4196-899F-CBCFDC5FC0FA}" dt="2023-04-06T00:27:16.893" v="31" actId="20577"/>
      <pc:docMkLst>
        <pc:docMk/>
      </pc:docMkLst>
      <pc:sldChg chg="modSp">
        <pc:chgData name="Joshua Porter" userId="S::jporter2020@fit.edu::646942a5-6ab2-4dae-b9ca-c84d4fb54a96" providerId="AD" clId="Web-{9CE6C8CB-15C8-4196-899F-CBCFDC5FC0FA}" dt="2023-04-06T00:27:16.893" v="31" actId="20577"/>
        <pc:sldMkLst>
          <pc:docMk/>
          <pc:sldMk cId="0" sldId="256"/>
        </pc:sldMkLst>
        <pc:spChg chg="mod">
          <ac:chgData name="Joshua Porter" userId="S::jporter2020@fit.edu::646942a5-6ab2-4dae-b9ca-c84d4fb54a96" providerId="AD" clId="Web-{9CE6C8CB-15C8-4196-899F-CBCFDC5FC0FA}" dt="2023-04-06T00:27:16.893" v="31" actId="20577"/>
          <ac:spMkLst>
            <pc:docMk/>
            <pc:sldMk cId="0" sldId="256"/>
            <ac:spMk id="50" creationId="{00000000-0000-0000-0000-000000000000}"/>
          </ac:spMkLst>
        </pc:spChg>
      </pc:sldChg>
    </pc:docChg>
  </pc:docChgLst>
  <pc:docChgLst>
    <pc:chgData name="William Mahony" userId="S::wmahony2019@fit.edu::b6d86bd8-8e5e-4a36-a7d2-488a0f931a48" providerId="AD" clId="Web-{55BA8B89-1510-4D11-A1EC-0ED435BA0E35}"/>
    <pc:docChg chg="modSld">
      <pc:chgData name="William Mahony" userId="S::wmahony2019@fit.edu::b6d86bd8-8e5e-4a36-a7d2-488a0f931a48" providerId="AD" clId="Web-{55BA8B89-1510-4D11-A1EC-0ED435BA0E35}" dt="2023-04-06T03:20:30.931" v="205" actId="20577"/>
      <pc:docMkLst>
        <pc:docMk/>
      </pc:docMkLst>
      <pc:sldChg chg="addSp delSp modSp">
        <pc:chgData name="William Mahony" userId="S::wmahony2019@fit.edu::b6d86bd8-8e5e-4a36-a7d2-488a0f931a48" providerId="AD" clId="Web-{55BA8B89-1510-4D11-A1EC-0ED435BA0E35}" dt="2023-04-06T03:20:30.931" v="205" actId="20577"/>
        <pc:sldMkLst>
          <pc:docMk/>
          <pc:sldMk cId="0" sldId="256"/>
        </pc:sldMkLst>
        <pc:spChg chg="mod">
          <ac:chgData name="William Mahony" userId="S::wmahony2019@fit.edu::b6d86bd8-8e5e-4a36-a7d2-488a0f931a48" providerId="AD" clId="Web-{55BA8B89-1510-4D11-A1EC-0ED435BA0E35}" dt="2023-04-06T03:05:10.446" v="126" actId="1076"/>
          <ac:spMkLst>
            <pc:docMk/>
            <pc:sldMk cId="0" sldId="256"/>
            <ac:spMk id="16" creationId="{AD18781E-7525-ED21-9913-183FE8027374}"/>
          </ac:spMkLst>
        </pc:spChg>
        <pc:spChg chg="mod">
          <ac:chgData name="William Mahony" userId="S::wmahony2019@fit.edu::b6d86bd8-8e5e-4a36-a7d2-488a0f931a48" providerId="AD" clId="Web-{55BA8B89-1510-4D11-A1EC-0ED435BA0E35}" dt="2023-04-06T03:19:58.179" v="201" actId="20577"/>
          <ac:spMkLst>
            <pc:docMk/>
            <pc:sldMk cId="0" sldId="256"/>
            <ac:spMk id="17" creationId="{4E4A8F41-D925-B04F-0480-40C8DBA0D89E}"/>
          </ac:spMkLst>
        </pc:spChg>
        <pc:spChg chg="mod">
          <ac:chgData name="William Mahony" userId="S::wmahony2019@fit.edu::b6d86bd8-8e5e-4a36-a7d2-488a0f931a48" providerId="AD" clId="Web-{55BA8B89-1510-4D11-A1EC-0ED435BA0E35}" dt="2023-04-06T03:20:30.931" v="205" actId="20577"/>
          <ac:spMkLst>
            <pc:docMk/>
            <pc:sldMk cId="0" sldId="256"/>
            <ac:spMk id="18" creationId="{274C0E3D-A7C0-3BDB-2F16-953FF27126EC}"/>
          </ac:spMkLst>
        </pc:spChg>
        <pc:spChg chg="del mod">
          <ac:chgData name="William Mahony" userId="S::wmahony2019@fit.edu::b6d86bd8-8e5e-4a36-a7d2-488a0f931a48" providerId="AD" clId="Web-{55BA8B89-1510-4D11-A1EC-0ED435BA0E35}" dt="2023-04-06T03:07:03.079" v="135"/>
          <ac:spMkLst>
            <pc:docMk/>
            <pc:sldMk cId="0" sldId="256"/>
            <ac:spMk id="22" creationId="{422B195B-BAF5-44E8-B7F7-972A2B8AF9F4}"/>
          </ac:spMkLst>
        </pc:spChg>
        <pc:spChg chg="add mod">
          <ac:chgData name="William Mahony" userId="S::wmahony2019@fit.edu::b6d86bd8-8e5e-4a36-a7d2-488a0f931a48" providerId="AD" clId="Web-{55BA8B89-1510-4D11-A1EC-0ED435BA0E35}" dt="2023-04-06T03:16:53.494" v="190" actId="20577"/>
          <ac:spMkLst>
            <pc:docMk/>
            <pc:sldMk cId="0" sldId="256"/>
            <ac:spMk id="26" creationId="{B6DC2231-E0C7-F356-7839-5303BDE947B0}"/>
          </ac:spMkLst>
        </pc:spChg>
        <pc:spChg chg="mod">
          <ac:chgData name="William Mahony" userId="S::wmahony2019@fit.edu::b6d86bd8-8e5e-4a36-a7d2-488a0f931a48" providerId="AD" clId="Web-{55BA8B89-1510-4D11-A1EC-0ED435BA0E35}" dt="2023-04-06T02:35:49.966" v="61" actId="14100"/>
          <ac:spMkLst>
            <pc:docMk/>
            <pc:sldMk cId="0" sldId="256"/>
            <ac:spMk id="29" creationId="{B7F3101D-D25E-5F22-780B-61DBB230CD0D}"/>
          </ac:spMkLst>
        </pc:spChg>
        <pc:spChg chg="mod">
          <ac:chgData name="William Mahony" userId="S::wmahony2019@fit.edu::b6d86bd8-8e5e-4a36-a7d2-488a0f931a48" providerId="AD" clId="Web-{55BA8B89-1510-4D11-A1EC-0ED435BA0E35}" dt="2023-04-06T03:14:09.342" v="155" actId="1076"/>
          <ac:spMkLst>
            <pc:docMk/>
            <pc:sldMk cId="0" sldId="256"/>
            <ac:spMk id="31" creationId="{4759371B-7534-DFAA-56E0-683ABC6DBF00}"/>
          </ac:spMkLst>
        </pc:spChg>
        <pc:picChg chg="mod">
          <ac:chgData name="William Mahony" userId="S::wmahony2019@fit.edu::b6d86bd8-8e5e-4a36-a7d2-488a0f931a48" providerId="AD" clId="Web-{55BA8B89-1510-4D11-A1EC-0ED435BA0E35}" dt="2023-04-06T03:18:37.408" v="197" actId="1076"/>
          <ac:picMkLst>
            <pc:docMk/>
            <pc:sldMk cId="0" sldId="256"/>
            <ac:picMk id="2" creationId="{406F9A17-1B5E-4EB7-825E-7BE2EE5A07D9}"/>
          </ac:picMkLst>
        </pc:picChg>
        <pc:picChg chg="mod">
          <ac:chgData name="William Mahony" userId="S::wmahony2019@fit.edu::b6d86bd8-8e5e-4a36-a7d2-488a0f931a48" providerId="AD" clId="Web-{55BA8B89-1510-4D11-A1EC-0ED435BA0E35}" dt="2023-04-06T03:10:25.999" v="139" actId="1076"/>
          <ac:picMkLst>
            <pc:docMk/>
            <pc:sldMk cId="0" sldId="256"/>
            <ac:picMk id="4" creationId="{50149903-6FD4-C112-E19E-AD7955F154FC}"/>
          </ac:picMkLst>
        </pc:picChg>
        <pc:picChg chg="del mod">
          <ac:chgData name="William Mahony" userId="S::wmahony2019@fit.edu::b6d86bd8-8e5e-4a36-a7d2-488a0f931a48" providerId="AD" clId="Web-{55BA8B89-1510-4D11-A1EC-0ED435BA0E35}" dt="2023-04-06T02:36:49.095" v="67"/>
          <ac:picMkLst>
            <pc:docMk/>
            <pc:sldMk cId="0" sldId="256"/>
            <ac:picMk id="6" creationId="{C818165F-E1D9-2187-B217-7DEFFE2C1EC6}"/>
          </ac:picMkLst>
        </pc:picChg>
        <pc:picChg chg="add del mod">
          <ac:chgData name="William Mahony" userId="S::wmahony2019@fit.edu::b6d86bd8-8e5e-4a36-a7d2-488a0f931a48" providerId="AD" clId="Web-{55BA8B89-1510-4D11-A1EC-0ED435BA0E35}" dt="2023-04-06T02:59:20.813" v="85"/>
          <ac:picMkLst>
            <pc:docMk/>
            <pc:sldMk cId="0" sldId="256"/>
            <ac:picMk id="8" creationId="{6F64C7DE-E2D0-FF17-2C9E-DDD87D1F419B}"/>
          </ac:picMkLst>
        </pc:picChg>
        <pc:picChg chg="mod">
          <ac:chgData name="William Mahony" userId="S::wmahony2019@fit.edu::b6d86bd8-8e5e-4a36-a7d2-488a0f931a48" providerId="AD" clId="Web-{55BA8B89-1510-4D11-A1EC-0ED435BA0E35}" dt="2023-04-06T03:18:11.484" v="191" actId="1076"/>
          <ac:picMkLst>
            <pc:docMk/>
            <pc:sldMk cId="0" sldId="256"/>
            <ac:picMk id="11" creationId="{84B7E9CC-4EC8-4B19-B72A-9F6A3008AFE3}"/>
          </ac:picMkLst>
        </pc:picChg>
        <pc:picChg chg="add mod modCrop">
          <ac:chgData name="William Mahony" userId="S::wmahony2019@fit.edu::b6d86bd8-8e5e-4a36-a7d2-488a0f931a48" providerId="AD" clId="Web-{55BA8B89-1510-4D11-A1EC-0ED435BA0E35}" dt="2023-04-06T03:18:48.830" v="199" actId="1076"/>
          <ac:picMkLst>
            <pc:docMk/>
            <pc:sldMk cId="0" sldId="256"/>
            <ac:picMk id="20" creationId="{ED336A7D-C967-40CF-3A20-792F99EA8F88}"/>
          </ac:picMkLst>
        </pc:picChg>
        <pc:picChg chg="add mod modCrop">
          <ac:chgData name="William Mahony" userId="S::wmahony2019@fit.edu::b6d86bd8-8e5e-4a36-a7d2-488a0f931a48" providerId="AD" clId="Web-{55BA8B89-1510-4D11-A1EC-0ED435BA0E35}" dt="2023-04-06T03:18:44.455" v="198" actId="1076"/>
          <ac:picMkLst>
            <pc:docMk/>
            <pc:sldMk cId="0" sldId="256"/>
            <ac:picMk id="25" creationId="{39612B95-25F6-9E3A-A5B0-6DBCDF81F8FC}"/>
          </ac:picMkLst>
        </pc:picChg>
        <pc:picChg chg="add del mod">
          <ac:chgData name="William Mahony" userId="S::wmahony2019@fit.edu::b6d86bd8-8e5e-4a36-a7d2-488a0f931a48" providerId="AD" clId="Web-{55BA8B89-1510-4D11-A1EC-0ED435BA0E35}" dt="2023-04-06T03:15:45.505" v="170" actId="1076"/>
          <ac:picMkLst>
            <pc:docMk/>
            <pc:sldMk cId="0" sldId="256"/>
            <ac:picMk id="60" creationId="{00000000-0000-0000-0000-000000000000}"/>
          </ac:picMkLst>
        </pc:picChg>
        <pc:picChg chg="add del mod">
          <ac:chgData name="William Mahony" userId="S::wmahony2019@fit.edu::b6d86bd8-8e5e-4a36-a7d2-488a0f931a48" providerId="AD" clId="Web-{55BA8B89-1510-4D11-A1EC-0ED435BA0E35}" dt="2023-04-06T02:39:43.841" v="80" actId="1076"/>
          <ac:picMkLst>
            <pc:docMk/>
            <pc:sldMk cId="0" sldId="256"/>
            <ac:picMk id="65" creationId="{00000000-0000-0000-0000-000000000000}"/>
          </ac:picMkLst>
        </pc:picChg>
      </pc:sldChg>
    </pc:docChg>
  </pc:docChgLst>
  <pc:docChgLst>
    <pc:chgData name="William Mahony" userId="S::wmahony2019@fit.edu::b6d86bd8-8e5e-4a36-a7d2-488a0f931a48" providerId="AD" clId="Web-{B0A7732E-8441-437B-8715-89C56E2AD8DD}"/>
    <pc:docChg chg="modSld">
      <pc:chgData name="William Mahony" userId="S::wmahony2019@fit.edu::b6d86bd8-8e5e-4a36-a7d2-488a0f931a48" providerId="AD" clId="Web-{B0A7732E-8441-437B-8715-89C56E2AD8DD}" dt="2023-04-06T02:12:05.201" v="11" actId="1076"/>
      <pc:docMkLst>
        <pc:docMk/>
      </pc:docMkLst>
      <pc:sldChg chg="modSp">
        <pc:chgData name="William Mahony" userId="S::wmahony2019@fit.edu::b6d86bd8-8e5e-4a36-a7d2-488a0f931a48" providerId="AD" clId="Web-{B0A7732E-8441-437B-8715-89C56E2AD8DD}" dt="2023-04-06T02:12:05.201" v="11" actId="1076"/>
        <pc:sldMkLst>
          <pc:docMk/>
          <pc:sldMk cId="0" sldId="256"/>
        </pc:sldMkLst>
        <pc:picChg chg="mod">
          <ac:chgData name="William Mahony" userId="S::wmahony2019@fit.edu::b6d86bd8-8e5e-4a36-a7d2-488a0f931a48" providerId="AD" clId="Web-{B0A7732E-8441-437B-8715-89C56E2AD8DD}" dt="2023-04-06T02:11:19.247" v="6" actId="1076"/>
          <ac:picMkLst>
            <pc:docMk/>
            <pc:sldMk cId="0" sldId="256"/>
            <ac:picMk id="2" creationId="{406F9A17-1B5E-4EB7-825E-7BE2EE5A07D9}"/>
          </ac:picMkLst>
        </pc:picChg>
        <pc:picChg chg="mod">
          <ac:chgData name="William Mahony" userId="S::wmahony2019@fit.edu::b6d86bd8-8e5e-4a36-a7d2-488a0f931a48" providerId="AD" clId="Web-{B0A7732E-8441-437B-8715-89C56E2AD8DD}" dt="2023-04-06T02:09:57.807" v="4" actId="14100"/>
          <ac:picMkLst>
            <pc:docMk/>
            <pc:sldMk cId="0" sldId="256"/>
            <ac:picMk id="3" creationId="{83A17562-8A12-0EC9-159C-BA2360DADC07}"/>
          </ac:picMkLst>
        </pc:picChg>
        <pc:picChg chg="mod">
          <ac:chgData name="William Mahony" userId="S::wmahony2019@fit.edu::b6d86bd8-8e5e-4a36-a7d2-488a0f931a48" providerId="AD" clId="Web-{B0A7732E-8441-437B-8715-89C56E2AD8DD}" dt="2023-04-06T02:11:31.607" v="8" actId="14100"/>
          <ac:picMkLst>
            <pc:docMk/>
            <pc:sldMk cId="0" sldId="256"/>
            <ac:picMk id="6" creationId="{C818165F-E1D9-2187-B217-7DEFFE2C1EC6}"/>
          </ac:picMkLst>
        </pc:picChg>
        <pc:picChg chg="mod">
          <ac:chgData name="William Mahony" userId="S::wmahony2019@fit.edu::b6d86bd8-8e5e-4a36-a7d2-488a0f931a48" providerId="AD" clId="Web-{B0A7732E-8441-437B-8715-89C56E2AD8DD}" dt="2023-04-06T02:09:47.026" v="3" actId="14100"/>
          <ac:picMkLst>
            <pc:docMk/>
            <pc:sldMk cId="0" sldId="256"/>
            <ac:picMk id="7" creationId="{93291CF9-F661-477A-0B7F-70AD8BD491AF}"/>
          </ac:picMkLst>
        </pc:picChg>
        <pc:picChg chg="mod">
          <ac:chgData name="William Mahony" userId="S::wmahony2019@fit.edu::b6d86bd8-8e5e-4a36-a7d2-488a0f931a48" providerId="AD" clId="Web-{B0A7732E-8441-437B-8715-89C56E2AD8DD}" dt="2023-04-06T02:09:34.197" v="2" actId="14100"/>
          <ac:picMkLst>
            <pc:docMk/>
            <pc:sldMk cId="0" sldId="256"/>
            <ac:picMk id="9" creationId="{E8B40FFC-8029-C285-36DE-A5D8C4EE25F9}"/>
          </ac:picMkLst>
        </pc:picChg>
        <pc:picChg chg="mod">
          <ac:chgData name="William Mahony" userId="S::wmahony2019@fit.edu::b6d86bd8-8e5e-4a36-a7d2-488a0f931a48" providerId="AD" clId="Web-{B0A7732E-8441-437B-8715-89C56E2AD8DD}" dt="2023-04-06T02:12:01.404" v="10" actId="1076"/>
          <ac:picMkLst>
            <pc:docMk/>
            <pc:sldMk cId="0" sldId="256"/>
            <ac:picMk id="60" creationId="{00000000-0000-0000-0000-000000000000}"/>
          </ac:picMkLst>
        </pc:picChg>
        <pc:picChg chg="mod">
          <ac:chgData name="William Mahony" userId="S::wmahony2019@fit.edu::b6d86bd8-8e5e-4a36-a7d2-488a0f931a48" providerId="AD" clId="Web-{B0A7732E-8441-437B-8715-89C56E2AD8DD}" dt="2023-04-06T02:12:05.201" v="11" actId="1076"/>
          <ac:picMkLst>
            <pc:docMk/>
            <pc:sldMk cId="0" sldId="256"/>
            <ac:picMk id="65" creationId="{00000000-0000-0000-0000-000000000000}"/>
          </ac:picMkLst>
        </pc:picChg>
      </pc:sldChg>
    </pc:docChg>
  </pc:docChgLst>
  <pc:docChgLst>
    <pc:chgData name="Rene Amaya Ayala" userId="5a2507ef-ca32-4015-84b5-3c8550ab9084" providerId="ADAL" clId="{F8EF9AEF-3600-0747-A995-D44FCA647FB0}"/>
    <pc:docChg chg="delSld">
      <pc:chgData name="Rene Amaya Ayala" userId="5a2507ef-ca32-4015-84b5-3c8550ab9084" providerId="ADAL" clId="{F8EF9AEF-3600-0747-A995-D44FCA647FB0}" dt="2023-04-13T23:23:01.807" v="2"/>
      <pc:docMkLst>
        <pc:docMk/>
      </pc:docMkLst>
      <pc:sldChg chg="delCm">
        <pc:chgData name="Rene Amaya Ayala" userId="5a2507ef-ca32-4015-84b5-3c8550ab9084" providerId="ADAL" clId="{F8EF9AEF-3600-0747-A995-D44FCA647FB0}" dt="2023-04-13T23:23:01.807" v="2"/>
        <pc:sldMkLst>
          <pc:docMk/>
          <pc:sldMk cId="0" sldId="256"/>
        </pc:sldMkLst>
        <pc:extLst>
          <p:ext xmlns:p="http://schemas.openxmlformats.org/presentationml/2006/main" uri="{D6D511B9-2390-475A-947B-AFAB55BFBCF1}">
            <pc226:cmChg xmlns:pc226="http://schemas.microsoft.com/office/powerpoint/2022/06/main/command" chg="del">
              <pc226:chgData name="Rene Amaya Ayala" userId="5a2507ef-ca32-4015-84b5-3c8550ab9084" providerId="ADAL" clId="{F8EF9AEF-3600-0747-A995-D44FCA647FB0}" dt="2023-04-13T23:23:01.807" v="2"/>
              <pc2:cmMkLst xmlns:pc2="http://schemas.microsoft.com/office/powerpoint/2019/9/main/command">
                <pc:docMk/>
                <pc:sldMk cId="0" sldId="256"/>
                <pc2:cmMk id="{2533A619-68C9-6E42-9B41-17B213458FBA}"/>
              </pc2:cmMkLst>
            </pc226:cmChg>
            <pc226:cmChg xmlns:pc226="http://schemas.microsoft.com/office/powerpoint/2022/06/main/command" chg="del">
              <pc226:chgData name="Rene Amaya Ayala" userId="5a2507ef-ca32-4015-84b5-3c8550ab9084" providerId="ADAL" clId="{F8EF9AEF-3600-0747-A995-D44FCA647FB0}" dt="2023-04-13T23:23:01.807" v="2"/>
              <pc2:cmMkLst xmlns:pc2="http://schemas.microsoft.com/office/powerpoint/2019/9/main/command">
                <pc:docMk/>
                <pc:sldMk cId="0" sldId="256"/>
                <pc2:cmMk id="{FDE5964D-3ECD-6341-A290-A7ECF8461BD4}"/>
              </pc2:cmMkLst>
            </pc226:cmChg>
            <pc226:cmChg xmlns:pc226="http://schemas.microsoft.com/office/powerpoint/2022/06/main/command" chg="del">
              <pc226:chgData name="Rene Amaya Ayala" userId="5a2507ef-ca32-4015-84b5-3c8550ab9084" providerId="ADAL" clId="{F8EF9AEF-3600-0747-A995-D44FCA647FB0}" dt="2023-04-13T23:23:01.807" v="2"/>
              <pc2:cmMkLst xmlns:pc2="http://schemas.microsoft.com/office/powerpoint/2019/9/main/command">
                <pc:docMk/>
                <pc:sldMk cId="0" sldId="256"/>
                <pc2:cmMk id="{364CE7AE-402F-1340-AB77-81518FA7301E}"/>
              </pc2:cmMkLst>
            </pc226:cmChg>
          </p:ext>
        </pc:extLst>
      </pc:sldChg>
      <pc:sldChg chg="del">
        <pc:chgData name="Rene Amaya Ayala" userId="5a2507ef-ca32-4015-84b5-3c8550ab9084" providerId="ADAL" clId="{F8EF9AEF-3600-0747-A995-D44FCA647FB0}" dt="2023-04-13T23:22:50.389" v="0" actId="2696"/>
        <pc:sldMkLst>
          <pc:docMk/>
          <pc:sldMk cId="0" sldId="257"/>
        </pc:sldMkLst>
      </pc:sldChg>
      <pc:sldChg chg="del">
        <pc:chgData name="Rene Amaya Ayala" userId="5a2507ef-ca32-4015-84b5-3c8550ab9084" providerId="ADAL" clId="{F8EF9AEF-3600-0747-A995-D44FCA647FB0}" dt="2023-04-13T23:22:51.304" v="1" actId="2696"/>
        <pc:sldMkLst>
          <pc:docMk/>
          <pc:sldMk cId="0" sldId="258"/>
        </pc:sldMkLst>
      </pc:sldChg>
    </pc:docChg>
  </pc:docChgLst>
  <pc:docChgLst>
    <pc:chgData name="William Mahony" userId="S::wmahony2019@fit.edu::b6d86bd8-8e5e-4a36-a7d2-488a0f931a48" providerId="AD" clId="Web-{73F38884-AD76-445D-8BEB-A5841ACD410E}"/>
    <pc:docChg chg="modSld">
      <pc:chgData name="William Mahony" userId="S::wmahony2019@fit.edu::b6d86bd8-8e5e-4a36-a7d2-488a0f931a48" providerId="AD" clId="Web-{73F38884-AD76-445D-8BEB-A5841ACD410E}" dt="2023-04-06T01:59:43.007" v="292" actId="1076"/>
      <pc:docMkLst>
        <pc:docMk/>
      </pc:docMkLst>
      <pc:sldChg chg="addSp delSp modSp">
        <pc:chgData name="William Mahony" userId="S::wmahony2019@fit.edu::b6d86bd8-8e5e-4a36-a7d2-488a0f931a48" providerId="AD" clId="Web-{73F38884-AD76-445D-8BEB-A5841ACD410E}" dt="2023-04-06T01:59:43.007" v="292" actId="1076"/>
        <pc:sldMkLst>
          <pc:docMk/>
          <pc:sldMk cId="0" sldId="256"/>
        </pc:sldMkLst>
        <pc:spChg chg="mod">
          <ac:chgData name="William Mahony" userId="S::wmahony2019@fit.edu::b6d86bd8-8e5e-4a36-a7d2-488a0f931a48" providerId="AD" clId="Web-{73F38884-AD76-445D-8BEB-A5841ACD410E}" dt="2023-04-06T01:32:53.874" v="281" actId="20577"/>
          <ac:spMkLst>
            <pc:docMk/>
            <pc:sldMk cId="0" sldId="256"/>
            <ac:spMk id="18" creationId="{274C0E3D-A7C0-3BDB-2F16-953FF27126EC}"/>
          </ac:spMkLst>
        </pc:spChg>
        <pc:picChg chg="del">
          <ac:chgData name="William Mahony" userId="S::wmahony2019@fit.edu::b6d86bd8-8e5e-4a36-a7d2-488a0f931a48" providerId="AD" clId="Web-{73F38884-AD76-445D-8BEB-A5841ACD410E}" dt="2023-04-06T01:20:18.731" v="4"/>
          <ac:picMkLst>
            <pc:docMk/>
            <pc:sldMk cId="0" sldId="256"/>
            <ac:picMk id="2" creationId="{1B04DD8E-6627-F351-A842-BC1DB48DC6BC}"/>
          </ac:picMkLst>
        </pc:picChg>
        <pc:picChg chg="add mod">
          <ac:chgData name="William Mahony" userId="S::wmahony2019@fit.edu::b6d86bd8-8e5e-4a36-a7d2-488a0f931a48" providerId="AD" clId="Web-{73F38884-AD76-445D-8BEB-A5841ACD410E}" dt="2023-04-06T01:59:35.788" v="291" actId="1076"/>
          <ac:picMkLst>
            <pc:docMk/>
            <pc:sldMk cId="0" sldId="256"/>
            <ac:picMk id="2" creationId="{406F9A17-1B5E-4EB7-825E-7BE2EE5A07D9}"/>
          </ac:picMkLst>
        </pc:picChg>
        <pc:picChg chg="del mod">
          <ac:chgData name="William Mahony" userId="S::wmahony2019@fit.edu::b6d86bd8-8e5e-4a36-a7d2-488a0f931a48" providerId="AD" clId="Web-{73F38884-AD76-445D-8BEB-A5841ACD410E}" dt="2023-04-06T01:44:40.454" v="282"/>
          <ac:picMkLst>
            <pc:docMk/>
            <pc:sldMk cId="0" sldId="256"/>
            <ac:picMk id="2" creationId="{D9C9AFC5-32D0-D3FE-9FAA-E608C3C7C080}"/>
          </ac:picMkLst>
        </pc:picChg>
        <pc:picChg chg="del mod">
          <ac:chgData name="William Mahony" userId="S::wmahony2019@fit.edu::b6d86bd8-8e5e-4a36-a7d2-488a0f931a48" providerId="AD" clId="Web-{73F38884-AD76-445D-8BEB-A5841ACD410E}" dt="2023-04-06T01:20:19.231" v="5"/>
          <ac:picMkLst>
            <pc:docMk/>
            <pc:sldMk cId="0" sldId="256"/>
            <ac:picMk id="3" creationId="{6B2DF93D-08C9-BB60-1627-4382D930D675}"/>
          </ac:picMkLst>
        </pc:picChg>
        <pc:picChg chg="del mod">
          <ac:chgData name="William Mahony" userId="S::wmahony2019@fit.edu::b6d86bd8-8e5e-4a36-a7d2-488a0f931a48" providerId="AD" clId="Web-{73F38884-AD76-445D-8BEB-A5841ACD410E}" dt="2023-04-06T01:20:20.653" v="6"/>
          <ac:picMkLst>
            <pc:docMk/>
            <pc:sldMk cId="0" sldId="256"/>
            <ac:picMk id="4" creationId="{1233CDF3-2D7E-4782-A281-07C0BE470E10}"/>
          </ac:picMkLst>
        </pc:picChg>
        <pc:picChg chg="del mod">
          <ac:chgData name="William Mahony" userId="S::wmahony2019@fit.edu::b6d86bd8-8e5e-4a36-a7d2-488a0f931a48" providerId="AD" clId="Web-{73F38884-AD76-445D-8BEB-A5841ACD410E}" dt="2023-04-06T01:20:20.731" v="7"/>
          <ac:picMkLst>
            <pc:docMk/>
            <pc:sldMk cId="0" sldId="256"/>
            <ac:picMk id="5" creationId="{1072A882-A60B-6141-B485-1074F73E4D79}"/>
          </ac:picMkLst>
        </pc:picChg>
        <pc:picChg chg="add mod">
          <ac:chgData name="William Mahony" userId="S::wmahony2019@fit.edu::b6d86bd8-8e5e-4a36-a7d2-488a0f931a48" providerId="AD" clId="Web-{73F38884-AD76-445D-8BEB-A5841ACD410E}" dt="2023-04-06T01:59:43.007" v="292" actId="1076"/>
          <ac:picMkLst>
            <pc:docMk/>
            <pc:sldMk cId="0" sldId="256"/>
            <ac:picMk id="6" creationId="{C818165F-E1D9-2187-B217-7DEFFE2C1EC6}"/>
          </ac:picMkLst>
        </pc:picChg>
        <pc:picChg chg="mod">
          <ac:chgData name="William Mahony" userId="S::wmahony2019@fit.edu::b6d86bd8-8e5e-4a36-a7d2-488a0f931a48" providerId="AD" clId="Web-{73F38884-AD76-445D-8BEB-A5841ACD410E}" dt="2023-04-06T01:20:28.403" v="9" actId="1076"/>
          <ac:picMkLst>
            <pc:docMk/>
            <pc:sldMk cId="0" sldId="256"/>
            <ac:picMk id="21" creationId="{30D87476-6769-37F2-4EFD-6AC674F9AD1E}"/>
          </ac:picMkLst>
        </pc:picChg>
        <pc:picChg chg="add mod">
          <ac:chgData name="William Mahony" userId="S::wmahony2019@fit.edu::b6d86bd8-8e5e-4a36-a7d2-488a0f931a48" providerId="AD" clId="Web-{73F38884-AD76-445D-8BEB-A5841ACD410E}" dt="2023-04-06T01:20:22.809" v="8"/>
          <ac:picMkLst>
            <pc:docMk/>
            <pc:sldMk cId="0" sldId="256"/>
            <ac:picMk id="21" creationId="{D9C9AFC5-32D0-D3FE-9FAA-E608C3C7C080}"/>
          </ac:picMkLst>
        </pc:picChg>
      </pc:sldChg>
    </pc:docChg>
  </pc:docChgLst>
  <pc:docChgLst>
    <pc:chgData name="Philip Kennedy" userId="S::kennedyp2019@fit.edu::519070d4-471d-42ad-840e-7c35f9fc253a" providerId="AD" clId="Web-{95831840-BEAD-4F9A-A0D6-C7817B8F05A2}"/>
    <pc:docChg chg="modSld">
      <pc:chgData name="Philip Kennedy" userId="S::kennedyp2019@fit.edu::519070d4-471d-42ad-840e-7c35f9fc253a" providerId="AD" clId="Web-{95831840-BEAD-4F9A-A0D6-C7817B8F05A2}" dt="2023-04-06T03:13:03.270" v="645" actId="20577"/>
      <pc:docMkLst>
        <pc:docMk/>
      </pc:docMkLst>
      <pc:sldChg chg="addSp delSp modSp">
        <pc:chgData name="Philip Kennedy" userId="S::kennedyp2019@fit.edu::519070d4-471d-42ad-840e-7c35f9fc253a" providerId="AD" clId="Web-{95831840-BEAD-4F9A-A0D6-C7817B8F05A2}" dt="2023-04-06T03:13:03.270" v="645" actId="20577"/>
        <pc:sldMkLst>
          <pc:docMk/>
          <pc:sldMk cId="0" sldId="256"/>
        </pc:sldMkLst>
        <pc:spChg chg="add del">
          <ac:chgData name="Philip Kennedy" userId="S::kennedyp2019@fit.edu::519070d4-471d-42ad-840e-7c35f9fc253a" providerId="AD" clId="Web-{95831840-BEAD-4F9A-A0D6-C7817B8F05A2}" dt="2023-04-06T02:07:59.058" v="1"/>
          <ac:spMkLst>
            <pc:docMk/>
            <pc:sldMk cId="0" sldId="256"/>
            <ac:spMk id="8" creationId="{B1A7AD26-1A3A-23BB-7ACF-A2F73F9FCD98}"/>
          </ac:spMkLst>
        </pc:spChg>
        <pc:spChg chg="add del mod">
          <ac:chgData name="Philip Kennedy" userId="S::kennedyp2019@fit.edu::519070d4-471d-42ad-840e-7c35f9fc253a" providerId="AD" clId="Web-{95831840-BEAD-4F9A-A0D6-C7817B8F05A2}" dt="2023-04-06T02:25:48.497" v="59"/>
          <ac:spMkLst>
            <pc:docMk/>
            <pc:sldMk cId="0" sldId="256"/>
            <ac:spMk id="10" creationId="{8A8FC29D-C138-B07F-1018-678E41CE3BB5}"/>
          </ac:spMkLst>
        </pc:spChg>
        <pc:spChg chg="mod">
          <ac:chgData name="Philip Kennedy" userId="S::kennedyp2019@fit.edu::519070d4-471d-42ad-840e-7c35f9fc253a" providerId="AD" clId="Web-{95831840-BEAD-4F9A-A0D6-C7817B8F05A2}" dt="2023-04-06T02:58:14.962" v="337" actId="1076"/>
          <ac:spMkLst>
            <pc:docMk/>
            <pc:sldMk cId="0" sldId="256"/>
            <ac:spMk id="12" creationId="{DE45F38E-803E-6202-0CCC-4B8DAA05F8B4}"/>
          </ac:spMkLst>
        </pc:spChg>
        <pc:spChg chg="add mod">
          <ac:chgData name="Philip Kennedy" userId="S::kennedyp2019@fit.edu::519070d4-471d-42ad-840e-7c35f9fc253a" providerId="AD" clId="Web-{95831840-BEAD-4F9A-A0D6-C7817B8F05A2}" dt="2023-04-06T03:13:03.270" v="645" actId="20577"/>
          <ac:spMkLst>
            <pc:docMk/>
            <pc:sldMk cId="0" sldId="256"/>
            <ac:spMk id="16" creationId="{AD18781E-7525-ED21-9913-183FE8027374}"/>
          </ac:spMkLst>
        </pc:spChg>
        <pc:spChg chg="mod">
          <ac:chgData name="Philip Kennedy" userId="S::kennedyp2019@fit.edu::519070d4-471d-42ad-840e-7c35f9fc253a" providerId="AD" clId="Web-{95831840-BEAD-4F9A-A0D6-C7817B8F05A2}" dt="2023-04-06T02:58:14.931" v="336" actId="1076"/>
          <ac:spMkLst>
            <pc:docMk/>
            <pc:sldMk cId="0" sldId="256"/>
            <ac:spMk id="67" creationId="{00000000-0000-0000-0000-000000000000}"/>
          </ac:spMkLst>
        </pc:spChg>
        <pc:picChg chg="mod">
          <ac:chgData name="Philip Kennedy" userId="S::kennedyp2019@fit.edu::519070d4-471d-42ad-840e-7c35f9fc253a" providerId="AD" clId="Web-{95831840-BEAD-4F9A-A0D6-C7817B8F05A2}" dt="2023-04-06T02:58:14.993" v="338" actId="1076"/>
          <ac:picMkLst>
            <pc:docMk/>
            <pc:sldMk cId="0" sldId="256"/>
            <ac:picMk id="14" creationId="{4B01FFBE-C661-4705-6D6F-B1E66BD4BB33}"/>
          </ac:picMkLst>
        </pc:picChg>
        <pc:picChg chg="mod">
          <ac:chgData name="Philip Kennedy" userId="S::kennedyp2019@fit.edu::519070d4-471d-42ad-840e-7c35f9fc253a" providerId="AD" clId="Web-{95831840-BEAD-4F9A-A0D6-C7817B8F05A2}" dt="2023-04-06T02:58:15.025" v="339" actId="1076"/>
          <ac:picMkLst>
            <pc:docMk/>
            <pc:sldMk cId="0" sldId="256"/>
            <ac:picMk id="15" creationId="{4C0F78A5-D382-E64D-C048-7862D743068F}"/>
          </ac:picMkLst>
        </pc:picChg>
        <pc:picChg chg="del">
          <ac:chgData name="Philip Kennedy" userId="S::kennedyp2019@fit.edu::519070d4-471d-42ad-840e-7c35f9fc253a" providerId="AD" clId="Web-{95831840-BEAD-4F9A-A0D6-C7817B8F05A2}" dt="2023-04-06T02:57:21.054" v="334"/>
          <ac:picMkLst>
            <pc:docMk/>
            <pc:sldMk cId="0" sldId="256"/>
            <ac:picMk id="65" creationId="{00000000-0000-0000-0000-000000000000}"/>
          </ac:picMkLst>
        </pc:picChg>
      </pc:sldChg>
    </pc:docChg>
  </pc:docChgLst>
  <pc:docChgLst>
    <pc:chgData name="Philip Kennedy" userId="519070d4-471d-42ad-840e-7c35f9fc253a" providerId="ADAL" clId="{1726041A-2035-4B0B-BF50-606AC9D15C6C}"/>
    <pc:docChg chg="modSld">
      <pc:chgData name="Philip Kennedy" userId="519070d4-471d-42ad-840e-7c35f9fc253a" providerId="ADAL" clId="{1726041A-2035-4B0B-BF50-606AC9D15C6C}" dt="2023-04-06T03:22:08.697" v="124" actId="20577"/>
      <pc:docMkLst>
        <pc:docMk/>
      </pc:docMkLst>
      <pc:sldChg chg="modSp mod">
        <pc:chgData name="Philip Kennedy" userId="519070d4-471d-42ad-840e-7c35f9fc253a" providerId="ADAL" clId="{1726041A-2035-4B0B-BF50-606AC9D15C6C}" dt="2023-04-06T03:22:08.697" v="124" actId="20577"/>
        <pc:sldMkLst>
          <pc:docMk/>
          <pc:sldMk cId="0" sldId="256"/>
        </pc:sldMkLst>
        <pc:spChg chg="mod">
          <ac:chgData name="Philip Kennedy" userId="519070d4-471d-42ad-840e-7c35f9fc253a" providerId="ADAL" clId="{1726041A-2035-4B0B-BF50-606AC9D15C6C}" dt="2023-04-06T03:22:08.697" v="124" actId="20577"/>
          <ac:spMkLst>
            <pc:docMk/>
            <pc:sldMk cId="0" sldId="256"/>
            <ac:spMk id="16" creationId="{AD18781E-7525-ED21-9913-183FE8027374}"/>
          </ac:spMkLst>
        </pc:spChg>
      </pc:sldChg>
    </pc:docChg>
  </pc:docChgLst>
  <pc:docChgLst>
    <pc:chgData name="Joshua Porter" userId="S::jporter2020@fit.edu::646942a5-6ab2-4dae-b9ca-c84d4fb54a96" providerId="AD" clId="Web-{D306E2AA-ADF8-4A61-95B4-EF9C7EDA9E5A}"/>
    <pc:docChg chg="mod modSld">
      <pc:chgData name="Joshua Porter" userId="S::jporter2020@fit.edu::646942a5-6ab2-4dae-b9ca-c84d4fb54a96" providerId="AD" clId="Web-{D306E2AA-ADF8-4A61-95B4-EF9C7EDA9E5A}" dt="2023-04-06T03:50:39.527" v="885" actId="20577"/>
      <pc:docMkLst>
        <pc:docMk/>
      </pc:docMkLst>
      <pc:sldChg chg="addSp delSp modSp modCm">
        <pc:chgData name="Joshua Porter" userId="S::jporter2020@fit.edu::646942a5-6ab2-4dae-b9ca-c84d4fb54a96" providerId="AD" clId="Web-{D306E2AA-ADF8-4A61-95B4-EF9C7EDA9E5A}" dt="2023-04-06T03:50:39.527" v="885" actId="20577"/>
        <pc:sldMkLst>
          <pc:docMk/>
          <pc:sldMk cId="0" sldId="256"/>
        </pc:sldMkLst>
        <pc:spChg chg="del">
          <ac:chgData name="Joshua Porter" userId="S::jporter2020@fit.edu::646942a5-6ab2-4dae-b9ca-c84d4fb54a96" providerId="AD" clId="Web-{D306E2AA-ADF8-4A61-95B4-EF9C7EDA9E5A}" dt="2023-04-06T01:04:12.755" v="271"/>
          <ac:spMkLst>
            <pc:docMk/>
            <pc:sldMk cId="0" sldId="256"/>
            <ac:spMk id="6" creationId="{152F9F73-0056-C3B8-09ED-812811645099}"/>
          </ac:spMkLst>
        </pc:spChg>
        <pc:spChg chg="del mod">
          <ac:chgData name="Joshua Porter" userId="S::jporter2020@fit.edu::646942a5-6ab2-4dae-b9ca-c84d4fb54a96" providerId="AD" clId="Web-{D306E2AA-ADF8-4A61-95B4-EF9C7EDA9E5A}" dt="2023-04-06T03:41:07.866" v="845"/>
          <ac:spMkLst>
            <pc:docMk/>
            <pc:sldMk cId="0" sldId="256"/>
            <ac:spMk id="12" creationId="{DE45F38E-803E-6202-0CCC-4B8DAA05F8B4}"/>
          </ac:spMkLst>
        </pc:spChg>
        <pc:spChg chg="add del mod">
          <ac:chgData name="Joshua Porter" userId="S::jporter2020@fit.edu::646942a5-6ab2-4dae-b9ca-c84d4fb54a96" providerId="AD" clId="Web-{D306E2AA-ADF8-4A61-95B4-EF9C7EDA9E5A}" dt="2023-04-06T01:07:48.995" v="285"/>
          <ac:spMkLst>
            <pc:docMk/>
            <pc:sldMk cId="0" sldId="256"/>
            <ac:spMk id="13" creationId="{81C08FA6-75B0-3A08-0F59-703A7DAF4B5B}"/>
          </ac:spMkLst>
        </pc:spChg>
        <pc:spChg chg="add mod">
          <ac:chgData name="Joshua Porter" userId="S::jporter2020@fit.edu::646942a5-6ab2-4dae-b9ca-c84d4fb54a96" providerId="AD" clId="Web-{D306E2AA-ADF8-4A61-95B4-EF9C7EDA9E5A}" dt="2023-04-06T01:08:10.105" v="292" actId="20577"/>
          <ac:spMkLst>
            <pc:docMk/>
            <pc:sldMk cId="0" sldId="256"/>
            <ac:spMk id="16" creationId="{0922C152-D317-451E-DF09-9FC3D03DEEC3}"/>
          </ac:spMkLst>
        </pc:spChg>
        <pc:spChg chg="add mod">
          <ac:chgData name="Joshua Porter" userId="S::jporter2020@fit.edu::646942a5-6ab2-4dae-b9ca-c84d4fb54a96" providerId="AD" clId="Web-{D306E2AA-ADF8-4A61-95B4-EF9C7EDA9E5A}" dt="2023-04-06T01:58:55.239" v="635" actId="14100"/>
          <ac:spMkLst>
            <pc:docMk/>
            <pc:sldMk cId="0" sldId="256"/>
            <ac:spMk id="17" creationId="{4E4A8F41-D925-B04F-0480-40C8DBA0D89E}"/>
          </ac:spMkLst>
        </pc:spChg>
        <pc:spChg chg="mod">
          <ac:chgData name="Joshua Porter" userId="S::jporter2020@fit.edu::646942a5-6ab2-4dae-b9ca-c84d4fb54a96" providerId="AD" clId="Web-{D306E2AA-ADF8-4A61-95B4-EF9C7EDA9E5A}" dt="2023-04-06T01:33:09.968" v="577" actId="20577"/>
          <ac:spMkLst>
            <pc:docMk/>
            <pc:sldMk cId="0" sldId="256"/>
            <ac:spMk id="18" creationId="{274C0E3D-A7C0-3BDB-2F16-953FF27126EC}"/>
          </ac:spMkLst>
        </pc:spChg>
        <pc:spChg chg="mod">
          <ac:chgData name="Joshua Porter" userId="S::jporter2020@fit.edu::646942a5-6ab2-4dae-b9ca-c84d4fb54a96" providerId="AD" clId="Web-{D306E2AA-ADF8-4A61-95B4-EF9C7EDA9E5A}" dt="2023-04-06T03:17:14.909" v="834" actId="20577"/>
          <ac:spMkLst>
            <pc:docMk/>
            <pc:sldMk cId="0" sldId="256"/>
            <ac:spMk id="19" creationId="{46DDF231-6CA1-AA43-35AF-7D2CFC29C060}"/>
          </ac:spMkLst>
        </pc:spChg>
        <pc:spChg chg="mod">
          <ac:chgData name="Joshua Porter" userId="S::jporter2020@fit.edu::646942a5-6ab2-4dae-b9ca-c84d4fb54a96" providerId="AD" clId="Web-{D306E2AA-ADF8-4A61-95B4-EF9C7EDA9E5A}" dt="2023-04-06T02:07:05.828" v="708" actId="20577"/>
          <ac:spMkLst>
            <pc:docMk/>
            <pc:sldMk cId="0" sldId="256"/>
            <ac:spMk id="22" creationId="{422B195B-BAF5-44E8-B7F7-972A2B8AF9F4}"/>
          </ac:spMkLst>
        </pc:spChg>
        <pc:spChg chg="add mod">
          <ac:chgData name="Joshua Porter" userId="S::jporter2020@fit.edu::646942a5-6ab2-4dae-b9ca-c84d4fb54a96" providerId="AD" clId="Web-{D306E2AA-ADF8-4A61-95B4-EF9C7EDA9E5A}" dt="2023-04-06T03:35:58.089" v="838" actId="1076"/>
          <ac:spMkLst>
            <pc:docMk/>
            <pc:sldMk cId="0" sldId="256"/>
            <ac:spMk id="23" creationId="{CD0C8B6B-F25F-25D5-C290-E36C0DD5D57F}"/>
          </ac:spMkLst>
        </pc:spChg>
        <pc:spChg chg="mod">
          <ac:chgData name="Joshua Porter" userId="S::jporter2020@fit.edu::646942a5-6ab2-4dae-b9ca-c84d4fb54a96" providerId="AD" clId="Web-{D306E2AA-ADF8-4A61-95B4-EF9C7EDA9E5A}" dt="2023-04-06T03:50:39.527" v="885" actId="20577"/>
          <ac:spMkLst>
            <pc:docMk/>
            <pc:sldMk cId="0" sldId="256"/>
            <ac:spMk id="24" creationId="{5C185223-6C58-B441-3184-0616F78AF7C3}"/>
          </ac:spMkLst>
        </pc:spChg>
        <pc:spChg chg="mod">
          <ac:chgData name="Joshua Porter" userId="S::jporter2020@fit.edu::646942a5-6ab2-4dae-b9ca-c84d4fb54a96" providerId="AD" clId="Web-{D306E2AA-ADF8-4A61-95B4-EF9C7EDA9E5A}" dt="2023-04-06T03:17:20.831" v="836" actId="20577"/>
          <ac:spMkLst>
            <pc:docMk/>
            <pc:sldMk cId="0" sldId="256"/>
            <ac:spMk id="26" creationId="{B6DC2231-E0C7-F356-7839-5303BDE947B0}"/>
          </ac:spMkLst>
        </pc:spChg>
        <pc:spChg chg="mod">
          <ac:chgData name="Joshua Porter" userId="S::jporter2020@fit.edu::646942a5-6ab2-4dae-b9ca-c84d4fb54a96" providerId="AD" clId="Web-{D306E2AA-ADF8-4A61-95B4-EF9C7EDA9E5A}" dt="2023-04-06T01:42:28.715" v="584" actId="20577"/>
          <ac:spMkLst>
            <pc:docMk/>
            <pc:sldMk cId="0" sldId="256"/>
            <ac:spMk id="27" creationId="{8FAD5C0B-76FB-7761-0E13-9962556033F3}"/>
          </ac:spMkLst>
        </pc:spChg>
        <pc:spChg chg="del">
          <ac:chgData name="Joshua Porter" userId="S::jporter2020@fit.edu::646942a5-6ab2-4dae-b9ca-c84d4fb54a96" providerId="AD" clId="Web-{D306E2AA-ADF8-4A61-95B4-EF9C7EDA9E5A}" dt="2023-04-06T01:44:22.874" v="596"/>
          <ac:spMkLst>
            <pc:docMk/>
            <pc:sldMk cId="0" sldId="256"/>
            <ac:spMk id="28" creationId="{A0C8527B-D0E2-4F76-438D-305F67EDB380}"/>
          </ac:spMkLst>
        </pc:spChg>
        <pc:spChg chg="mod">
          <ac:chgData name="Joshua Porter" userId="S::jporter2020@fit.edu::646942a5-6ab2-4dae-b9ca-c84d4fb54a96" providerId="AD" clId="Web-{D306E2AA-ADF8-4A61-95B4-EF9C7EDA9E5A}" dt="2023-04-06T02:52:53.894" v="832" actId="14100"/>
          <ac:spMkLst>
            <pc:docMk/>
            <pc:sldMk cId="0" sldId="256"/>
            <ac:spMk id="29" creationId="{B7F3101D-D25E-5F22-780B-61DBB230CD0D}"/>
          </ac:spMkLst>
        </pc:spChg>
        <pc:spChg chg="mod">
          <ac:chgData name="Joshua Porter" userId="S::jporter2020@fit.edu::646942a5-6ab2-4dae-b9ca-c84d4fb54a96" providerId="AD" clId="Web-{D306E2AA-ADF8-4A61-95B4-EF9C7EDA9E5A}" dt="2023-04-06T02:37:15.059" v="829" actId="1076"/>
          <ac:spMkLst>
            <pc:docMk/>
            <pc:sldMk cId="0" sldId="256"/>
            <ac:spMk id="30" creationId="{24E870D4-A2D5-88BB-2B1E-BC5302DC214B}"/>
          </ac:spMkLst>
        </pc:spChg>
        <pc:spChg chg="mod">
          <ac:chgData name="Joshua Porter" userId="S::jporter2020@fit.edu::646942a5-6ab2-4dae-b9ca-c84d4fb54a96" providerId="AD" clId="Web-{D306E2AA-ADF8-4A61-95B4-EF9C7EDA9E5A}" dt="2023-04-06T02:03:57.840" v="668" actId="20577"/>
          <ac:spMkLst>
            <pc:docMk/>
            <pc:sldMk cId="0" sldId="256"/>
            <ac:spMk id="31" creationId="{4759371B-7534-DFAA-56E0-683ABC6DBF00}"/>
          </ac:spMkLst>
        </pc:spChg>
        <pc:spChg chg="mod">
          <ac:chgData name="Joshua Porter" userId="S::jporter2020@fit.edu::646942a5-6ab2-4dae-b9ca-c84d4fb54a96" providerId="AD" clId="Web-{D306E2AA-ADF8-4A61-95B4-EF9C7EDA9E5A}" dt="2023-04-06T01:06:57.650" v="278" actId="1076"/>
          <ac:spMkLst>
            <pc:docMk/>
            <pc:sldMk cId="0" sldId="256"/>
            <ac:spMk id="55" creationId="{00000000-0000-0000-0000-000000000000}"/>
          </ac:spMkLst>
        </pc:spChg>
        <pc:spChg chg="mod">
          <ac:chgData name="Joshua Porter" userId="S::jporter2020@fit.edu::646942a5-6ab2-4dae-b9ca-c84d4fb54a96" providerId="AD" clId="Web-{D306E2AA-ADF8-4A61-95B4-EF9C7EDA9E5A}" dt="2023-04-06T02:37:05.934" v="828" actId="1076"/>
          <ac:spMkLst>
            <pc:docMk/>
            <pc:sldMk cId="0" sldId="256"/>
            <ac:spMk id="56" creationId="{00000000-0000-0000-0000-000000000000}"/>
          </ac:spMkLst>
        </pc:spChg>
        <pc:spChg chg="del mod">
          <ac:chgData name="Joshua Porter" userId="S::jporter2020@fit.edu::646942a5-6ab2-4dae-b9ca-c84d4fb54a96" providerId="AD" clId="Web-{D306E2AA-ADF8-4A61-95B4-EF9C7EDA9E5A}" dt="2023-04-06T01:44:20.265" v="595"/>
          <ac:spMkLst>
            <pc:docMk/>
            <pc:sldMk cId="0" sldId="256"/>
            <ac:spMk id="58" creationId="{00000000-0000-0000-0000-000000000000}"/>
          </ac:spMkLst>
        </pc:spChg>
        <pc:spChg chg="mod">
          <ac:chgData name="Joshua Porter" userId="S::jporter2020@fit.edu::646942a5-6ab2-4dae-b9ca-c84d4fb54a96" providerId="AD" clId="Web-{D306E2AA-ADF8-4A61-95B4-EF9C7EDA9E5A}" dt="2023-04-06T01:02:54.894" v="255" actId="1076"/>
          <ac:spMkLst>
            <pc:docMk/>
            <pc:sldMk cId="0" sldId="256"/>
            <ac:spMk id="59" creationId="{00000000-0000-0000-0000-000000000000}"/>
          </ac:spMkLst>
        </pc:spChg>
        <pc:spChg chg="del mod">
          <ac:chgData name="Joshua Porter" userId="S::jporter2020@fit.edu::646942a5-6ab2-4dae-b9ca-c84d4fb54a96" providerId="AD" clId="Web-{D306E2AA-ADF8-4A61-95B4-EF9C7EDA9E5A}" dt="2023-04-06T01:26:32.240" v="543"/>
          <ac:spMkLst>
            <pc:docMk/>
            <pc:sldMk cId="0" sldId="256"/>
            <ac:spMk id="61" creationId="{00000000-0000-0000-0000-000000000000}"/>
          </ac:spMkLst>
        </pc:spChg>
        <pc:spChg chg="del mod">
          <ac:chgData name="Joshua Porter" userId="S::jporter2020@fit.edu::646942a5-6ab2-4dae-b9ca-c84d4fb54a96" providerId="AD" clId="Web-{D306E2AA-ADF8-4A61-95B4-EF9C7EDA9E5A}" dt="2023-04-06T03:41:10.038" v="846"/>
          <ac:spMkLst>
            <pc:docMk/>
            <pc:sldMk cId="0" sldId="256"/>
            <ac:spMk id="67" creationId="{00000000-0000-0000-0000-000000000000}"/>
          </ac:spMkLst>
        </pc:spChg>
        <pc:picChg chg="mod">
          <ac:chgData name="Joshua Porter" userId="S::jporter2020@fit.edu::646942a5-6ab2-4dae-b9ca-c84d4fb54a96" providerId="AD" clId="Web-{D306E2AA-ADF8-4A61-95B4-EF9C7EDA9E5A}" dt="2023-04-06T03:48:10.365" v="873" actId="1076"/>
          <ac:picMkLst>
            <pc:docMk/>
            <pc:sldMk cId="0" sldId="256"/>
            <ac:picMk id="2" creationId="{406F9A17-1B5E-4EB7-825E-7BE2EE5A07D9}"/>
          </ac:picMkLst>
        </pc:picChg>
        <pc:picChg chg="mod">
          <ac:chgData name="Joshua Porter" userId="S::jporter2020@fit.edu::646942a5-6ab2-4dae-b9ca-c84d4fb54a96" providerId="AD" clId="Web-{D306E2AA-ADF8-4A61-95B4-EF9C7EDA9E5A}" dt="2023-04-06T02:35:13.728" v="808" actId="1076"/>
          <ac:picMkLst>
            <pc:docMk/>
            <pc:sldMk cId="0" sldId="256"/>
            <ac:picMk id="3" creationId="{83A17562-8A12-0EC9-159C-BA2360DADC07}"/>
          </ac:picMkLst>
        </pc:picChg>
        <pc:picChg chg="add mod">
          <ac:chgData name="Joshua Porter" userId="S::jporter2020@fit.edu::646942a5-6ab2-4dae-b9ca-c84d4fb54a96" providerId="AD" clId="Web-{D306E2AA-ADF8-4A61-95B4-EF9C7EDA9E5A}" dt="2023-04-06T02:35:15.869" v="809" actId="1076"/>
          <ac:picMkLst>
            <pc:docMk/>
            <pc:sldMk cId="0" sldId="256"/>
            <ac:picMk id="7" creationId="{93291CF9-F661-477A-0B7F-70AD8BD491AF}"/>
          </ac:picMkLst>
        </pc:picChg>
        <pc:picChg chg="add mod">
          <ac:chgData name="Joshua Porter" userId="S::jporter2020@fit.edu::646942a5-6ab2-4dae-b9ca-c84d4fb54a96" providerId="AD" clId="Web-{D306E2AA-ADF8-4A61-95B4-EF9C7EDA9E5A}" dt="2023-04-06T02:35:06.525" v="807" actId="1076"/>
          <ac:picMkLst>
            <pc:docMk/>
            <pc:sldMk cId="0" sldId="256"/>
            <ac:picMk id="9" creationId="{E8B40FFC-8029-C285-36DE-A5D8C4EE25F9}"/>
          </ac:picMkLst>
        </pc:picChg>
        <pc:picChg chg="add mod">
          <ac:chgData name="Joshua Porter" userId="S::jporter2020@fit.edu::646942a5-6ab2-4dae-b9ca-c84d4fb54a96" providerId="AD" clId="Web-{D306E2AA-ADF8-4A61-95B4-EF9C7EDA9E5A}" dt="2023-04-06T03:48:20.537" v="876" actId="1076"/>
          <ac:picMkLst>
            <pc:docMk/>
            <pc:sldMk cId="0" sldId="256"/>
            <ac:picMk id="11" creationId="{84B7E9CC-4EC8-4B19-B72A-9F6A3008AFE3}"/>
          </ac:picMkLst>
        </pc:picChg>
        <pc:picChg chg="mod">
          <ac:chgData name="Joshua Porter" userId="S::jporter2020@fit.edu::646942a5-6ab2-4dae-b9ca-c84d4fb54a96" providerId="AD" clId="Web-{D306E2AA-ADF8-4A61-95B4-EF9C7EDA9E5A}" dt="2023-04-06T02:34:56.540" v="806" actId="1076"/>
          <ac:picMkLst>
            <pc:docMk/>
            <pc:sldMk cId="0" sldId="256"/>
            <ac:picMk id="13" creationId="{591F588D-AAD9-5F3E-A965-D1D682EA23F4}"/>
          </ac:picMkLst>
        </pc:picChg>
        <pc:picChg chg="del mod">
          <ac:chgData name="Joshua Porter" userId="S::jporter2020@fit.edu::646942a5-6ab2-4dae-b9ca-c84d4fb54a96" providerId="AD" clId="Web-{D306E2AA-ADF8-4A61-95B4-EF9C7EDA9E5A}" dt="2023-04-06T03:41:04.225" v="841"/>
          <ac:picMkLst>
            <pc:docMk/>
            <pc:sldMk cId="0" sldId="256"/>
            <ac:picMk id="14" creationId="{4B01FFBE-C661-4705-6D6F-B1E66BD4BB33}"/>
          </ac:picMkLst>
        </pc:picChg>
        <pc:picChg chg="del mod">
          <ac:chgData name="Joshua Porter" userId="S::jporter2020@fit.edu::646942a5-6ab2-4dae-b9ca-c84d4fb54a96" providerId="AD" clId="Web-{D306E2AA-ADF8-4A61-95B4-EF9C7EDA9E5A}" dt="2023-04-06T03:41:02.084" v="840"/>
          <ac:picMkLst>
            <pc:docMk/>
            <pc:sldMk cId="0" sldId="256"/>
            <ac:picMk id="15" creationId="{4C0F78A5-D382-E64D-C048-7862D743068F}"/>
          </ac:picMkLst>
        </pc:picChg>
        <pc:picChg chg="mod">
          <ac:chgData name="Joshua Porter" userId="S::jporter2020@fit.edu::646942a5-6ab2-4dae-b9ca-c84d4fb54a96" providerId="AD" clId="Web-{D306E2AA-ADF8-4A61-95B4-EF9C7EDA9E5A}" dt="2023-04-06T03:48:16.006" v="875" actId="1076"/>
          <ac:picMkLst>
            <pc:docMk/>
            <pc:sldMk cId="0" sldId="256"/>
            <ac:picMk id="20" creationId="{ED336A7D-C967-40CF-3A20-792F99EA8F88}"/>
          </ac:picMkLst>
        </pc:picChg>
        <pc:picChg chg="mod">
          <ac:chgData name="Joshua Porter" userId="S::jporter2020@fit.edu::646942a5-6ab2-4dae-b9ca-c84d4fb54a96" providerId="AD" clId="Web-{D306E2AA-ADF8-4A61-95B4-EF9C7EDA9E5A}" dt="2023-04-06T03:48:14.647" v="874" actId="1076"/>
          <ac:picMkLst>
            <pc:docMk/>
            <pc:sldMk cId="0" sldId="256"/>
            <ac:picMk id="25" creationId="{39612B95-25F6-9E3A-A5B0-6DBCDF81F8FC}"/>
          </ac:picMkLst>
        </pc:picChg>
        <pc:picChg chg="del">
          <ac:chgData name="Joshua Porter" userId="S::jporter2020@fit.edu::646942a5-6ab2-4dae-b9ca-c84d4fb54a96" providerId="AD" clId="Web-{D306E2AA-ADF8-4A61-95B4-EF9C7EDA9E5A}" dt="2023-04-06T03:41:16.460" v="847"/>
          <ac:picMkLst>
            <pc:docMk/>
            <pc:sldMk cId="0" sldId="256"/>
            <ac:picMk id="60" creationId="{00000000-0000-0000-0000-000000000000}"/>
          </ac:picMkLst>
        </pc:picChg>
        <pc:picChg chg="mod">
          <ac:chgData name="Joshua Porter" userId="S::jporter2020@fit.edu::646942a5-6ab2-4dae-b9ca-c84d4fb54a96" providerId="AD" clId="Web-{D306E2AA-ADF8-4A61-95B4-EF9C7EDA9E5A}" dt="2023-04-06T00:58:30.372" v="0" actId="1076"/>
          <ac:picMkLst>
            <pc:docMk/>
            <pc:sldMk cId="0" sldId="256"/>
            <ac:picMk id="65" creationId="{00000000-0000-0000-0000-000000000000}"/>
          </ac:picMkLst>
        </pc:picChg>
        <pc:picChg chg="del mod">
          <ac:chgData name="Joshua Porter" userId="S::jporter2020@fit.edu::646942a5-6ab2-4dae-b9ca-c84d4fb54a96" providerId="AD" clId="Web-{D306E2AA-ADF8-4A61-95B4-EF9C7EDA9E5A}" dt="2023-04-06T01:32:21.217" v="573"/>
          <ac:picMkLst>
            <pc:docMk/>
            <pc:sldMk cId="0" sldId="256"/>
            <ac:picMk id="68" creationId="{00000000-0000-0000-0000-000000000000}"/>
          </ac:picMkLst>
        </pc:picChg>
        <pc:picChg chg="del mod">
          <ac:chgData name="Joshua Porter" userId="S::jporter2020@fit.edu::646942a5-6ab2-4dae-b9ca-c84d4fb54a96" providerId="AD" clId="Web-{D306E2AA-ADF8-4A61-95B4-EF9C7EDA9E5A}" dt="2023-04-06T01:50:23.617" v="608"/>
          <ac:picMkLst>
            <pc:docMk/>
            <pc:sldMk cId="0" sldId="256"/>
            <ac:picMk id="70" creationId="{00000000-0000-0000-0000-000000000000}"/>
          </ac:picMkLst>
        </pc:picChg>
        <pc:picChg chg="mod">
          <ac:chgData name="Joshua Porter" userId="S::jporter2020@fit.edu::646942a5-6ab2-4dae-b9ca-c84d4fb54a96" providerId="AD" clId="Web-{D306E2AA-ADF8-4A61-95B4-EF9C7EDA9E5A}" dt="2023-04-06T01:03:25.988" v="263" actId="1076"/>
          <ac:picMkLst>
            <pc:docMk/>
            <pc:sldMk cId="0" sldId="256"/>
            <ac:picMk id="72" creationId="{00000000-0000-0000-0000-000000000000}"/>
          </ac:picMkLst>
        </pc:picChg>
        <pc:cxnChg chg="mod">
          <ac:chgData name="Joshua Porter" userId="S::jporter2020@fit.edu::646942a5-6ab2-4dae-b9ca-c84d4fb54a96" providerId="AD" clId="Web-{D306E2AA-ADF8-4A61-95B4-EF9C7EDA9E5A}" dt="2023-04-06T01:59:02.536" v="636" actId="1076"/>
          <ac:cxnSpMkLst>
            <pc:docMk/>
            <pc:sldMk cId="0" sldId="256"/>
            <ac:cxnSpMk id="5" creationId="{3568062B-D670-D8A5-E037-BD4A841C2E57}"/>
          </ac:cxnSpMkLst>
        </pc:cxnChg>
        <pc:extLst>
          <p:ext xmlns:p="http://schemas.openxmlformats.org/presentationml/2006/main" uri="{D6D511B9-2390-475A-947B-AFAB55BFBCF1}">
            <pc226:cmChg xmlns:pc226="http://schemas.microsoft.com/office/powerpoint/2022/06/main/command" chg="">
              <pc226:chgData name="Joshua Porter" userId="S::jporter2020@fit.edu::646942a5-6ab2-4dae-b9ca-c84d4fb54a96" providerId="AD" clId="Web-{D306E2AA-ADF8-4A61-95B4-EF9C7EDA9E5A}" dt="2023-04-06T01:47:23.207" v="605"/>
              <pc2:cmMkLst xmlns:pc2="http://schemas.microsoft.com/office/powerpoint/2019/9/main/command">
                <pc:docMk/>
                <pc:sldMk cId="0" sldId="256"/>
                <pc2:cmMk id="{FDE5964D-3ECD-6341-A290-A7ECF8461BD4}"/>
              </pc2:cmMkLst>
              <pc226:cmRplyChg chg="add">
                <pc226:chgData name="Joshua Porter" userId="S::jporter2020@fit.edu::646942a5-6ab2-4dae-b9ca-c84d4fb54a96" providerId="AD" clId="Web-{D306E2AA-ADF8-4A61-95B4-EF9C7EDA9E5A}" dt="2023-04-06T01:47:23.207" v="605"/>
                <pc2:cmRplyMkLst xmlns:pc2="http://schemas.microsoft.com/office/powerpoint/2019/9/main/command">
                  <pc:docMk/>
                  <pc:sldMk cId="0" sldId="256"/>
                  <pc2:cmMk id="{FDE5964D-3ECD-6341-A290-A7ECF8461BD4}"/>
                  <pc2:cmRplyMk id="{8DF0664C-D735-4648-A5D5-5F57C7471AA8}"/>
                </pc2:cmRplyMkLst>
              </pc226:cmRplyChg>
            </pc226:cmChg>
            <pc226:cmChg xmlns:pc226="http://schemas.microsoft.com/office/powerpoint/2022/06/main/command" chg="">
              <pc226:chgData name="Joshua Porter" userId="S::jporter2020@fit.edu::646942a5-6ab2-4dae-b9ca-c84d4fb54a96" providerId="AD" clId="Web-{D306E2AA-ADF8-4A61-95B4-EF9C7EDA9E5A}" dt="2023-04-06T01:16:19.538" v="355"/>
              <pc2:cmMkLst xmlns:pc2="http://schemas.microsoft.com/office/powerpoint/2019/9/main/command">
                <pc:docMk/>
                <pc:sldMk cId="0" sldId="256"/>
                <pc2:cmMk id="{364CE7AE-402F-1340-AB77-81518FA7301E}"/>
              </pc2:cmMkLst>
              <pc226:cmRplyChg chg="add">
                <pc226:chgData name="Joshua Porter" userId="S::jporter2020@fit.edu::646942a5-6ab2-4dae-b9ca-c84d4fb54a96" providerId="AD" clId="Web-{D306E2AA-ADF8-4A61-95B4-EF9C7EDA9E5A}" dt="2023-04-06T01:16:19.538" v="355"/>
                <pc2:cmRplyMkLst xmlns:pc2="http://schemas.microsoft.com/office/powerpoint/2019/9/main/command">
                  <pc:docMk/>
                  <pc:sldMk cId="0" sldId="256"/>
                  <pc2:cmMk id="{364CE7AE-402F-1340-AB77-81518FA7301E}"/>
                  <pc2:cmRplyMk id="{22067CC0-F18C-49E8-8FEF-73F11EA35C29}"/>
                </pc2:cmRplyMkLst>
              </pc226:cmRplyChg>
            </pc226:cmChg>
          </p:ext>
        </pc:extLst>
      </pc:sldChg>
    </pc:docChg>
  </pc:docChgLst>
  <pc:docChgLst>
    <pc:chgData name="Kandine Kandine" userId="S::bkandine2016@fit.edu::83a127be-662f-4995-ae02-952d527c0a43" providerId="AD" clId="Web-{D8BBE373-C264-4F7E-8BF7-5DB1373522A8}"/>
    <pc:docChg chg="modSld">
      <pc:chgData name="Kandine Kandine" userId="S::bkandine2016@fit.edu::83a127be-662f-4995-ae02-952d527c0a43" providerId="AD" clId="Web-{D8BBE373-C264-4F7E-8BF7-5DB1373522A8}" dt="2023-04-06T01:35:25.044" v="329" actId="20577"/>
      <pc:docMkLst>
        <pc:docMk/>
      </pc:docMkLst>
      <pc:sldChg chg="addSp delSp modSp">
        <pc:chgData name="Kandine Kandine" userId="S::bkandine2016@fit.edu::83a127be-662f-4995-ae02-952d527c0a43" providerId="AD" clId="Web-{D8BBE373-C264-4F7E-8BF7-5DB1373522A8}" dt="2023-04-06T01:35:25.044" v="329" actId="20577"/>
        <pc:sldMkLst>
          <pc:docMk/>
          <pc:sldMk cId="0" sldId="256"/>
        </pc:sldMkLst>
        <pc:spChg chg="add mod">
          <ac:chgData name="Kandine Kandine" userId="S::bkandine2016@fit.edu::83a127be-662f-4995-ae02-952d527c0a43" providerId="AD" clId="Web-{D8BBE373-C264-4F7E-8BF7-5DB1373522A8}" dt="2023-04-06T01:02:46.307" v="46" actId="1076"/>
          <ac:spMkLst>
            <pc:docMk/>
            <pc:sldMk cId="0" sldId="256"/>
            <ac:spMk id="6" creationId="{152F9F73-0056-C3B8-09ED-812811645099}"/>
          </ac:spMkLst>
        </pc:spChg>
        <pc:spChg chg="add del mod">
          <ac:chgData name="Kandine Kandine" userId="S::bkandine2016@fit.edu::83a127be-662f-4995-ae02-952d527c0a43" providerId="AD" clId="Web-{D8BBE373-C264-4F7E-8BF7-5DB1373522A8}" dt="2023-04-06T01:26:25.437" v="217"/>
          <ac:spMkLst>
            <pc:docMk/>
            <pc:sldMk cId="0" sldId="256"/>
            <ac:spMk id="6" creationId="{559F55C8-7445-1759-B006-DF0F8419417F}"/>
          </ac:spMkLst>
        </pc:spChg>
        <pc:spChg chg="add del mod">
          <ac:chgData name="Kandine Kandine" userId="S::bkandine2016@fit.edu::83a127be-662f-4995-ae02-952d527c0a43" providerId="AD" clId="Web-{D8BBE373-C264-4F7E-8BF7-5DB1373522A8}" dt="2023-04-06T01:06:38.173" v="76"/>
          <ac:spMkLst>
            <pc:docMk/>
            <pc:sldMk cId="0" sldId="256"/>
            <ac:spMk id="8" creationId="{9F745EAB-8EC7-3E20-FA28-E94D32832379}"/>
          </ac:spMkLst>
        </pc:spChg>
        <pc:spChg chg="add del mod">
          <ac:chgData name="Kandine Kandine" userId="S::bkandine2016@fit.edu::83a127be-662f-4995-ae02-952d527c0a43" providerId="AD" clId="Web-{D8BBE373-C264-4F7E-8BF7-5DB1373522A8}" dt="2023-04-06T01:05:35.109" v="60"/>
          <ac:spMkLst>
            <pc:docMk/>
            <pc:sldMk cId="0" sldId="256"/>
            <ac:spMk id="10" creationId="{82DD8315-1F7E-D588-4193-081D9E56A604}"/>
          </ac:spMkLst>
        </pc:spChg>
        <pc:spChg chg="add del">
          <ac:chgData name="Kandine Kandine" userId="S::bkandine2016@fit.edu::83a127be-662f-4995-ae02-952d527c0a43" providerId="AD" clId="Web-{D8BBE373-C264-4F7E-8BF7-5DB1373522A8}" dt="2023-04-06T01:05:48.937" v="68"/>
          <ac:spMkLst>
            <pc:docMk/>
            <pc:sldMk cId="0" sldId="256"/>
            <ac:spMk id="11" creationId="{6D8DA4C0-639B-100A-8C50-DC157B795719}"/>
          </ac:spMkLst>
        </pc:spChg>
        <pc:spChg chg="add mod">
          <ac:chgData name="Kandine Kandine" userId="S::bkandine2016@fit.edu::83a127be-662f-4995-ae02-952d527c0a43" providerId="AD" clId="Web-{D8BBE373-C264-4F7E-8BF7-5DB1373522A8}" dt="2023-04-06T01:34:34.887" v="313" actId="20577"/>
          <ac:spMkLst>
            <pc:docMk/>
            <pc:sldMk cId="0" sldId="256"/>
            <ac:spMk id="12" creationId="{DE45F38E-803E-6202-0CCC-4B8DAA05F8B4}"/>
          </ac:spMkLst>
        </pc:spChg>
        <pc:spChg chg="del">
          <ac:chgData name="Kandine Kandine" userId="S::bkandine2016@fit.edu::83a127be-662f-4995-ae02-952d527c0a43" providerId="AD" clId="Web-{D8BBE373-C264-4F7E-8BF7-5DB1373522A8}" dt="2023-04-06T01:25:29.982" v="203"/>
          <ac:spMkLst>
            <pc:docMk/>
            <pc:sldMk cId="0" sldId="256"/>
            <ac:spMk id="16" creationId="{0922C152-D317-451E-DF09-9FC3D03DEEC3}"/>
          </ac:spMkLst>
        </pc:spChg>
        <pc:spChg chg="mod">
          <ac:chgData name="Kandine Kandine" userId="S::bkandine2016@fit.edu::83a127be-662f-4995-ae02-952d527c0a43" providerId="AD" clId="Web-{D8BBE373-C264-4F7E-8BF7-5DB1373522A8}" dt="2023-04-06T01:34:13.402" v="303" actId="20577"/>
          <ac:spMkLst>
            <pc:docMk/>
            <pc:sldMk cId="0" sldId="256"/>
            <ac:spMk id="17" creationId="{4E4A8F41-D925-B04F-0480-40C8DBA0D89E}"/>
          </ac:spMkLst>
        </pc:spChg>
        <pc:spChg chg="add mod">
          <ac:chgData name="Kandine Kandine" userId="S::bkandine2016@fit.edu::83a127be-662f-4995-ae02-952d527c0a43" providerId="AD" clId="Web-{D8BBE373-C264-4F7E-8BF7-5DB1373522A8}" dt="2023-04-06T01:34:24.168" v="307" actId="20577"/>
          <ac:spMkLst>
            <pc:docMk/>
            <pc:sldMk cId="0" sldId="256"/>
            <ac:spMk id="18" creationId="{274C0E3D-A7C0-3BDB-2F16-953FF27126EC}"/>
          </ac:spMkLst>
        </pc:spChg>
        <pc:spChg chg="add del mod">
          <ac:chgData name="Kandine Kandine" userId="S::bkandine2016@fit.edu::83a127be-662f-4995-ae02-952d527c0a43" providerId="AD" clId="Web-{D8BBE373-C264-4F7E-8BF7-5DB1373522A8}" dt="2023-04-06T01:35:25.044" v="329" actId="20577"/>
          <ac:spMkLst>
            <pc:docMk/>
            <pc:sldMk cId="0" sldId="256"/>
            <ac:spMk id="19" creationId="{46DDF231-6CA1-AA43-35AF-7D2CFC29C060}"/>
          </ac:spMkLst>
        </pc:spChg>
        <pc:spChg chg="add del mod">
          <ac:chgData name="Kandine Kandine" userId="S::bkandine2016@fit.edu::83a127be-662f-4995-ae02-952d527c0a43" providerId="AD" clId="Web-{D8BBE373-C264-4F7E-8BF7-5DB1373522A8}" dt="2023-04-06T01:29:24.613" v="252"/>
          <ac:spMkLst>
            <pc:docMk/>
            <pc:sldMk cId="0" sldId="256"/>
            <ac:spMk id="20" creationId="{642BCFE8-8E00-F15C-9496-69079EBA8084}"/>
          </ac:spMkLst>
        </pc:spChg>
        <pc:spChg chg="add del">
          <ac:chgData name="Kandine Kandine" userId="S::bkandine2016@fit.edu::83a127be-662f-4995-ae02-952d527c0a43" providerId="AD" clId="Web-{D8BBE373-C264-4F7E-8BF7-5DB1373522A8}" dt="2023-04-06T01:19:18.504" v="163"/>
          <ac:spMkLst>
            <pc:docMk/>
            <pc:sldMk cId="0" sldId="256"/>
            <ac:spMk id="21" creationId="{8749CE0D-58C4-F370-D3DB-B6B00D36F4FF}"/>
          </ac:spMkLst>
        </pc:spChg>
        <pc:spChg chg="add mod">
          <ac:chgData name="Kandine Kandine" userId="S::bkandine2016@fit.edu::83a127be-662f-4995-ae02-952d527c0a43" providerId="AD" clId="Web-{D8BBE373-C264-4F7E-8BF7-5DB1373522A8}" dt="2023-04-06T01:34:39.277" v="314" actId="20577"/>
          <ac:spMkLst>
            <pc:docMk/>
            <pc:sldMk cId="0" sldId="256"/>
            <ac:spMk id="22" creationId="{422B195B-BAF5-44E8-B7F7-972A2B8AF9F4}"/>
          </ac:spMkLst>
        </pc:spChg>
        <pc:spChg chg="mod">
          <ac:chgData name="Kandine Kandine" userId="S::bkandine2016@fit.edu::83a127be-662f-4995-ae02-952d527c0a43" providerId="AD" clId="Web-{D8BBE373-C264-4F7E-8BF7-5DB1373522A8}" dt="2023-04-06T01:28:30.737" v="235"/>
          <ac:spMkLst>
            <pc:docMk/>
            <pc:sldMk cId="0" sldId="256"/>
            <ac:spMk id="23" creationId="{CD0C8B6B-F25F-25D5-C290-E36C0DD5D57F}"/>
          </ac:spMkLst>
        </pc:spChg>
        <pc:spChg chg="add del">
          <ac:chgData name="Kandine Kandine" userId="S::bkandine2016@fit.edu::83a127be-662f-4995-ae02-952d527c0a43" providerId="AD" clId="Web-{D8BBE373-C264-4F7E-8BF7-5DB1373522A8}" dt="2023-04-06T01:23:27.307" v="185"/>
          <ac:spMkLst>
            <pc:docMk/>
            <pc:sldMk cId="0" sldId="256"/>
            <ac:spMk id="23" creationId="{D4E1804D-1E96-B460-A661-478EEE4185E0}"/>
          </ac:spMkLst>
        </pc:spChg>
        <pc:spChg chg="add mod">
          <ac:chgData name="Kandine Kandine" userId="S::bkandine2016@fit.edu::83a127be-662f-4995-ae02-952d527c0a43" providerId="AD" clId="Web-{D8BBE373-C264-4F7E-8BF7-5DB1373522A8}" dt="2023-04-06T01:26:03.093" v="211" actId="1076"/>
          <ac:spMkLst>
            <pc:docMk/>
            <pc:sldMk cId="0" sldId="256"/>
            <ac:spMk id="24" creationId="{5C185223-6C58-B441-3184-0616F78AF7C3}"/>
          </ac:spMkLst>
        </pc:spChg>
        <pc:spChg chg="add del">
          <ac:chgData name="Kandine Kandine" userId="S::bkandine2016@fit.edu::83a127be-662f-4995-ae02-952d527c0a43" providerId="AD" clId="Web-{D8BBE373-C264-4F7E-8BF7-5DB1373522A8}" dt="2023-04-06T01:23:54.558" v="191"/>
          <ac:spMkLst>
            <pc:docMk/>
            <pc:sldMk cId="0" sldId="256"/>
            <ac:spMk id="25" creationId="{F671594A-F94D-9CEF-8959-1A2B92ECA3FF}"/>
          </ac:spMkLst>
        </pc:spChg>
        <pc:spChg chg="add del">
          <ac:chgData name="Kandine Kandine" userId="S::bkandine2016@fit.edu::83a127be-662f-4995-ae02-952d527c0a43" providerId="AD" clId="Web-{D8BBE373-C264-4F7E-8BF7-5DB1373522A8}" dt="2023-04-06T01:24:28.153" v="198"/>
          <ac:spMkLst>
            <pc:docMk/>
            <pc:sldMk cId="0" sldId="256"/>
            <ac:spMk id="26" creationId="{F671594A-F94D-9CEF-8959-1A2B92ECA3FF}"/>
          </ac:spMkLst>
        </pc:spChg>
        <pc:spChg chg="add mod">
          <ac:chgData name="Kandine Kandine" userId="S::bkandine2016@fit.edu::83a127be-662f-4995-ae02-952d527c0a43" providerId="AD" clId="Web-{D8BBE373-C264-4F7E-8BF7-5DB1373522A8}" dt="2023-04-06T01:25:54.983" v="209" actId="1076"/>
          <ac:spMkLst>
            <pc:docMk/>
            <pc:sldMk cId="0" sldId="256"/>
            <ac:spMk id="27" creationId="{8FAD5C0B-76FB-7761-0E13-9962556033F3}"/>
          </ac:spMkLst>
        </pc:spChg>
        <pc:spChg chg="add mod">
          <ac:chgData name="Kandine Kandine" userId="S::bkandine2016@fit.edu::83a127be-662f-4995-ae02-952d527c0a43" providerId="AD" clId="Web-{D8BBE373-C264-4F7E-8BF7-5DB1373522A8}" dt="2023-04-06T01:26:20.296" v="216" actId="20577"/>
          <ac:spMkLst>
            <pc:docMk/>
            <pc:sldMk cId="0" sldId="256"/>
            <ac:spMk id="28" creationId="{A0C8527B-D0E2-4F76-438D-305F67EDB380}"/>
          </ac:spMkLst>
        </pc:spChg>
        <pc:spChg chg="add mod">
          <ac:chgData name="Kandine Kandine" userId="S::bkandine2016@fit.edu::83a127be-662f-4995-ae02-952d527c0a43" providerId="AD" clId="Web-{D8BBE373-C264-4F7E-8BF7-5DB1373522A8}" dt="2023-04-06T01:27:09.485" v="226" actId="14100"/>
          <ac:spMkLst>
            <pc:docMk/>
            <pc:sldMk cId="0" sldId="256"/>
            <ac:spMk id="29" creationId="{B7F3101D-D25E-5F22-780B-61DBB230CD0D}"/>
          </ac:spMkLst>
        </pc:spChg>
        <pc:spChg chg="add mod">
          <ac:chgData name="Kandine Kandine" userId="S::bkandine2016@fit.edu::83a127be-662f-4995-ae02-952d527c0a43" providerId="AD" clId="Web-{D8BBE373-C264-4F7E-8BF7-5DB1373522A8}" dt="2023-04-06T01:28:56.706" v="244" actId="20577"/>
          <ac:spMkLst>
            <pc:docMk/>
            <pc:sldMk cId="0" sldId="256"/>
            <ac:spMk id="30" creationId="{24E870D4-A2D5-88BB-2B1E-BC5302DC214B}"/>
          </ac:spMkLst>
        </pc:spChg>
        <pc:spChg chg="add mod">
          <ac:chgData name="Kandine Kandine" userId="S::bkandine2016@fit.edu::83a127be-662f-4995-ae02-952d527c0a43" providerId="AD" clId="Web-{D8BBE373-C264-4F7E-8BF7-5DB1373522A8}" dt="2023-04-06T01:32:27.180" v="293" actId="1076"/>
          <ac:spMkLst>
            <pc:docMk/>
            <pc:sldMk cId="0" sldId="256"/>
            <ac:spMk id="31" creationId="{4759371B-7534-DFAA-56E0-683ABC6DBF00}"/>
          </ac:spMkLst>
        </pc:spChg>
        <pc:spChg chg="del mod">
          <ac:chgData name="Kandine Kandine" userId="S::bkandine2016@fit.edu::83a127be-662f-4995-ae02-952d527c0a43" providerId="AD" clId="Web-{D8BBE373-C264-4F7E-8BF7-5DB1373522A8}" dt="2023-04-06T01:23:23.135" v="183"/>
          <ac:spMkLst>
            <pc:docMk/>
            <pc:sldMk cId="0" sldId="256"/>
            <ac:spMk id="55" creationId="{00000000-0000-0000-0000-000000000000}"/>
          </ac:spMkLst>
        </pc:spChg>
        <pc:spChg chg="mod">
          <ac:chgData name="Kandine Kandine" userId="S::bkandine2016@fit.edu::83a127be-662f-4995-ae02-952d527c0a43" providerId="AD" clId="Web-{D8BBE373-C264-4F7E-8BF7-5DB1373522A8}" dt="2023-04-06T01:34:17.136" v="304" actId="20577"/>
          <ac:spMkLst>
            <pc:docMk/>
            <pc:sldMk cId="0" sldId="256"/>
            <ac:spMk id="56" creationId="{00000000-0000-0000-0000-000000000000}"/>
          </ac:spMkLst>
        </pc:spChg>
        <pc:spChg chg="del">
          <ac:chgData name="Kandine Kandine" userId="S::bkandine2016@fit.edu::83a127be-662f-4995-ae02-952d527c0a43" providerId="AD" clId="Web-{D8BBE373-C264-4F7E-8BF7-5DB1373522A8}" dt="2023-04-06T01:26:08.155" v="212"/>
          <ac:spMkLst>
            <pc:docMk/>
            <pc:sldMk cId="0" sldId="256"/>
            <ac:spMk id="57" creationId="{00000000-0000-0000-0000-000000000000}"/>
          </ac:spMkLst>
        </pc:spChg>
        <pc:spChg chg="mod">
          <ac:chgData name="Kandine Kandine" userId="S::bkandine2016@fit.edu::83a127be-662f-4995-ae02-952d527c0a43" providerId="AD" clId="Web-{D8BBE373-C264-4F7E-8BF7-5DB1373522A8}" dt="2023-04-06T01:34:19.730" v="305" actId="20577"/>
          <ac:spMkLst>
            <pc:docMk/>
            <pc:sldMk cId="0" sldId="256"/>
            <ac:spMk id="58" creationId="{00000000-0000-0000-0000-000000000000}"/>
          </ac:spMkLst>
        </pc:spChg>
        <pc:spChg chg="del mod">
          <ac:chgData name="Kandine Kandine" userId="S::bkandine2016@fit.edu::83a127be-662f-4995-ae02-952d527c0a43" providerId="AD" clId="Web-{D8BBE373-C264-4F7E-8BF7-5DB1373522A8}" dt="2023-04-06T01:28:46.425" v="236"/>
          <ac:spMkLst>
            <pc:docMk/>
            <pc:sldMk cId="0" sldId="256"/>
            <ac:spMk id="59" creationId="{00000000-0000-0000-0000-000000000000}"/>
          </ac:spMkLst>
        </pc:spChg>
        <pc:spChg chg="mod">
          <ac:chgData name="Kandine Kandine" userId="S::bkandine2016@fit.edu::83a127be-662f-4995-ae02-952d527c0a43" providerId="AD" clId="Web-{D8BBE373-C264-4F7E-8BF7-5DB1373522A8}" dt="2023-04-06T01:34:31.480" v="311" actId="20577"/>
          <ac:spMkLst>
            <pc:docMk/>
            <pc:sldMk cId="0" sldId="256"/>
            <ac:spMk id="67" creationId="{00000000-0000-0000-0000-000000000000}"/>
          </ac:spMkLst>
        </pc:spChg>
        <pc:picChg chg="mod">
          <ac:chgData name="Kandine Kandine" userId="S::bkandine2016@fit.edu::83a127be-662f-4995-ae02-952d527c0a43" providerId="AD" clId="Web-{D8BBE373-C264-4F7E-8BF7-5DB1373522A8}" dt="2023-04-06T01:11:27.117" v="109" actId="14100"/>
          <ac:picMkLst>
            <pc:docMk/>
            <pc:sldMk cId="0" sldId="256"/>
            <ac:picMk id="2" creationId="{1B04DD8E-6627-F351-A842-BC1DB48DC6BC}"/>
          </ac:picMkLst>
        </pc:picChg>
        <pc:picChg chg="mod">
          <ac:chgData name="Kandine Kandine" userId="S::bkandine2016@fit.edu::83a127be-662f-4995-ae02-952d527c0a43" providerId="AD" clId="Web-{D8BBE373-C264-4F7E-8BF7-5DB1373522A8}" dt="2023-04-06T01:27:13.954" v="228" actId="1076"/>
          <ac:picMkLst>
            <pc:docMk/>
            <pc:sldMk cId="0" sldId="256"/>
            <ac:picMk id="2" creationId="{D9C9AFC5-32D0-D3FE-9FAA-E608C3C7C080}"/>
          </ac:picMkLst>
        </pc:picChg>
        <pc:picChg chg="mod">
          <ac:chgData name="Kandine Kandine" userId="S::bkandine2016@fit.edu::83a127be-662f-4995-ae02-952d527c0a43" providerId="AD" clId="Web-{D8BBE373-C264-4F7E-8BF7-5DB1373522A8}" dt="2023-04-06T01:11:22.399" v="108" actId="1076"/>
          <ac:picMkLst>
            <pc:docMk/>
            <pc:sldMk cId="0" sldId="256"/>
            <ac:picMk id="3" creationId="{6B2DF93D-08C9-BB60-1627-4382D930D675}"/>
          </ac:picMkLst>
        </pc:picChg>
        <pc:picChg chg="mod">
          <ac:chgData name="Kandine Kandine" userId="S::bkandine2016@fit.edu::83a127be-662f-4995-ae02-952d527c0a43" providerId="AD" clId="Web-{D8BBE373-C264-4F7E-8BF7-5DB1373522A8}" dt="2023-04-06T01:11:32.477" v="111" actId="14100"/>
          <ac:picMkLst>
            <pc:docMk/>
            <pc:sldMk cId="0" sldId="256"/>
            <ac:picMk id="4" creationId="{1233CDF3-2D7E-4782-A281-07C0BE470E10}"/>
          </ac:picMkLst>
        </pc:picChg>
        <pc:picChg chg="mod">
          <ac:chgData name="Kandine Kandine" userId="S::bkandine2016@fit.edu::83a127be-662f-4995-ae02-952d527c0a43" providerId="AD" clId="Web-{D8BBE373-C264-4F7E-8BF7-5DB1373522A8}" dt="2023-04-06T01:11:39.711" v="114" actId="1076"/>
          <ac:picMkLst>
            <pc:docMk/>
            <pc:sldMk cId="0" sldId="256"/>
            <ac:picMk id="5" creationId="{1072A882-A60B-6141-B485-1074F73E4D79}"/>
          </ac:picMkLst>
        </pc:picChg>
        <pc:picChg chg="mod">
          <ac:chgData name="Kandine Kandine" userId="S::bkandine2016@fit.edu::83a127be-662f-4995-ae02-952d527c0a43" providerId="AD" clId="Web-{D8BBE373-C264-4F7E-8BF7-5DB1373522A8}" dt="2023-04-06T01:11:54.399" v="118" actId="14100"/>
          <ac:picMkLst>
            <pc:docMk/>
            <pc:sldMk cId="0" sldId="256"/>
            <ac:picMk id="7" creationId="{93291CF9-F661-477A-0B7F-70AD8BD491AF}"/>
          </ac:picMkLst>
        </pc:picChg>
        <pc:picChg chg="mod">
          <ac:chgData name="Kandine Kandine" userId="S::bkandine2016@fit.edu::83a127be-662f-4995-ae02-952d527c0a43" providerId="AD" clId="Web-{D8BBE373-C264-4F7E-8BF7-5DB1373522A8}" dt="2023-04-06T01:31:20.507" v="282" actId="1076"/>
          <ac:picMkLst>
            <pc:docMk/>
            <pc:sldMk cId="0" sldId="256"/>
            <ac:picMk id="9" creationId="{E8B40FFC-8029-C285-36DE-A5D8C4EE25F9}"/>
          </ac:picMkLst>
        </pc:picChg>
        <pc:picChg chg="add mod">
          <ac:chgData name="Kandine Kandine" userId="S::bkandine2016@fit.edu::83a127be-662f-4995-ae02-952d527c0a43" providerId="AD" clId="Web-{D8BBE373-C264-4F7E-8BF7-5DB1373522A8}" dt="2023-04-06T01:32:34.493" v="296" actId="1076"/>
          <ac:picMkLst>
            <pc:docMk/>
            <pc:sldMk cId="0" sldId="256"/>
            <ac:picMk id="14" creationId="{4B01FFBE-C661-4705-6D6F-B1E66BD4BB33}"/>
          </ac:picMkLst>
        </pc:picChg>
        <pc:picChg chg="add mod">
          <ac:chgData name="Kandine Kandine" userId="S::bkandine2016@fit.edu::83a127be-662f-4995-ae02-952d527c0a43" providerId="AD" clId="Web-{D8BBE373-C264-4F7E-8BF7-5DB1373522A8}" dt="2023-04-06T01:32:36.337" v="297" actId="1076"/>
          <ac:picMkLst>
            <pc:docMk/>
            <pc:sldMk cId="0" sldId="256"/>
            <ac:picMk id="15" creationId="{4C0F78A5-D382-E64D-C048-7862D743068F}"/>
          </ac:picMkLst>
        </pc:picChg>
        <pc:picChg chg="mod">
          <ac:chgData name="Kandine Kandine" userId="S::bkandine2016@fit.edu::83a127be-662f-4995-ae02-952d527c0a43" providerId="AD" clId="Web-{D8BBE373-C264-4F7E-8BF7-5DB1373522A8}" dt="2023-04-06T01:33:55.136" v="302" actId="14100"/>
          <ac:picMkLst>
            <pc:docMk/>
            <pc:sldMk cId="0" sldId="256"/>
            <ac:picMk id="70" creationId="{00000000-0000-0000-0000-000000000000}"/>
          </ac:picMkLst>
        </pc:picChg>
        <pc:picChg chg="mod">
          <ac:chgData name="Kandine Kandine" userId="S::bkandine2016@fit.edu::83a127be-662f-4995-ae02-952d527c0a43" providerId="AD" clId="Web-{D8BBE373-C264-4F7E-8BF7-5DB1373522A8}" dt="2023-04-06T01:12:02.540" v="120" actId="1076"/>
          <ac:picMkLst>
            <pc:docMk/>
            <pc:sldMk cId="0" sldId="256"/>
            <ac:picMk id="72" creationId="{00000000-0000-0000-0000-000000000000}"/>
          </ac:picMkLst>
        </pc:picChg>
      </pc:sldChg>
    </pc:docChg>
  </pc:docChgLst>
  <pc:docChgLst>
    <pc:chgData name="Philip Kennedy" userId="S::kennedyp2019@fit.edu::519070d4-471d-42ad-840e-7c35f9fc253a" providerId="AD" clId="Web-{CDA098E1-3FAB-4E5B-BE8E-71409350FD4F}"/>
    <pc:docChg chg="modSld">
      <pc:chgData name="Philip Kennedy" userId="S::kennedyp2019@fit.edu::519070d4-471d-42ad-840e-7c35f9fc253a" providerId="AD" clId="Web-{CDA098E1-3FAB-4E5B-BE8E-71409350FD4F}" dt="2023-04-06T01:46:17.258" v="44" actId="20577"/>
      <pc:docMkLst>
        <pc:docMk/>
      </pc:docMkLst>
      <pc:sldChg chg="addSp delSp modSp">
        <pc:chgData name="Philip Kennedy" userId="S::kennedyp2019@fit.edu::519070d4-471d-42ad-840e-7c35f9fc253a" providerId="AD" clId="Web-{CDA098E1-3FAB-4E5B-BE8E-71409350FD4F}" dt="2023-04-06T01:46:17.258" v="44" actId="20577"/>
        <pc:sldMkLst>
          <pc:docMk/>
          <pc:sldMk cId="0" sldId="256"/>
        </pc:sldMkLst>
        <pc:spChg chg="mod">
          <ac:chgData name="Philip Kennedy" userId="S::kennedyp2019@fit.edu::519070d4-471d-42ad-840e-7c35f9fc253a" providerId="AD" clId="Web-{CDA098E1-3FAB-4E5B-BE8E-71409350FD4F}" dt="2023-04-06T01:46:17.258" v="44" actId="20577"/>
          <ac:spMkLst>
            <pc:docMk/>
            <pc:sldMk cId="0" sldId="256"/>
            <ac:spMk id="18" creationId="{274C0E3D-A7C0-3BDB-2F16-953FF27126EC}"/>
          </ac:spMkLst>
        </pc:spChg>
        <pc:picChg chg="add mod">
          <ac:chgData name="Philip Kennedy" userId="S::kennedyp2019@fit.edu::519070d4-471d-42ad-840e-7c35f9fc253a" providerId="AD" clId="Web-{CDA098E1-3FAB-4E5B-BE8E-71409350FD4F}" dt="2023-04-06T01:37:52.933" v="25" actId="1076"/>
          <ac:picMkLst>
            <pc:docMk/>
            <pc:sldMk cId="0" sldId="256"/>
            <ac:picMk id="3" creationId="{83A17562-8A12-0EC9-159C-BA2360DADC07}"/>
          </ac:picMkLst>
        </pc:picChg>
        <pc:picChg chg="add del mod">
          <ac:chgData name="Philip Kennedy" userId="S::kennedyp2019@fit.edu::519070d4-471d-42ad-840e-7c35f9fc253a" providerId="AD" clId="Web-{CDA098E1-3FAB-4E5B-BE8E-71409350FD4F}" dt="2023-04-06T01:34:06.490" v="21"/>
          <ac:picMkLst>
            <pc:docMk/>
            <pc:sldMk cId="0" sldId="256"/>
            <ac:picMk id="5" creationId="{29F3416E-493F-37F9-F072-BBB76E26326F}"/>
          </ac:picMkLst>
        </pc:picChg>
        <pc:picChg chg="add del mod">
          <ac:chgData name="Philip Kennedy" userId="S::kennedyp2019@fit.edu::519070d4-471d-42ad-840e-7c35f9fc253a" providerId="AD" clId="Web-{CDA098E1-3FAB-4E5B-BE8E-71409350FD4F}" dt="2023-04-06T01:27:07.730" v="10"/>
          <ac:picMkLst>
            <pc:docMk/>
            <pc:sldMk cId="0" sldId="256"/>
            <ac:picMk id="8" creationId="{6E3179D1-EEFD-C018-262F-37CD0E940FAF}"/>
          </ac:picMkLst>
        </pc:picChg>
        <pc:picChg chg="add del mod">
          <ac:chgData name="Philip Kennedy" userId="S::kennedyp2019@fit.edu::519070d4-471d-42ad-840e-7c35f9fc253a" providerId="AD" clId="Web-{CDA098E1-3FAB-4E5B-BE8E-71409350FD4F}" dt="2023-04-06T01:27:06.698" v="8"/>
          <ac:picMkLst>
            <pc:docMk/>
            <pc:sldMk cId="0" sldId="256"/>
            <ac:picMk id="10" creationId="{CCCDC215-4EA6-E5FF-6670-0C137976EBCD}"/>
          </ac:picMkLst>
        </pc:picChg>
        <pc:picChg chg="add del mod">
          <ac:chgData name="Philip Kennedy" userId="S::kennedyp2019@fit.edu::519070d4-471d-42ad-840e-7c35f9fc253a" providerId="AD" clId="Web-{CDA098E1-3FAB-4E5B-BE8E-71409350FD4F}" dt="2023-04-06T01:27:07.323" v="9"/>
          <ac:picMkLst>
            <pc:docMk/>
            <pc:sldMk cId="0" sldId="256"/>
            <ac:picMk id="11" creationId="{3E1DC33D-A349-97B9-E903-DEDE178738B0}"/>
          </ac:picMkLst>
        </pc:picChg>
        <pc:picChg chg="add mod">
          <ac:chgData name="Philip Kennedy" userId="S::kennedyp2019@fit.edu::519070d4-471d-42ad-840e-7c35f9fc253a" providerId="AD" clId="Web-{CDA098E1-3FAB-4E5B-BE8E-71409350FD4F}" dt="2023-04-06T01:43:23.972" v="32" actId="1076"/>
          <ac:picMkLst>
            <pc:docMk/>
            <pc:sldMk cId="0" sldId="256"/>
            <ac:picMk id="11" creationId="{5BB025FF-F6FF-3E96-C82B-9A29FF486A33}"/>
          </ac:picMkLst>
        </pc:picChg>
        <pc:picChg chg="add mod">
          <ac:chgData name="Philip Kennedy" userId="S::kennedyp2019@fit.edu::519070d4-471d-42ad-840e-7c35f9fc253a" providerId="AD" clId="Web-{CDA098E1-3FAB-4E5B-BE8E-71409350FD4F}" dt="2023-04-06T01:38:03.261" v="30" actId="1076"/>
          <ac:picMkLst>
            <pc:docMk/>
            <pc:sldMk cId="0" sldId="256"/>
            <ac:picMk id="13" creationId="{591F588D-AAD9-5F3E-A965-D1D682EA23F4}"/>
          </ac:picMkLst>
        </pc:picChg>
      </pc:sldChg>
      <pc:sldChg chg="addSp delSp modSp">
        <pc:chgData name="Philip Kennedy" userId="S::kennedyp2019@fit.edu::519070d4-471d-42ad-840e-7c35f9fc253a" providerId="AD" clId="Web-{CDA098E1-3FAB-4E5B-BE8E-71409350FD4F}" dt="2023-04-06T01:33:46.677" v="20"/>
        <pc:sldMkLst>
          <pc:docMk/>
          <pc:sldMk cId="0" sldId="258"/>
        </pc:sldMkLst>
        <pc:picChg chg="add del mod">
          <ac:chgData name="Philip Kennedy" userId="S::kennedyp2019@fit.edu::519070d4-471d-42ad-840e-7c35f9fc253a" providerId="AD" clId="Web-{CDA098E1-3FAB-4E5B-BE8E-71409350FD4F}" dt="2023-04-06T01:33:46.677" v="20"/>
          <ac:picMkLst>
            <pc:docMk/>
            <pc:sldMk cId="0" sldId="258"/>
            <ac:picMk id="3" creationId="{D5E66195-E85D-5C3B-CEE5-EA7D2CBB6B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26" name="TextBox 25">
            <a:extLst>
              <a:ext uri="{FF2B5EF4-FFF2-40B4-BE49-F238E27FC236}">
                <a16:creationId xmlns:a16="http://schemas.microsoft.com/office/drawing/2014/main" id="{B6DC2231-E0C7-F356-7839-5303BDE947B0}"/>
              </a:ext>
            </a:extLst>
          </p:cNvPr>
          <p:cNvSpPr txBox="1"/>
          <p:nvPr/>
        </p:nvSpPr>
        <p:spPr>
          <a:xfrm>
            <a:off x="25553889" y="34326190"/>
            <a:ext cx="176520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a:latin typeface="Calibri"/>
              </a:rPr>
              <a:t>Without our sponsors, </a:t>
            </a:r>
            <a:r>
              <a:rPr lang="en-US" sz="4800">
                <a:latin typeface="Calibri"/>
                <a:cs typeface="Calibri"/>
              </a:rPr>
              <a:t>Dr. Douglas Willard, Ronald Fussell, and Trent Linville,</a:t>
            </a:r>
            <a:r>
              <a:rPr lang="en-US" sz="4800">
                <a:latin typeface="Calibri"/>
              </a:rPr>
              <a:t> none of this would have been possible. Their generous support and commitment to our team has been instrumental in helping us achieve our goals, and we are incredibly grateful for their contribution to our success.</a:t>
            </a:r>
            <a:endParaRPr lang="en-US">
              <a:latin typeface="Calibri"/>
            </a:endParaRPr>
          </a:p>
        </p:txBody>
      </p:sp>
      <p:sp>
        <p:nvSpPr>
          <p:cNvPr id="23" name="Rectangle 22">
            <a:extLst>
              <a:ext uri="{FF2B5EF4-FFF2-40B4-BE49-F238E27FC236}">
                <a16:creationId xmlns:a16="http://schemas.microsoft.com/office/drawing/2014/main" id="{CD0C8B6B-F25F-25D5-C290-E36C0DD5D57F}"/>
              </a:ext>
            </a:extLst>
          </p:cNvPr>
          <p:cNvSpPr/>
          <p:nvPr/>
        </p:nvSpPr>
        <p:spPr>
          <a:xfrm>
            <a:off x="15488626" y="6833266"/>
            <a:ext cx="28343926" cy="1481328"/>
          </a:xfrm>
          <a:prstGeom prst="rect">
            <a:avLst/>
          </a:prstGeom>
          <a:solidFill>
            <a:srgbClr val="3042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panose="020F0502020204030204" pitchFamily="34" charset="0"/>
                <a:cs typeface="Calibri" panose="020F0502020204030204" pitchFamily="34" charset="0"/>
              </a:rPr>
              <a:t>SIMULATIONS</a:t>
            </a:r>
            <a:endParaRPr lang="en-US" sz="1200">
              <a:latin typeface="Calibri" panose="020F0502020204030204" pitchFamily="34" charset="0"/>
              <a:cs typeface="Calibri" panose="020F0502020204030204" pitchFamily="34" charset="0"/>
            </a:endParaRPr>
          </a:p>
        </p:txBody>
      </p:sp>
      <p:sp>
        <p:nvSpPr>
          <p:cNvPr id="50" name="Google Shape;50;p1"/>
          <p:cNvSpPr txBox="1"/>
          <p:nvPr/>
        </p:nvSpPr>
        <p:spPr>
          <a:xfrm>
            <a:off x="9328273" y="416916"/>
            <a:ext cx="27352200" cy="5568948"/>
          </a:xfrm>
          <a:prstGeom prst="rect">
            <a:avLst/>
          </a:prstGeom>
          <a:noFill/>
          <a:ln>
            <a:noFill/>
          </a:ln>
        </p:spPr>
        <p:txBody>
          <a:bodyPr spcFirstLastPara="1" wrap="square" lIns="89675" tIns="44825" rIns="89675" bIns="44825" anchor="ctr" anchorCtr="0">
            <a:spAutoFit/>
          </a:bodyPr>
          <a:lstStyle/>
          <a:p>
            <a:pPr algn="ctr">
              <a:buSzPts val="8000"/>
            </a:pPr>
            <a:r>
              <a:rPr lang="en-US" sz="8000" b="1">
                <a:solidFill>
                  <a:schemeClr val="dk1"/>
                </a:solidFill>
                <a:latin typeface="Calibri" panose="020F0502020204030204" pitchFamily="34" charset="0"/>
                <a:ea typeface="Calibri"/>
                <a:cs typeface="Calibri" panose="020F0502020204030204" pitchFamily="34" charset="0"/>
                <a:sym typeface="Calibri"/>
              </a:rPr>
              <a:t>The Aerospike Project</a:t>
            </a:r>
            <a:endParaRPr lang="en-US" sz="1400" b="0" i="0" u="none" strike="noStrike" cap="none">
              <a:solidFill>
                <a:schemeClr val="dk1"/>
              </a:solidFill>
              <a:latin typeface="Calibri" panose="020F0502020204030204" pitchFamily="34" charset="0"/>
              <a:cs typeface="Calibri" panose="020F0502020204030204" pitchFamily="34" charset="0"/>
              <a:sym typeface="Arial"/>
            </a:endParaRPr>
          </a:p>
          <a:p>
            <a:pPr algn="ctr">
              <a:buSzPts val="6600"/>
            </a:pPr>
            <a:r>
              <a:rPr lang="en-US" sz="6600" b="1">
                <a:solidFill>
                  <a:schemeClr val="dk1"/>
                </a:solidFill>
                <a:latin typeface="Calibri" panose="020F0502020204030204" pitchFamily="34" charset="0"/>
                <a:cs typeface="Calibri" panose="020F0502020204030204" pitchFamily="34" charset="0"/>
                <a:sym typeface="Calibri"/>
              </a:rPr>
              <a:t>R. Amaya-Ayala, P. Kennedy, W. Mahony, C. Garthwaite, J. Porter, </a:t>
            </a:r>
          </a:p>
          <a:p>
            <a:pPr algn="ctr">
              <a:buSzPts val="6600"/>
            </a:pPr>
            <a:r>
              <a:rPr lang="en-US" sz="6600" b="1">
                <a:solidFill>
                  <a:schemeClr val="dk1"/>
                </a:solidFill>
                <a:latin typeface="Calibri" panose="020F0502020204030204" pitchFamily="34" charset="0"/>
                <a:cs typeface="Calibri" panose="020F0502020204030204" pitchFamily="34" charset="0"/>
                <a:sym typeface="Calibri"/>
              </a:rPr>
              <a:t>A. Alli, F. Alshutayri, O. Dode, B. Kandine, A. Mamindla, K. Price </a:t>
            </a:r>
            <a:endParaRPr lang="en-US" sz="6600" b="1" i="0" u="none" strike="noStrike" cap="none">
              <a:solidFill>
                <a:srgbClr val="000000"/>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5400"/>
              <a:buFont typeface="Arial"/>
              <a:buNone/>
            </a:pPr>
            <a:endParaRPr lang="en-US" sz="2800" b="1" i="0" u="none" strike="noStrike" cap="none">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panose="020F0502020204030204" pitchFamily="34" charset="0"/>
                <a:ea typeface="Calibri"/>
                <a:cs typeface="Calibri" panose="020F0502020204030204" pitchFamily="34" charset="0"/>
                <a:sym typeface="Calibri"/>
              </a:rPr>
              <a:t>Faculty Advisors</a:t>
            </a:r>
            <a:r>
              <a:rPr lang="en-US" sz="5400" b="1">
                <a:solidFill>
                  <a:schemeClr val="dk1"/>
                </a:solidFill>
                <a:latin typeface="Calibri" panose="020F0502020204030204" pitchFamily="34" charset="0"/>
                <a:ea typeface="Calibri"/>
                <a:cs typeface="Calibri" panose="020F0502020204030204" pitchFamily="34" charset="0"/>
                <a:sym typeface="Calibri"/>
              </a:rPr>
              <a:t>:</a:t>
            </a:r>
            <a:r>
              <a:rPr lang="en-US" sz="5400" b="1" i="0" u="none" strike="noStrike" cap="none">
                <a:solidFill>
                  <a:schemeClr val="dk1"/>
                </a:solidFill>
                <a:latin typeface="Calibri" panose="020F0502020204030204" pitchFamily="34" charset="0"/>
                <a:ea typeface="Calibri"/>
                <a:cs typeface="Calibri" panose="020F0502020204030204" pitchFamily="34" charset="0"/>
                <a:sym typeface="Calibri"/>
              </a:rPr>
              <a:t> </a:t>
            </a:r>
            <a:r>
              <a:rPr lang="en-US" sz="5400" b="1">
                <a:solidFill>
                  <a:schemeClr val="dk1"/>
                </a:solidFill>
                <a:latin typeface="Calibri" panose="020F0502020204030204" pitchFamily="34" charset="0"/>
                <a:ea typeface="Calibri"/>
                <a:cs typeface="Calibri" panose="020F0502020204030204" pitchFamily="34" charset="0"/>
                <a:sym typeface="Calibri"/>
              </a:rPr>
              <a:t>Dr. Douglas Willard &amp;</a:t>
            </a:r>
            <a:r>
              <a:rPr lang="en-US" sz="5400" b="1" i="0" u="none" strike="noStrike" cap="none">
                <a:solidFill>
                  <a:schemeClr val="dk1"/>
                </a:solidFill>
                <a:latin typeface="Calibri" panose="020F0502020204030204" pitchFamily="34" charset="0"/>
                <a:ea typeface="Calibri"/>
                <a:cs typeface="Calibri" panose="020F0502020204030204" pitchFamily="34" charset="0"/>
                <a:sym typeface="Calibri"/>
              </a:rPr>
              <a:t> Dr. Daniel Kirk </a:t>
            </a: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panose="020F0502020204030204" pitchFamily="34" charset="0"/>
                <a:ea typeface="Calibri"/>
                <a:cs typeface="Calibri" panose="020F0502020204030204" pitchFamily="34" charset="0"/>
                <a:sym typeface="Calibri"/>
              </a:rPr>
              <a:t>Dept. of </a:t>
            </a:r>
            <a:r>
              <a:rPr lang="en-US" sz="5400" b="1">
                <a:solidFill>
                  <a:schemeClr val="dk1"/>
                </a:solidFill>
                <a:latin typeface="Calibri" panose="020F0502020204030204" pitchFamily="34" charset="0"/>
                <a:ea typeface="Calibri"/>
                <a:cs typeface="Calibri" panose="020F0502020204030204" pitchFamily="34" charset="0"/>
                <a:sym typeface="Calibri"/>
              </a:rPr>
              <a:t>Aerospace, Physics and Space Sciences</a:t>
            </a:r>
            <a:r>
              <a:rPr lang="en-US" sz="5400" b="1" i="0" u="none" strike="noStrike" cap="none">
                <a:solidFill>
                  <a:schemeClr val="dk1"/>
                </a:solidFill>
                <a:latin typeface="Calibri" panose="020F0502020204030204" pitchFamily="34" charset="0"/>
                <a:ea typeface="Calibri"/>
                <a:cs typeface="Calibri" panose="020F0502020204030204" pitchFamily="34" charset="0"/>
                <a:sym typeface="Calibri"/>
              </a:rPr>
              <a:t>, Florida Institute of Technology</a:t>
            </a:r>
            <a:endParaRPr lang="en-US" sz="4800" b="1"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pic>
        <p:nvPicPr>
          <p:cNvPr id="52" name="Google Shape;52;p1"/>
          <p:cNvPicPr preferRelativeResize="0"/>
          <p:nvPr/>
        </p:nvPicPr>
        <p:blipFill rotWithShape="1">
          <a:blip r:embed="rId3">
            <a:alphaModFix/>
          </a:blip>
          <a:srcRect/>
          <a:stretch/>
        </p:blipFill>
        <p:spPr>
          <a:xfrm>
            <a:off x="41520825" y="609601"/>
            <a:ext cx="1828800" cy="1828800"/>
          </a:xfrm>
          <a:prstGeom prst="rect">
            <a:avLst/>
          </a:prstGeom>
          <a:noFill/>
          <a:ln>
            <a:noFill/>
          </a:ln>
        </p:spPr>
      </p:pic>
      <p:sp>
        <p:nvSpPr>
          <p:cNvPr id="56" name="Google Shape;56;p1"/>
          <p:cNvSpPr txBox="1"/>
          <p:nvPr/>
        </p:nvSpPr>
        <p:spPr>
          <a:xfrm>
            <a:off x="733260" y="14784097"/>
            <a:ext cx="13809166" cy="8309937"/>
          </a:xfrm>
          <a:prstGeom prst="rect">
            <a:avLst/>
          </a:prstGeom>
          <a:noFill/>
          <a:ln>
            <a:noFill/>
          </a:ln>
        </p:spPr>
        <p:txBody>
          <a:bodyPr spcFirstLastPara="1" wrap="square" lIns="91425" tIns="91425" rIns="91425" bIns="91425" anchor="t" anchorCtr="0">
            <a:spAutoFit/>
          </a:bodyPr>
          <a:lstStyle/>
          <a:p>
            <a:pPr marL="685800" indent="-685800" algn="just">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Design a full aerospike nozzle and a truncated aerospike nozzle with a N</a:t>
            </a:r>
            <a:r>
              <a:rPr lang="en-US" sz="4800" spc="-150" baseline="-25000">
                <a:solidFill>
                  <a:schemeClr val="dk1"/>
                </a:solidFill>
                <a:highlight>
                  <a:srgbClr val="FFFFFF"/>
                </a:highlight>
                <a:latin typeface="Calibri" panose="020F0502020204030204" pitchFamily="34" charset="0"/>
                <a:cs typeface="Calibri" panose="020F0502020204030204" pitchFamily="34" charset="0"/>
              </a:rPr>
              <a:t>2</a:t>
            </a:r>
            <a:r>
              <a:rPr lang="en-US" sz="4800" spc="-150">
                <a:solidFill>
                  <a:schemeClr val="dk1"/>
                </a:solidFill>
                <a:highlight>
                  <a:srgbClr val="FFFFFF"/>
                </a:highlight>
                <a:latin typeface="Calibri" panose="020F0502020204030204" pitchFamily="34" charset="0"/>
                <a:cs typeface="Calibri" panose="020F0502020204030204" pitchFamily="34" charset="0"/>
              </a:rPr>
              <a:t> base bleed meeting initial conditions, requirements, and capable of testing on META</a:t>
            </a:r>
            <a:endParaRPr lang="en-US" sz="4800" spc="-150">
              <a:solidFill>
                <a:schemeClr val="dk1"/>
              </a:solidFill>
              <a:latin typeface="Calibri" panose="020F0502020204030204" pitchFamily="34" charset="0"/>
              <a:cs typeface="Calibri" panose="020F0502020204030204" pitchFamily="34" charset="0"/>
            </a:endParaRPr>
          </a:p>
          <a:p>
            <a:pPr marL="685800" indent="-685800" algn="just">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Perform simulations on CAD designs and propellant to confirm designs and supplement theoretical values</a:t>
            </a:r>
          </a:p>
          <a:p>
            <a:pPr marL="685800" indent="-685800" algn="just">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Manufacture nozzles to support 10 sec. static test fire</a:t>
            </a:r>
          </a:p>
          <a:p>
            <a:pPr marL="685800" indent="-685800" algn="just">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Test fire each aerospike nozzle utilizing META, collecting thrust, pressure, and temperature data</a:t>
            </a:r>
          </a:p>
          <a:p>
            <a:pPr marL="685800" indent="-685800" algn="just">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Analyze data, calculate for actual specific thrust and thrust efficiency, and compare to theoretical values and between aerospike nozzle configurations</a:t>
            </a:r>
          </a:p>
        </p:txBody>
      </p:sp>
      <p:sp>
        <p:nvSpPr>
          <p:cNvPr id="64" name="Google Shape;64;p1"/>
          <p:cNvSpPr txBox="1"/>
          <p:nvPr/>
        </p:nvSpPr>
        <p:spPr>
          <a:xfrm>
            <a:off x="16055625" y="89667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66" name="Google Shape;66;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69" name="Google Shape;69;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71" name="Google Shape;71;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73" name="Google Shape;73;p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pic>
        <p:nvPicPr>
          <p:cNvPr id="7" name="Picture 7" descr="Diagram&#10;&#10;Description automatically generated">
            <a:extLst>
              <a:ext uri="{FF2B5EF4-FFF2-40B4-BE49-F238E27FC236}">
                <a16:creationId xmlns:a16="http://schemas.microsoft.com/office/drawing/2014/main" id="{93291CF9-F661-477A-0B7F-70AD8BD491AF}"/>
              </a:ext>
            </a:extLst>
          </p:cNvPr>
          <p:cNvPicPr>
            <a:picLocks noChangeAspect="1"/>
          </p:cNvPicPr>
          <p:nvPr/>
        </p:nvPicPr>
        <p:blipFill>
          <a:blip r:embed="rId4"/>
          <a:stretch>
            <a:fillRect/>
          </a:stretch>
        </p:blipFill>
        <p:spPr>
          <a:xfrm>
            <a:off x="36418373" y="8444329"/>
            <a:ext cx="6641723" cy="4749640"/>
          </a:xfrm>
          <a:prstGeom prst="rect">
            <a:avLst/>
          </a:prstGeom>
        </p:spPr>
      </p:pic>
      <p:pic>
        <p:nvPicPr>
          <p:cNvPr id="9" name="Picture 9">
            <a:extLst>
              <a:ext uri="{FF2B5EF4-FFF2-40B4-BE49-F238E27FC236}">
                <a16:creationId xmlns:a16="http://schemas.microsoft.com/office/drawing/2014/main" id="{E8B40FFC-8029-C285-36DE-A5D8C4EE25F9}"/>
              </a:ext>
            </a:extLst>
          </p:cNvPr>
          <p:cNvPicPr>
            <a:picLocks noChangeAspect="1"/>
          </p:cNvPicPr>
          <p:nvPr/>
        </p:nvPicPr>
        <p:blipFill>
          <a:blip r:embed="rId5"/>
          <a:stretch>
            <a:fillRect/>
          </a:stretch>
        </p:blipFill>
        <p:spPr>
          <a:xfrm>
            <a:off x="22232310" y="8417720"/>
            <a:ext cx="6843577" cy="4746546"/>
          </a:xfrm>
          <a:prstGeom prst="rect">
            <a:avLst/>
          </a:prstGeom>
        </p:spPr>
      </p:pic>
      <p:sp>
        <p:nvSpPr>
          <p:cNvPr id="17" name="Google Shape;56;p1">
            <a:extLst>
              <a:ext uri="{FF2B5EF4-FFF2-40B4-BE49-F238E27FC236}">
                <a16:creationId xmlns:a16="http://schemas.microsoft.com/office/drawing/2014/main" id="{4E4A8F41-D925-B04F-0480-40C8DBA0D89E}"/>
              </a:ext>
            </a:extLst>
          </p:cNvPr>
          <p:cNvSpPr txBox="1"/>
          <p:nvPr/>
        </p:nvSpPr>
        <p:spPr>
          <a:xfrm>
            <a:off x="692440" y="8169162"/>
            <a:ext cx="13849986" cy="5355282"/>
          </a:xfrm>
          <a:prstGeom prst="rect">
            <a:avLst/>
          </a:prstGeom>
          <a:noFill/>
          <a:ln>
            <a:noFill/>
          </a:ln>
        </p:spPr>
        <p:txBody>
          <a:bodyPr spcFirstLastPara="1" wrap="square" lIns="91425" tIns="91425" rIns="91425" bIns="91425" anchor="t" anchorCtr="0">
            <a:spAutoFit/>
          </a:bodyPr>
          <a:lstStyle/>
          <a:p>
            <a:pPr algn="just"/>
            <a:r>
              <a:rPr lang="en-US" sz="4800" spc="-150">
                <a:solidFill>
                  <a:schemeClr val="dk1"/>
                </a:solidFill>
                <a:highlight>
                  <a:srgbClr val="FFFFFF"/>
                </a:highlight>
                <a:latin typeface="Calibri"/>
                <a:cs typeface="Calibri"/>
              </a:rPr>
              <a:t>The Aerospike Project is a research project aiming to optimize ideally-expanded aerospike rocket nozzles in order to maximize thrust efficiency. This was done by calculating the specific thrust from initial conditions, and then comparing between two configurations, a solid-powered toroidal full spike and a solid-powered toroidal truncated spike utilizing a N</a:t>
            </a:r>
            <a:r>
              <a:rPr lang="en-US" sz="4800" spc="-150" baseline="-25000">
                <a:solidFill>
                  <a:schemeClr val="dk1"/>
                </a:solidFill>
                <a:highlight>
                  <a:srgbClr val="FFFFFF"/>
                </a:highlight>
                <a:latin typeface="Calibri"/>
                <a:cs typeface="Calibri"/>
              </a:rPr>
              <a:t>2</a:t>
            </a:r>
            <a:r>
              <a:rPr lang="en-US" sz="4800" spc="-150">
                <a:solidFill>
                  <a:schemeClr val="dk1"/>
                </a:solidFill>
                <a:highlight>
                  <a:srgbClr val="FFFFFF"/>
                </a:highlight>
                <a:latin typeface="Calibri"/>
                <a:cs typeface="Calibri"/>
              </a:rPr>
              <a:t> base bleed.</a:t>
            </a:r>
            <a:endParaRPr lang="en-US">
              <a:solidFill>
                <a:schemeClr val="dk1"/>
              </a:solidFill>
              <a:latin typeface="Calibri"/>
              <a:cs typeface="Calibri"/>
            </a:endParaRPr>
          </a:p>
        </p:txBody>
      </p:sp>
      <p:sp>
        <p:nvSpPr>
          <p:cNvPr id="18" name="TextBox 17">
            <a:extLst>
              <a:ext uri="{FF2B5EF4-FFF2-40B4-BE49-F238E27FC236}">
                <a16:creationId xmlns:a16="http://schemas.microsoft.com/office/drawing/2014/main" id="{274C0E3D-A7C0-3BDB-2F16-953FF27126EC}"/>
              </a:ext>
            </a:extLst>
          </p:cNvPr>
          <p:cNvSpPr txBox="1"/>
          <p:nvPr/>
        </p:nvSpPr>
        <p:spPr>
          <a:xfrm>
            <a:off x="25553889" y="19315141"/>
            <a:ext cx="17604050" cy="133882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spc="-150">
                <a:latin typeface="Calibri"/>
              </a:rPr>
              <a:t>Full spike fabrication:</a:t>
            </a:r>
            <a:endParaRPr lang="en-US">
              <a:latin typeface="Calibri"/>
            </a:endParaRPr>
          </a:p>
          <a:p>
            <a:pPr marL="685800" lvl="4" indent="-685800">
              <a:buFont typeface="Arial" panose="020B0604020202020204" pitchFamily="34" charset="0"/>
              <a:buChar char="•"/>
            </a:pPr>
            <a:r>
              <a:rPr lang="en-US" sz="4800" spc="-150">
                <a:latin typeface="Calibri"/>
              </a:rPr>
              <a:t>Spike was outsourced, made of 17-4 PH Stainless Steel</a:t>
            </a:r>
          </a:p>
          <a:p>
            <a:pPr marL="685800" lvl="4" indent="-685800">
              <a:buFont typeface="Arial" panose="020B0604020202020204" pitchFamily="34" charset="0"/>
              <a:buChar char="•"/>
            </a:pPr>
            <a:r>
              <a:rPr lang="en-US" sz="4800" spc="-150">
                <a:latin typeface="Calibri"/>
              </a:rPr>
              <a:t>Coated with nickel conductive aerosol paint </a:t>
            </a:r>
          </a:p>
          <a:p>
            <a:pPr marL="685800" lvl="4" indent="-685800">
              <a:buFont typeface="Arial" panose="020B0604020202020204" pitchFamily="34" charset="0"/>
              <a:buChar char="•"/>
            </a:pPr>
            <a:r>
              <a:rPr lang="en-US" sz="4800" spc="-150">
                <a:latin typeface="Calibri"/>
              </a:rPr>
              <a:t>Bleed lines through the </a:t>
            </a:r>
            <a:r>
              <a:rPr lang="en-US" sz="4800" spc="-150" err="1">
                <a:latin typeface="Calibri"/>
              </a:rPr>
              <a:t>t-bar</a:t>
            </a:r>
            <a:r>
              <a:rPr lang="en-US" sz="4800" spc="-150">
                <a:latin typeface="Calibri"/>
              </a:rPr>
              <a:t> were made in-house</a:t>
            </a:r>
          </a:p>
          <a:p>
            <a:pPr lvl="4"/>
            <a:r>
              <a:rPr lang="en-US" sz="4800" b="1" spc="-150">
                <a:latin typeface="Calibri"/>
              </a:rPr>
              <a:t>Truncated spike w/ base bleed fabrication:</a:t>
            </a:r>
          </a:p>
          <a:p>
            <a:pPr marL="685800" lvl="1" indent="-685800">
              <a:buFont typeface="Arial" panose="020B0604020202020204" pitchFamily="34" charset="0"/>
              <a:buChar char="•"/>
            </a:pPr>
            <a:r>
              <a:rPr lang="en-US" sz="4800" spc="-150">
                <a:latin typeface="Calibri"/>
              </a:rPr>
              <a:t>Truncated spike was outsourced, made of 17-4 PH Stainless Steel</a:t>
            </a:r>
          </a:p>
          <a:p>
            <a:pPr marL="685800" lvl="1" indent="-685800">
              <a:buFont typeface="Arial" panose="020B0604020202020204" pitchFamily="34" charset="0"/>
              <a:buChar char="•"/>
            </a:pPr>
            <a:r>
              <a:rPr lang="en-US" sz="4800" spc="-150">
                <a:latin typeface="Calibri"/>
              </a:rPr>
              <a:t>Coated with nickel conductive aerosol paint </a:t>
            </a:r>
          </a:p>
          <a:p>
            <a:pPr marL="685800" lvl="1" indent="-685800">
              <a:buFont typeface="Arial" panose="020B0604020202020204" pitchFamily="34" charset="0"/>
              <a:buChar char="•"/>
            </a:pPr>
            <a:r>
              <a:rPr lang="en-US" sz="4800" spc="-150">
                <a:latin typeface="Calibri"/>
              </a:rPr>
              <a:t>Same geometry as full spike, except it utilized a 40% truncation from the tip</a:t>
            </a:r>
          </a:p>
          <a:p>
            <a:pPr marL="685800" lvl="1" indent="-685800">
              <a:buFont typeface="Arial" panose="020B0604020202020204" pitchFamily="34" charset="0"/>
              <a:buChar char="•"/>
            </a:pPr>
            <a:r>
              <a:rPr lang="en-US" sz="4800" spc="-150">
                <a:latin typeface="Calibri"/>
              </a:rPr>
              <a:t>Bleed lines through the </a:t>
            </a:r>
            <a:r>
              <a:rPr lang="en-US" sz="4800" spc="-150" err="1">
                <a:latin typeface="Calibri"/>
              </a:rPr>
              <a:t>t-bar</a:t>
            </a:r>
            <a:r>
              <a:rPr lang="en-US" sz="4800" spc="-150">
                <a:latin typeface="Calibri"/>
              </a:rPr>
              <a:t>, into the spike, and out the truncation made in-house</a:t>
            </a:r>
          </a:p>
          <a:p>
            <a:pPr lvl="1"/>
            <a:r>
              <a:rPr lang="en-US" sz="4800" b="1" spc="-150">
                <a:latin typeface="Calibri"/>
              </a:rPr>
              <a:t>Cowl fabrication:</a:t>
            </a:r>
            <a:endParaRPr lang="en-US" sz="4800" spc="-150">
              <a:latin typeface="Calibri"/>
            </a:endParaRPr>
          </a:p>
          <a:p>
            <a:pPr marL="685800" lvl="1" indent="-685800">
              <a:buFont typeface="Arial" panose="020B0604020202020204" pitchFamily="34" charset="0"/>
              <a:buChar char="•"/>
            </a:pPr>
            <a:r>
              <a:rPr lang="en-US" sz="4800" spc="-150">
                <a:latin typeface="Calibri"/>
              </a:rPr>
              <a:t>Cowl made in-house from 17-4 PH Stainless Steel</a:t>
            </a:r>
          </a:p>
          <a:p>
            <a:pPr marL="685800" lvl="1" indent="-685800">
              <a:buFont typeface="Arial" panose="020B0604020202020204" pitchFamily="34" charset="0"/>
              <a:buChar char="•"/>
            </a:pPr>
            <a:r>
              <a:rPr lang="en-US" sz="4800" spc="-150">
                <a:latin typeface="Calibri"/>
              </a:rPr>
              <a:t>Coated with nickel conductive aerosol spray</a:t>
            </a:r>
          </a:p>
          <a:p>
            <a:r>
              <a:rPr lang="en-US" sz="4800" b="1" spc="-150">
                <a:latin typeface="Calibri"/>
              </a:rPr>
              <a:t>Housing fabrication:</a:t>
            </a:r>
          </a:p>
          <a:p>
            <a:pPr marL="685800" lvl="1" indent="-685800">
              <a:buFont typeface="Arial" panose="020B0604020202020204" pitchFamily="34" charset="0"/>
              <a:buChar char="•"/>
            </a:pPr>
            <a:r>
              <a:rPr lang="en-US" sz="4800" spc="-150">
                <a:latin typeface="Calibri"/>
              </a:rPr>
              <a:t>Housing made in-house from 17-4 PH Stainless Steel</a:t>
            </a:r>
          </a:p>
          <a:p>
            <a:pPr marL="685800" lvl="1" indent="-685800">
              <a:buFont typeface="Arial" panose="020B0604020202020204" pitchFamily="34" charset="0"/>
              <a:buChar char="•"/>
            </a:pPr>
            <a:r>
              <a:rPr lang="en-US" sz="4800" spc="-150">
                <a:latin typeface="Calibri"/>
              </a:rPr>
              <a:t>Coated with VHT Flameproof ceramic aerosol paint</a:t>
            </a:r>
          </a:p>
          <a:p>
            <a:pPr marL="685800" lvl="1" indent="-685800">
              <a:buFont typeface="Arial" panose="020B0604020202020204" pitchFamily="34" charset="0"/>
              <a:buChar char="•"/>
            </a:pPr>
            <a:r>
              <a:rPr lang="en-US" sz="4800" spc="-150">
                <a:latin typeface="Calibri"/>
              </a:rPr>
              <a:t>Plumbing and META system integration at the housing</a:t>
            </a:r>
          </a:p>
        </p:txBody>
      </p:sp>
      <p:sp>
        <p:nvSpPr>
          <p:cNvPr id="19" name="TextBox 18">
            <a:extLst>
              <a:ext uri="{FF2B5EF4-FFF2-40B4-BE49-F238E27FC236}">
                <a16:creationId xmlns:a16="http://schemas.microsoft.com/office/drawing/2014/main" id="{46DDF231-6CA1-AA43-35AF-7D2CFC29C060}"/>
              </a:ext>
            </a:extLst>
          </p:cNvPr>
          <p:cNvSpPr txBox="1"/>
          <p:nvPr/>
        </p:nvSpPr>
        <p:spPr>
          <a:xfrm>
            <a:off x="15481626" y="13247627"/>
            <a:ext cx="2767631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gn="just">
              <a:buChar char="•"/>
            </a:pPr>
            <a:r>
              <a:rPr lang="en-US" sz="4800" spc="-150">
                <a:latin typeface="Calibri"/>
                <a:cs typeface="Calibri"/>
              </a:rPr>
              <a:t>ANSYS Fluent was used to simulate fluid flow on computer-designed models </a:t>
            </a:r>
            <a:r>
              <a:rPr lang="en-US" sz="4800" spc="-150">
                <a:latin typeface="Calibri"/>
              </a:rPr>
              <a:t>providing insight into the behavior of fluids, exhaust gases, and heat transfer in these complex geometries.</a:t>
            </a:r>
            <a:endParaRPr lang="en-US" sz="4800" spc="-150">
              <a:latin typeface="Calibri"/>
              <a:cs typeface="Calibri"/>
            </a:endParaRPr>
          </a:p>
          <a:p>
            <a:pPr marL="685800" indent="-685800" algn="just">
              <a:buFont typeface="Arial,Sans-Serif"/>
              <a:buChar char="•"/>
            </a:pPr>
            <a:r>
              <a:rPr lang="en-US" sz="4800" spc="-150">
                <a:latin typeface="Calibri"/>
              </a:rPr>
              <a:t>Simple 2D designs were used to simulate different fuel and material types first, then implemented into 3D models for optimal results after being tested and vetted.</a:t>
            </a:r>
          </a:p>
          <a:p>
            <a:pPr marL="685800" indent="-685800" algn="just">
              <a:buChar char="•"/>
            </a:pPr>
            <a:r>
              <a:rPr lang="en-US" sz="4800" spc="-150">
                <a:latin typeface="Calibri"/>
              </a:rPr>
              <a:t>Boundary conditions were represented in the form of pressure inlet, pressure outlet, nozzle wall, and far field.</a:t>
            </a:r>
          </a:p>
        </p:txBody>
      </p:sp>
      <p:pic>
        <p:nvPicPr>
          <p:cNvPr id="21" name="Picture 20" descr="Logo&#10;&#10;Description automatically generated with medium confidence">
            <a:extLst>
              <a:ext uri="{FF2B5EF4-FFF2-40B4-BE49-F238E27FC236}">
                <a16:creationId xmlns:a16="http://schemas.microsoft.com/office/drawing/2014/main" id="{30D87476-6769-37F2-4EFD-6AC674F9AD1E}"/>
              </a:ext>
            </a:extLst>
          </p:cNvPr>
          <p:cNvPicPr>
            <a:picLocks noChangeAspect="1"/>
          </p:cNvPicPr>
          <p:nvPr/>
        </p:nvPicPr>
        <p:blipFill rotWithShape="1">
          <a:blip r:embed="rId6"/>
          <a:srcRect l="8269" t="40465" r="12270" b="39909"/>
          <a:stretch/>
        </p:blipFill>
        <p:spPr>
          <a:xfrm>
            <a:off x="36140473" y="3625318"/>
            <a:ext cx="7404436" cy="1828799"/>
          </a:xfrm>
          <a:prstGeom prst="rect">
            <a:avLst/>
          </a:prstGeom>
        </p:spPr>
      </p:pic>
      <p:pic>
        <p:nvPicPr>
          <p:cNvPr id="4" name="Picture 3" descr="Qr code&#10;&#10;Description automatically generated">
            <a:extLst>
              <a:ext uri="{FF2B5EF4-FFF2-40B4-BE49-F238E27FC236}">
                <a16:creationId xmlns:a16="http://schemas.microsoft.com/office/drawing/2014/main" id="{50149903-6FD4-C112-E19E-AD7955F154FC}"/>
              </a:ext>
            </a:extLst>
          </p:cNvPr>
          <p:cNvPicPr>
            <a:picLocks noChangeAspect="1"/>
          </p:cNvPicPr>
          <p:nvPr/>
        </p:nvPicPr>
        <p:blipFill>
          <a:blip r:embed="rId7"/>
          <a:stretch>
            <a:fillRect/>
          </a:stretch>
        </p:blipFill>
        <p:spPr>
          <a:xfrm>
            <a:off x="42280097" y="37266085"/>
            <a:ext cx="925968" cy="925968"/>
          </a:xfrm>
          <a:prstGeom prst="rect">
            <a:avLst/>
          </a:prstGeom>
        </p:spPr>
      </p:pic>
      <p:sp>
        <p:nvSpPr>
          <p:cNvPr id="24" name="Rectangle 23">
            <a:extLst>
              <a:ext uri="{FF2B5EF4-FFF2-40B4-BE49-F238E27FC236}">
                <a16:creationId xmlns:a16="http://schemas.microsoft.com/office/drawing/2014/main" id="{5C185223-6C58-B441-3184-0616F78AF7C3}"/>
              </a:ext>
            </a:extLst>
          </p:cNvPr>
          <p:cNvSpPr/>
          <p:nvPr/>
        </p:nvSpPr>
        <p:spPr>
          <a:xfrm>
            <a:off x="493212" y="13403876"/>
            <a:ext cx="14080563" cy="1481328"/>
          </a:xfrm>
          <a:prstGeom prst="rect">
            <a:avLst/>
          </a:prstGeom>
          <a:solidFill>
            <a:srgbClr val="7601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a:cs typeface="Calibri"/>
              </a:rPr>
              <a:t>PROJECT PLAN</a:t>
            </a:r>
            <a:endParaRPr lang="en-US" sz="6000">
              <a:solidFill>
                <a:srgbClr val="FFFFFF"/>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8FAD5C0B-76FB-7761-0E13-9962556033F3}"/>
              </a:ext>
            </a:extLst>
          </p:cNvPr>
          <p:cNvSpPr/>
          <p:nvPr/>
        </p:nvSpPr>
        <p:spPr>
          <a:xfrm>
            <a:off x="0" y="6768846"/>
            <a:ext cx="14594199" cy="1480472"/>
          </a:xfrm>
          <a:prstGeom prst="rect">
            <a:avLst/>
          </a:prstGeom>
          <a:solidFill>
            <a:srgbClr val="7601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panose="020F0502020204030204" pitchFamily="34" charset="0"/>
                <a:cs typeface="Calibri" panose="020F0502020204030204" pitchFamily="34" charset="0"/>
              </a:rPr>
              <a:t>MISSION</a:t>
            </a:r>
          </a:p>
        </p:txBody>
      </p:sp>
      <p:sp>
        <p:nvSpPr>
          <p:cNvPr id="29" name="Rectangle 28">
            <a:extLst>
              <a:ext uri="{FF2B5EF4-FFF2-40B4-BE49-F238E27FC236}">
                <a16:creationId xmlns:a16="http://schemas.microsoft.com/office/drawing/2014/main" id="{B7F3101D-D25E-5F22-780B-61DBB230CD0D}"/>
              </a:ext>
            </a:extLst>
          </p:cNvPr>
          <p:cNvSpPr/>
          <p:nvPr/>
        </p:nvSpPr>
        <p:spPr>
          <a:xfrm>
            <a:off x="25555079" y="17664512"/>
            <a:ext cx="18179188" cy="1673994"/>
          </a:xfrm>
          <a:prstGeom prst="rect">
            <a:avLst/>
          </a:prstGeom>
          <a:solidFill>
            <a:srgbClr val="3042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panose="020F0502020204030204" pitchFamily="34" charset="0"/>
                <a:cs typeface="Calibri" panose="020F0502020204030204" pitchFamily="34" charset="0"/>
              </a:rPr>
              <a:t>MANUFACTURING</a:t>
            </a:r>
          </a:p>
        </p:txBody>
      </p:sp>
      <p:pic>
        <p:nvPicPr>
          <p:cNvPr id="3" name="Picture 4">
            <a:extLst>
              <a:ext uri="{FF2B5EF4-FFF2-40B4-BE49-F238E27FC236}">
                <a16:creationId xmlns:a16="http://schemas.microsoft.com/office/drawing/2014/main" id="{83A17562-8A12-0EC9-159C-BA2360DADC07}"/>
              </a:ext>
            </a:extLst>
          </p:cNvPr>
          <p:cNvPicPr>
            <a:picLocks noChangeAspect="1"/>
          </p:cNvPicPr>
          <p:nvPr/>
        </p:nvPicPr>
        <p:blipFill>
          <a:blip r:embed="rId8"/>
          <a:stretch>
            <a:fillRect/>
          </a:stretch>
        </p:blipFill>
        <p:spPr>
          <a:xfrm>
            <a:off x="29267243" y="8403361"/>
            <a:ext cx="6961868" cy="4762423"/>
          </a:xfrm>
          <a:prstGeom prst="rect">
            <a:avLst/>
          </a:prstGeom>
        </p:spPr>
      </p:pic>
      <p:pic>
        <p:nvPicPr>
          <p:cNvPr id="13" name="Picture 15">
            <a:extLst>
              <a:ext uri="{FF2B5EF4-FFF2-40B4-BE49-F238E27FC236}">
                <a16:creationId xmlns:a16="http://schemas.microsoft.com/office/drawing/2014/main" id="{591F588D-AAD9-5F3E-A965-D1D682EA23F4}"/>
              </a:ext>
            </a:extLst>
          </p:cNvPr>
          <p:cNvPicPr>
            <a:picLocks noChangeAspect="1"/>
          </p:cNvPicPr>
          <p:nvPr/>
        </p:nvPicPr>
        <p:blipFill>
          <a:blip r:embed="rId9"/>
          <a:stretch>
            <a:fillRect/>
          </a:stretch>
        </p:blipFill>
        <p:spPr>
          <a:xfrm>
            <a:off x="15567109" y="8401602"/>
            <a:ext cx="6442627" cy="4759820"/>
          </a:xfrm>
          <a:prstGeom prst="rect">
            <a:avLst/>
          </a:prstGeom>
        </p:spPr>
      </p:pic>
      <p:sp>
        <p:nvSpPr>
          <p:cNvPr id="30" name="Rectangle 29">
            <a:extLst>
              <a:ext uri="{FF2B5EF4-FFF2-40B4-BE49-F238E27FC236}">
                <a16:creationId xmlns:a16="http://schemas.microsoft.com/office/drawing/2014/main" id="{24E870D4-A2D5-88BB-2B1E-BC5302DC214B}"/>
              </a:ext>
            </a:extLst>
          </p:cNvPr>
          <p:cNvSpPr/>
          <p:nvPr/>
        </p:nvSpPr>
        <p:spPr>
          <a:xfrm>
            <a:off x="118859" y="22844488"/>
            <a:ext cx="14423567" cy="1481328"/>
          </a:xfrm>
          <a:prstGeom prst="rect">
            <a:avLst/>
          </a:prstGeom>
          <a:solidFill>
            <a:srgbClr val="7601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panose="020F0502020204030204" pitchFamily="34" charset="0"/>
                <a:cs typeface="Calibri" panose="020F0502020204030204" pitchFamily="34" charset="0"/>
              </a:rPr>
              <a:t>DESIGN</a:t>
            </a:r>
            <a:endParaRPr lang="en-US" sz="120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4759371B-7534-DFAA-56E0-683ABC6DBF00}"/>
              </a:ext>
            </a:extLst>
          </p:cNvPr>
          <p:cNvSpPr/>
          <p:nvPr/>
        </p:nvSpPr>
        <p:spPr>
          <a:xfrm>
            <a:off x="25535425" y="32660210"/>
            <a:ext cx="18179188" cy="1440472"/>
          </a:xfrm>
          <a:prstGeom prst="rect">
            <a:avLst/>
          </a:prstGeom>
          <a:solidFill>
            <a:srgbClr val="3042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a:solidFill>
                  <a:srgbClr val="FFFFFF"/>
                </a:solidFill>
                <a:latin typeface="Calibri"/>
                <a:cs typeface="Calibri"/>
              </a:rPr>
              <a:t>ACKNOWLEDGMENTS</a:t>
            </a:r>
            <a:endParaRPr lang="en-US" sz="1200">
              <a:latin typeface="Calibri" panose="020F0502020204030204" pitchFamily="34" charset="0"/>
              <a:cs typeface="Calibri" panose="020F0502020204030204" pitchFamily="34" charset="0"/>
            </a:endParaRPr>
          </a:p>
        </p:txBody>
      </p:sp>
      <p:pic>
        <p:nvPicPr>
          <p:cNvPr id="2" name="Picture 5" descr="Diagram&#10;&#10;Description automatically generated">
            <a:extLst>
              <a:ext uri="{FF2B5EF4-FFF2-40B4-BE49-F238E27FC236}">
                <a16:creationId xmlns:a16="http://schemas.microsoft.com/office/drawing/2014/main" id="{406F9A17-1B5E-4EB7-825E-7BE2EE5A07D9}"/>
              </a:ext>
            </a:extLst>
          </p:cNvPr>
          <p:cNvPicPr>
            <a:picLocks noChangeAspect="1"/>
          </p:cNvPicPr>
          <p:nvPr/>
        </p:nvPicPr>
        <p:blipFill>
          <a:blip r:embed="rId10"/>
          <a:stretch>
            <a:fillRect/>
          </a:stretch>
        </p:blipFill>
        <p:spPr>
          <a:xfrm>
            <a:off x="15504870" y="17057458"/>
            <a:ext cx="9206404" cy="5570952"/>
          </a:xfrm>
          <a:prstGeom prst="rect">
            <a:avLst/>
          </a:prstGeom>
        </p:spPr>
      </p:pic>
      <p:pic>
        <p:nvPicPr>
          <p:cNvPr id="11" name="Picture 15" descr="A picture containing indoor&#10;&#10;Description automatically generated">
            <a:extLst>
              <a:ext uri="{FF2B5EF4-FFF2-40B4-BE49-F238E27FC236}">
                <a16:creationId xmlns:a16="http://schemas.microsoft.com/office/drawing/2014/main" id="{84B7E9CC-4EC8-4B19-B72A-9F6A3008AFE3}"/>
              </a:ext>
            </a:extLst>
          </p:cNvPr>
          <p:cNvPicPr>
            <a:picLocks noChangeAspect="1"/>
          </p:cNvPicPr>
          <p:nvPr/>
        </p:nvPicPr>
        <p:blipFill rotWithShape="1">
          <a:blip r:embed="rId11"/>
          <a:srcRect l="16841" t="1522" r="6050" b="24693"/>
          <a:stretch/>
        </p:blipFill>
        <p:spPr>
          <a:xfrm>
            <a:off x="16006355" y="34011531"/>
            <a:ext cx="8212800" cy="4107695"/>
          </a:xfrm>
          <a:prstGeom prst="rect">
            <a:avLst/>
          </a:prstGeom>
        </p:spPr>
      </p:pic>
      <mc:AlternateContent xmlns:mc="http://schemas.openxmlformats.org/markup-compatibility/2006" xmlns:a14="http://schemas.microsoft.com/office/drawing/2010/main">
        <mc:Choice Requires="a14">
          <p:sp>
            <p:nvSpPr>
              <p:cNvPr id="16" name="Google Shape;56;p1">
                <a:extLst>
                  <a:ext uri="{FF2B5EF4-FFF2-40B4-BE49-F238E27FC236}">
                    <a16:creationId xmlns:a16="http://schemas.microsoft.com/office/drawing/2014/main" id="{AD18781E-7525-ED21-9913-183FE8027374}"/>
                  </a:ext>
                </a:extLst>
              </p:cNvPr>
              <p:cNvSpPr txBox="1"/>
              <p:nvPr/>
            </p:nvSpPr>
            <p:spPr>
              <a:xfrm>
                <a:off x="715260" y="24382156"/>
                <a:ext cx="13827166" cy="13731870"/>
              </a:xfrm>
              <a:prstGeom prst="rect">
                <a:avLst/>
              </a:prstGeom>
              <a:noFill/>
              <a:ln>
                <a:noFill/>
              </a:ln>
            </p:spPr>
            <p:txBody>
              <a:bodyPr spcFirstLastPara="1" wrap="square" lIns="91425" tIns="91425" rIns="91425" bIns="91425" anchor="t" anchorCtr="0">
                <a:spAutoFit/>
              </a:bodyPr>
              <a:lstStyle/>
              <a:p>
                <a:r>
                  <a:rPr lang="en-US" sz="4800" b="1" spc="-150">
                    <a:solidFill>
                      <a:schemeClr val="dk1"/>
                    </a:solidFill>
                    <a:highlight>
                      <a:srgbClr val="FFFFFF"/>
                    </a:highlight>
                    <a:latin typeface="Calibri" panose="020F0502020204030204" pitchFamily="34" charset="0"/>
                    <a:cs typeface="Calibri" panose="020F0502020204030204" pitchFamily="34" charset="0"/>
                  </a:rPr>
                  <a:t>Initial Conditions:</a:t>
                </a:r>
              </a:p>
              <a:p>
                <a:pPr marL="685800" indent="-685800">
                  <a:buChar char="•"/>
                </a:pPr>
                <a:r>
                  <a:rPr lang="en-US" sz="4800" spc="-150">
                    <a:highlight>
                      <a:srgbClr val="FFFFFF"/>
                    </a:highlight>
                    <a:latin typeface="Calibri" panose="020F0502020204030204" pitchFamily="34" charset="0"/>
                    <a:cs typeface="Calibri" panose="020F0502020204030204" pitchFamily="34" charset="0"/>
                  </a:rPr>
                  <a:t>Chamber Pressure = 1000 psi </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Chamber Temperature = 2238.589 K</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Expansion Ratio, </a:t>
                </a:r>
                <a:r>
                  <a:rPr lang="en-US" sz="4800" spc="-150" err="1">
                    <a:highlight>
                      <a:srgbClr val="FFFFFF"/>
                    </a:highlight>
                    <a:latin typeface="Calibri" panose="020F0502020204030204" pitchFamily="34" charset="0"/>
                    <a:cs typeface="Calibri" panose="020F0502020204030204" pitchFamily="34" charset="0"/>
                  </a:rPr>
                  <a:t>ε</a:t>
                </a:r>
                <a:r>
                  <a:rPr lang="en-US" sz="4800" spc="-150">
                    <a:highlight>
                      <a:srgbClr val="FFFFFF"/>
                    </a:highlight>
                    <a:latin typeface="Calibri" panose="020F0502020204030204" pitchFamily="34" charset="0"/>
                    <a:cs typeface="Calibri" panose="020F0502020204030204" pitchFamily="34" charset="0"/>
                  </a:rPr>
                  <a:t> = 8.4486</a:t>
                </a:r>
                <a:endParaRPr lang="en-US" sz="4800" spc="-150">
                  <a:solidFill>
                    <a:schemeClr val="dk1"/>
                  </a:solidFill>
                  <a:highlight>
                    <a:srgbClr val="FFFFFF"/>
                  </a:highlight>
                  <a:latin typeface="Calibri" panose="020F0502020204030204" pitchFamily="34" charset="0"/>
                  <a:cs typeface="Calibri" panose="020F0502020204030204" pitchFamily="34" charset="0"/>
                </a:endParaRP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Exit Radius = 18 mm</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Exit Area = 1017.876 mm</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Specific Gas Constant, R = 58.31 </a:t>
                </a:r>
                <a14:m>
                  <m:oMath xmlns:m="http://schemas.openxmlformats.org/officeDocument/2006/math">
                    <m:f>
                      <m:fPr>
                        <m:ctrlPr>
                          <a:rPr lang="en-US" sz="4800" b="0" i="1" spc="-150" smtClean="0">
                            <a:solidFill>
                              <a:schemeClr val="dk1"/>
                            </a:solidFill>
                            <a:highlight>
                              <a:srgbClr val="FFFFFF"/>
                            </a:highlight>
                            <a:latin typeface="Cambria Math" panose="02040503050406030204" pitchFamily="18" charset="0"/>
                          </a:rPr>
                        </m:ctrlPr>
                      </m:fPr>
                      <m:num>
                        <m:r>
                          <a:rPr lang="en-US" sz="4800" b="0" i="1" spc="-150" smtClean="0">
                            <a:solidFill>
                              <a:schemeClr val="dk1"/>
                            </a:solidFill>
                            <a:highlight>
                              <a:srgbClr val="FFFFFF"/>
                            </a:highlight>
                            <a:latin typeface="Cambria Math" panose="02040503050406030204" pitchFamily="18" charset="0"/>
                          </a:rPr>
                          <m:t>𝑙𝑏𝑓</m:t>
                        </m:r>
                        <m:r>
                          <a:rPr lang="en-US" sz="4800" b="0" i="1" spc="-150" smtClean="0">
                            <a:solidFill>
                              <a:schemeClr val="dk1"/>
                            </a:solidFill>
                            <a:highlight>
                              <a:srgbClr val="FFFFFF"/>
                            </a:highlight>
                            <a:latin typeface="Cambria Math" panose="02040503050406030204" pitchFamily="18" charset="0"/>
                          </a:rPr>
                          <m:t>∗</m:t>
                        </m:r>
                        <m:r>
                          <a:rPr lang="en-US" sz="4800" b="0" i="1" spc="-150" smtClean="0">
                            <a:solidFill>
                              <a:schemeClr val="dk1"/>
                            </a:solidFill>
                            <a:highlight>
                              <a:srgbClr val="FFFFFF"/>
                            </a:highlight>
                            <a:latin typeface="Cambria Math" panose="02040503050406030204" pitchFamily="18" charset="0"/>
                          </a:rPr>
                          <m:t>𝑠</m:t>
                        </m:r>
                      </m:num>
                      <m:den>
                        <m:r>
                          <a:rPr lang="en-US" sz="4800" i="1" spc="-150">
                            <a:solidFill>
                              <a:schemeClr val="dk1"/>
                            </a:solidFill>
                            <a:highlight>
                              <a:srgbClr val="FFFFFF"/>
                            </a:highlight>
                            <a:latin typeface="Cambria Math" panose="02040503050406030204" pitchFamily="18" charset="0"/>
                          </a:rPr>
                          <m:t>𝑙𝑏𝑚</m:t>
                        </m:r>
                        <m:r>
                          <a:rPr lang="en-US" sz="4800" i="1" spc="-150">
                            <a:solidFill>
                              <a:schemeClr val="dk1"/>
                            </a:solidFill>
                            <a:highlight>
                              <a:srgbClr val="FFFFFF"/>
                            </a:highlight>
                            <a:latin typeface="Cambria Math" panose="02040503050406030204" pitchFamily="18" charset="0"/>
                          </a:rPr>
                          <m:t>∗°</m:t>
                        </m:r>
                        <m:r>
                          <a:rPr lang="en-US" sz="4800" i="1" spc="-150">
                            <a:solidFill>
                              <a:schemeClr val="dk1"/>
                            </a:solidFill>
                            <a:latin typeface="Cambria Math" panose="02040503050406030204" pitchFamily="18" charset="0"/>
                          </a:rPr>
                          <m:t>𝑅</m:t>
                        </m:r>
                      </m:den>
                    </m:f>
                  </m:oMath>
                </a14:m>
                <a:endParaRPr lang="en-US" sz="4800" spc="-150">
                  <a:solidFill>
                    <a:schemeClr val="dk1"/>
                  </a:solidFill>
                  <a:highlight>
                    <a:srgbClr val="FFFFFF"/>
                  </a:highlight>
                  <a:latin typeface="Calibri" panose="020F0502020204030204" pitchFamily="34" charset="0"/>
                  <a:cs typeface="Calibri" panose="020F0502020204030204" pitchFamily="34" charset="0"/>
                </a:endParaRPr>
              </a:p>
              <a:p>
                <a:r>
                  <a:rPr lang="en-US" sz="4800" b="1" spc="-150">
                    <a:solidFill>
                      <a:schemeClr val="dk1"/>
                    </a:solidFill>
                    <a:highlight>
                      <a:srgbClr val="FFFFFF"/>
                    </a:highlight>
                    <a:latin typeface="Calibri" panose="020F0502020204030204" pitchFamily="34" charset="0"/>
                    <a:cs typeface="Calibri" panose="020F0502020204030204" pitchFamily="34" charset="0"/>
                  </a:rPr>
                  <a:t>Theoretical Values:</a:t>
                </a:r>
                <a:endParaRPr lang="en-US" sz="4800" b="1">
                  <a:solidFill>
                    <a:schemeClr val="dk1"/>
                  </a:solidFill>
                  <a:latin typeface="Calibri" panose="020F0502020204030204" pitchFamily="34" charset="0"/>
                  <a:cs typeface="Calibri" panose="020F0502020204030204" pitchFamily="34" charset="0"/>
                </a:endParaRP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Thrust = 216.26 </a:t>
                </a:r>
                <a:r>
                  <a:rPr lang="en-US" sz="4800" spc="-150" err="1">
                    <a:solidFill>
                      <a:schemeClr val="dk1"/>
                    </a:solidFill>
                    <a:highlight>
                      <a:srgbClr val="FFFFFF"/>
                    </a:highlight>
                    <a:latin typeface="Calibri" panose="020F0502020204030204" pitchFamily="34" charset="0"/>
                    <a:cs typeface="Calibri" panose="020F0502020204030204" pitchFamily="34" charset="0"/>
                  </a:rPr>
                  <a:t>lbf</a:t>
                </a:r>
                <a:endParaRPr lang="en-US" sz="4800" spc="-150">
                  <a:solidFill>
                    <a:schemeClr val="dk1"/>
                  </a:solidFill>
                  <a:highlight>
                    <a:srgbClr val="FFFFFF"/>
                  </a:highlight>
                  <a:latin typeface="Calibri" panose="020F0502020204030204" pitchFamily="34" charset="0"/>
                  <a:cs typeface="Calibri" panose="020F0502020204030204" pitchFamily="34" charset="0"/>
                </a:endParaRP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Mass Flow Rate, </a:t>
                </a:r>
                <a:r>
                  <a:rPr lang="en-US" sz="4800" spc="-150" err="1">
                    <a:highlight>
                      <a:srgbClr val="FFFFFF"/>
                    </a:highlight>
                    <a:latin typeface="Calibri" panose="020F0502020204030204" pitchFamily="34" charset="0"/>
                    <a:cs typeface="Calibri" panose="020F0502020204030204" pitchFamily="34" charset="0"/>
                  </a:rPr>
                  <a:t>ṁ</a:t>
                </a:r>
                <a:r>
                  <a:rPr lang="en-US" sz="4800" spc="-150">
                    <a:highlight>
                      <a:srgbClr val="FFFFFF"/>
                    </a:highlight>
                    <a:latin typeface="Calibri" panose="020F0502020204030204" pitchFamily="34" charset="0"/>
                    <a:cs typeface="Calibri" panose="020F0502020204030204" pitchFamily="34" charset="0"/>
                  </a:rPr>
                  <a:t> = 1.4283 </a:t>
                </a:r>
                <a14:m>
                  <m:oMath xmlns:m="http://schemas.openxmlformats.org/officeDocument/2006/math">
                    <m:f>
                      <m:fPr>
                        <m:ctrlPr>
                          <a:rPr lang="en-US" sz="4800" b="0" i="1" spc="-150" smtClean="0">
                            <a:solidFill>
                              <a:schemeClr val="dk1"/>
                            </a:solidFill>
                            <a:highlight>
                              <a:srgbClr val="FFFFFF"/>
                            </a:highlight>
                            <a:latin typeface="Cambria Math" panose="02040503050406030204" pitchFamily="18" charset="0"/>
                          </a:rPr>
                        </m:ctrlPr>
                      </m:fPr>
                      <m:num>
                        <m:r>
                          <a:rPr lang="en-US" sz="4800" b="0" i="1" spc="-150" smtClean="0">
                            <a:solidFill>
                              <a:schemeClr val="dk1"/>
                            </a:solidFill>
                            <a:highlight>
                              <a:srgbClr val="FFFFFF"/>
                            </a:highlight>
                            <a:latin typeface="Cambria Math" panose="02040503050406030204" pitchFamily="18" charset="0"/>
                          </a:rPr>
                          <m:t>𝑙𝑏𝑚</m:t>
                        </m:r>
                      </m:num>
                      <m:den>
                        <m:r>
                          <a:rPr lang="en-US" sz="4800" b="0" i="1" spc="-150" smtClean="0">
                            <a:solidFill>
                              <a:schemeClr val="dk1"/>
                            </a:solidFill>
                            <a:highlight>
                              <a:srgbClr val="FFFFFF"/>
                            </a:highlight>
                            <a:latin typeface="Cambria Math" panose="02040503050406030204" pitchFamily="18" charset="0"/>
                          </a:rPr>
                          <m:t>𝑠</m:t>
                        </m:r>
                      </m:den>
                    </m:f>
                  </m:oMath>
                </a14:m>
                <a:endParaRPr lang="en-US" sz="4800" spc="-150">
                  <a:highlight>
                    <a:srgbClr val="FFFFFF"/>
                  </a:highlight>
                  <a:latin typeface="Calibri" panose="020F0502020204030204" pitchFamily="34" charset="0"/>
                  <a:cs typeface="Calibri" panose="020F0502020204030204" pitchFamily="34" charset="0"/>
                </a:endParaRPr>
              </a:p>
              <a:p>
                <a:pPr marL="685800" indent="-685800">
                  <a:buChar char="•"/>
                </a:pPr>
                <a:r>
                  <a:rPr lang="en-US" sz="4800" spc="-150">
                    <a:highlight>
                      <a:srgbClr val="FFFFFF"/>
                    </a:highlight>
                    <a:latin typeface="Calibri" panose="020F0502020204030204" pitchFamily="34" charset="0"/>
                    <a:cs typeface="Calibri" panose="020F0502020204030204" pitchFamily="34" charset="0"/>
                  </a:rPr>
                  <a:t>Throat area = 120.48 mm</a:t>
                </a:r>
              </a:p>
              <a:p>
                <a:pPr marL="685800" indent="-685800">
                  <a:buChar char="•"/>
                </a:pPr>
                <a:r>
                  <a:rPr lang="en-US" sz="4800" spc="-150">
                    <a:highlight>
                      <a:srgbClr val="FFFFFF"/>
                    </a:highlight>
                    <a:latin typeface="Calibri" panose="020F0502020204030204" pitchFamily="34" charset="0"/>
                    <a:cs typeface="Calibri" panose="020F0502020204030204" pitchFamily="34" charset="0"/>
                  </a:rPr>
                  <a:t>Throat Radius =  6.19 mm</a:t>
                </a:r>
              </a:p>
              <a:p>
                <a:pPr marL="685800" indent="-685800">
                  <a:buChar char="•"/>
                </a:pPr>
                <a:r>
                  <a:rPr lang="en-US" sz="4800" spc="-150">
                    <a:highlight>
                      <a:srgbClr val="FFFFFF"/>
                    </a:highlight>
                    <a:latin typeface="Calibri" panose="020F0502020204030204" pitchFamily="34" charset="0"/>
                    <a:cs typeface="Calibri" panose="020F0502020204030204" pitchFamily="34" charset="0"/>
                  </a:rPr>
                  <a:t>Specific Impulse by Mass = 151.41 </a:t>
                </a:r>
                <a14:m>
                  <m:oMath xmlns:m="http://schemas.openxmlformats.org/officeDocument/2006/math">
                    <m:f>
                      <m:fPr>
                        <m:ctrlPr>
                          <a:rPr lang="en-US" sz="4800" b="0" i="1" spc="-150" smtClean="0">
                            <a:solidFill>
                              <a:schemeClr val="dk1"/>
                            </a:solidFill>
                            <a:highlight>
                              <a:srgbClr val="FFFFFF"/>
                            </a:highlight>
                            <a:latin typeface="Cambria Math" panose="02040503050406030204" pitchFamily="18" charset="0"/>
                          </a:rPr>
                        </m:ctrlPr>
                      </m:fPr>
                      <m:num>
                        <m:r>
                          <a:rPr lang="en-US" sz="4800" b="0" i="1" spc="-150" smtClean="0">
                            <a:solidFill>
                              <a:schemeClr val="dk1"/>
                            </a:solidFill>
                            <a:highlight>
                              <a:srgbClr val="FFFFFF"/>
                            </a:highlight>
                            <a:latin typeface="Cambria Math" panose="02040503050406030204" pitchFamily="18" charset="0"/>
                          </a:rPr>
                          <m:t>𝑙𝑏𝑓</m:t>
                        </m:r>
                        <m:r>
                          <a:rPr lang="en-US" sz="4800" b="0" i="1" spc="-150" smtClean="0">
                            <a:solidFill>
                              <a:schemeClr val="dk1"/>
                            </a:solidFill>
                            <a:highlight>
                              <a:srgbClr val="FFFFFF"/>
                            </a:highlight>
                            <a:latin typeface="Cambria Math" panose="02040503050406030204" pitchFamily="18" charset="0"/>
                          </a:rPr>
                          <m:t>∗</m:t>
                        </m:r>
                        <m:r>
                          <a:rPr lang="en-US" sz="4800" b="0" i="1" spc="-150" smtClean="0">
                            <a:solidFill>
                              <a:schemeClr val="dk1"/>
                            </a:solidFill>
                            <a:highlight>
                              <a:srgbClr val="FFFFFF"/>
                            </a:highlight>
                            <a:latin typeface="Cambria Math" panose="02040503050406030204" pitchFamily="18" charset="0"/>
                          </a:rPr>
                          <m:t>𝑠</m:t>
                        </m:r>
                      </m:num>
                      <m:den>
                        <m:r>
                          <a:rPr lang="en-US" sz="4800" i="1" spc="-150">
                            <a:solidFill>
                              <a:schemeClr val="dk1"/>
                            </a:solidFill>
                            <a:highlight>
                              <a:srgbClr val="FFFFFF"/>
                            </a:highlight>
                            <a:latin typeface="Cambria Math" panose="02040503050406030204" pitchFamily="18" charset="0"/>
                          </a:rPr>
                          <m:t>𝑙𝑏𝑚</m:t>
                        </m:r>
                      </m:den>
                    </m:f>
                  </m:oMath>
                </a14:m>
                <a:r>
                  <a:rPr lang="en-US" sz="4800" spc="-150">
                    <a:highlight>
                      <a:srgbClr val="FFFFFF"/>
                    </a:highlight>
                    <a:latin typeface="Calibri" panose="020F0502020204030204" pitchFamily="34" charset="0"/>
                    <a:cs typeface="Calibri" panose="020F0502020204030204" pitchFamily="34" charset="0"/>
                  </a:rPr>
                  <a:t>,  </a:t>
                </a:r>
              </a:p>
              <a:p>
                <a:pPr marL="685800" indent="-685800">
                  <a:buChar char="•"/>
                </a:pPr>
                <a:r>
                  <a:rPr lang="en-US" sz="4800" spc="-150">
                    <a:highlight>
                      <a:srgbClr val="FFFFFF"/>
                    </a:highlight>
                    <a:latin typeface="Calibri" panose="020F0502020204030204" pitchFamily="34" charset="0"/>
                    <a:cs typeface="Calibri" panose="020F0502020204030204" pitchFamily="34" charset="0"/>
                  </a:rPr>
                  <a:t>Specific Thrust = 1.158</a:t>
                </a:r>
              </a:p>
              <a:p>
                <a:pPr marL="685800" indent="-685800">
                  <a:buChar char="•"/>
                </a:pPr>
                <a:r>
                  <a:rPr lang="en-US" sz="4800" spc="-150">
                    <a:highlight>
                      <a:srgbClr val="FFFFFF"/>
                    </a:highlight>
                    <a:latin typeface="Calibri" panose="020F0502020204030204" pitchFamily="34" charset="0"/>
                    <a:cs typeface="Calibri" panose="020F0502020204030204" pitchFamily="34" charset="0"/>
                  </a:rPr>
                  <a:t>Exit Mach Number = 3.226</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Exit Temperature = 1856.23 K</a:t>
                </a:r>
              </a:p>
              <a:p>
                <a:pPr marL="685800" indent="-685800">
                  <a:buChar char="•"/>
                </a:pPr>
                <a:r>
                  <a:rPr lang="en-US" sz="4800" spc="-150">
                    <a:solidFill>
                      <a:schemeClr val="dk1"/>
                    </a:solidFill>
                    <a:highlight>
                      <a:srgbClr val="FFFFFF"/>
                    </a:highlight>
                    <a:latin typeface="Calibri" panose="020F0502020204030204" pitchFamily="34" charset="0"/>
                    <a:cs typeface="Calibri" panose="020F0502020204030204" pitchFamily="34" charset="0"/>
                  </a:rPr>
                  <a:t>Exit Pressure 14.7 psi</a:t>
                </a:r>
              </a:p>
            </p:txBody>
          </p:sp>
        </mc:Choice>
        <mc:Fallback xmlns="">
          <p:sp>
            <p:nvSpPr>
              <p:cNvPr id="16" name="Google Shape;56;p1">
                <a:extLst>
                  <a:ext uri="{FF2B5EF4-FFF2-40B4-BE49-F238E27FC236}">
                    <a16:creationId xmlns:a16="http://schemas.microsoft.com/office/drawing/2014/main" id="{AD18781E-7525-ED21-9913-183FE8027374}"/>
                  </a:ext>
                </a:extLst>
              </p:cNvPr>
              <p:cNvSpPr txBox="1">
                <a:spLocks noRot="1" noChangeAspect="1" noMove="1" noResize="1" noEditPoints="1" noAdjustHandles="1" noChangeArrowheads="1" noChangeShapeType="1" noTextEdit="1"/>
              </p:cNvSpPr>
              <p:nvPr/>
            </p:nvSpPr>
            <p:spPr>
              <a:xfrm>
                <a:off x="715260" y="24382156"/>
                <a:ext cx="13827166" cy="13731870"/>
              </a:xfrm>
              <a:prstGeom prst="rect">
                <a:avLst/>
              </a:prstGeom>
              <a:blipFill>
                <a:blip r:embed="rId13"/>
                <a:stretch>
                  <a:fillRect l="-1983" t="-666" b="-1066"/>
                </a:stretch>
              </a:blipFill>
              <a:ln>
                <a:noFill/>
              </a:ln>
            </p:spPr>
            <p:txBody>
              <a:bodyPr/>
              <a:lstStyle/>
              <a:p>
                <a:r>
                  <a:rPr lang="en-US">
                    <a:noFill/>
                  </a:rPr>
                  <a:t> </a:t>
                </a:r>
              </a:p>
            </p:txBody>
          </p:sp>
        </mc:Fallback>
      </mc:AlternateContent>
      <p:pic>
        <p:nvPicPr>
          <p:cNvPr id="20" name="Picture 24" descr="Diagram&#10;&#10;Description automatically generated">
            <a:extLst>
              <a:ext uri="{FF2B5EF4-FFF2-40B4-BE49-F238E27FC236}">
                <a16:creationId xmlns:a16="http://schemas.microsoft.com/office/drawing/2014/main" id="{ED336A7D-C967-40CF-3A20-792F99EA8F88}"/>
              </a:ext>
            </a:extLst>
          </p:cNvPr>
          <p:cNvPicPr>
            <a:picLocks noChangeAspect="1"/>
          </p:cNvPicPr>
          <p:nvPr/>
        </p:nvPicPr>
        <p:blipFill rotWithShape="1">
          <a:blip r:embed="rId14"/>
          <a:srcRect t="9152" r="-521" b="8236"/>
          <a:stretch/>
        </p:blipFill>
        <p:spPr>
          <a:xfrm>
            <a:off x="15488441" y="28596188"/>
            <a:ext cx="9202357" cy="5566054"/>
          </a:xfrm>
          <a:prstGeom prst="rect">
            <a:avLst/>
          </a:prstGeom>
        </p:spPr>
      </p:pic>
      <p:pic>
        <p:nvPicPr>
          <p:cNvPr id="25" name="Picture 25" descr="Diagram&#10;&#10;Description automatically generated">
            <a:extLst>
              <a:ext uri="{FF2B5EF4-FFF2-40B4-BE49-F238E27FC236}">
                <a16:creationId xmlns:a16="http://schemas.microsoft.com/office/drawing/2014/main" id="{39612B95-25F6-9E3A-A5B0-6DBCDF81F8FC}"/>
              </a:ext>
            </a:extLst>
          </p:cNvPr>
          <p:cNvPicPr>
            <a:picLocks noChangeAspect="1"/>
          </p:cNvPicPr>
          <p:nvPr/>
        </p:nvPicPr>
        <p:blipFill rotWithShape="1">
          <a:blip r:embed="rId15"/>
          <a:srcRect l="158" r="4937"/>
          <a:stretch/>
        </p:blipFill>
        <p:spPr>
          <a:xfrm>
            <a:off x="15484642" y="22819838"/>
            <a:ext cx="9212704" cy="553515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1101bf-9582-45f7-9f24-7fcd2e2d68fc">
      <Terms xmlns="http://schemas.microsoft.com/office/infopath/2007/PartnerControls"/>
    </lcf76f155ced4ddcb4097134ff3c332f>
    <Preview xmlns="701101bf-9582-45f7-9f24-7fcd2e2d6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2A97ADF5C6CE45B6F5C1000C940D7C" ma:contentTypeVersion="12" ma:contentTypeDescription="Create a new document." ma:contentTypeScope="" ma:versionID="48e71d20baab4c10b645bdb17c9ef1b9">
  <xsd:schema xmlns:xsd="http://www.w3.org/2001/XMLSchema" xmlns:xs="http://www.w3.org/2001/XMLSchema" xmlns:p="http://schemas.microsoft.com/office/2006/metadata/properties" xmlns:ns2="701101bf-9582-45f7-9f24-7fcd2e2d68fc" targetNamespace="http://schemas.microsoft.com/office/2006/metadata/properties" ma:root="true" ma:fieldsID="dd10f9fcc8a1973ca150a984ce1978b0" ns2:_="">
    <xsd:import namespace="701101bf-9582-45f7-9f24-7fcd2e2d68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101bf-9582-45f7-9f24-7fcd2e2d6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review" ma:index="18" nillable="true" ma:displayName="Preview" ma:format="Thumbnail" ma:internalName="Preview">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1DCAA-6C94-4111-B07D-AB30B0B4EBA6}">
  <ds:schemaRefs>
    <ds:schemaRef ds:uri="http://schemas.microsoft.com/office/2006/metadata/properties"/>
    <ds:schemaRef ds:uri="701101bf-9582-45f7-9f24-7fcd2e2d68fc"/>
    <ds:schemaRef ds:uri="http://schemas.microsoft.com/office/infopath/2007/PartnerControl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9429E9EB-F2FE-427C-B2FE-9531ACAA310C}">
  <ds:schemaRefs>
    <ds:schemaRef ds:uri="701101bf-9582-45f7-9f24-7fcd2e2d6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573471-5E0D-4B19-B4B0-7DA343C29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580</Words>
  <Application>Microsoft Macintosh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Calibri</vt:lpstr>
      <vt:lpstr>Cambria Math</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Rene Amaya Ayala</cp:lastModifiedBy>
  <cp:revision>1</cp:revision>
  <dcterms:created xsi:type="dcterms:W3CDTF">2007-04-04T14:17:42Z</dcterms:created>
  <dcterms:modified xsi:type="dcterms:W3CDTF">2023-04-13T23:23:06Z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0x010100282A97ADF5C6CE45B6F5C1000C940D7C</vt:lpwstr>
  </property>
  <property fmtid="{D5CDD505-2E9C-101B-9397-08002B2CF9AE}" pid="3" name="MediaServiceImageTags">
    <vt:lpwstr/>
  </property>
</Properties>
</file>