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3"/>
  </p:notesMasterIdLst>
  <p:handoutMasterIdLst>
    <p:handoutMasterId r:id="rId4"/>
  </p:handoutMasterIdLst>
  <p:sldIdLst>
    <p:sldId id="262" r:id="rId2"/>
  </p:sldIdLst>
  <p:sldSz cx="32918400" cy="38404800"/>
  <p:notesSz cx="6888163" cy="100203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294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37058" algn="l" rtl="0" eaLnBrk="0" fontAlgn="base" hangingPunct="0">
      <a:spcBef>
        <a:spcPct val="0"/>
      </a:spcBef>
      <a:spcAft>
        <a:spcPct val="0"/>
      </a:spcAft>
      <a:defRPr sz="2294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874118" algn="l" rtl="0" eaLnBrk="0" fontAlgn="base" hangingPunct="0">
      <a:spcBef>
        <a:spcPct val="0"/>
      </a:spcBef>
      <a:spcAft>
        <a:spcPct val="0"/>
      </a:spcAft>
      <a:defRPr sz="2294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11176" algn="l" rtl="0" eaLnBrk="0" fontAlgn="base" hangingPunct="0">
      <a:spcBef>
        <a:spcPct val="0"/>
      </a:spcBef>
      <a:spcAft>
        <a:spcPct val="0"/>
      </a:spcAft>
      <a:defRPr sz="2294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748235" algn="l" rtl="0" eaLnBrk="0" fontAlgn="base" hangingPunct="0">
      <a:spcBef>
        <a:spcPct val="0"/>
      </a:spcBef>
      <a:spcAft>
        <a:spcPct val="0"/>
      </a:spcAft>
      <a:defRPr sz="2294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185294" algn="l" defTabSz="437058" rtl="0" eaLnBrk="1" latinLnBrk="0" hangingPunct="1">
      <a:defRPr sz="2294" kern="1200">
        <a:solidFill>
          <a:schemeClr val="tx1"/>
        </a:solidFill>
        <a:latin typeface="Times New Roman" charset="0"/>
        <a:ea typeface="ＭＳ Ｐゴシック" charset="0"/>
        <a:cs typeface="+mn-cs"/>
      </a:defRPr>
    </a:lvl6pPr>
    <a:lvl7pPr marL="2622352" algn="l" defTabSz="437058" rtl="0" eaLnBrk="1" latinLnBrk="0" hangingPunct="1">
      <a:defRPr sz="2294" kern="1200">
        <a:solidFill>
          <a:schemeClr val="tx1"/>
        </a:solidFill>
        <a:latin typeface="Times New Roman" charset="0"/>
        <a:ea typeface="ＭＳ Ｐゴシック" charset="0"/>
        <a:cs typeface="+mn-cs"/>
      </a:defRPr>
    </a:lvl7pPr>
    <a:lvl8pPr marL="3059411" algn="l" defTabSz="437058" rtl="0" eaLnBrk="1" latinLnBrk="0" hangingPunct="1">
      <a:defRPr sz="2294" kern="1200">
        <a:solidFill>
          <a:schemeClr val="tx1"/>
        </a:solidFill>
        <a:latin typeface="Times New Roman" charset="0"/>
        <a:ea typeface="ＭＳ Ｐゴシック" charset="0"/>
        <a:cs typeface="+mn-cs"/>
      </a:defRPr>
    </a:lvl8pPr>
    <a:lvl9pPr marL="3496470" algn="l" defTabSz="437058" rtl="0" eaLnBrk="1" latinLnBrk="0" hangingPunct="1">
      <a:defRPr sz="2294" kern="1200">
        <a:solidFill>
          <a:schemeClr val="tx1"/>
        </a:solidFill>
        <a:latin typeface="Times New Roman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56" userDrawn="1">
          <p15:clr>
            <a:srgbClr val="A4A3A4"/>
          </p15:clr>
        </p15:guide>
        <p15:guide id="2" pos="2169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anine Tanz" initials="JT" lastIdx="1" clrIdx="0">
    <p:extLst/>
  </p:cmAuthor>
  <p:cmAuthor id="2" name="Jeanine Tanz" initials="JT [2]" lastIdx="1" clrIdx="1">
    <p:extLst/>
  </p:cmAuthor>
  <p:cmAuthor id="3" name="Jeanine Tanz" initials="JT [3]" lastIdx="1" clrIdx="2">
    <p:extLst/>
  </p:cmAuthor>
  <p:cmAuthor id="4" name="Corina Jimenez-Gomez" initials="CJ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FFFFFF"/>
    <a:srgbClr val="101010"/>
    <a:srgbClr val="280002"/>
    <a:srgbClr val="E6E6E6"/>
    <a:srgbClr val="E2E2E2"/>
    <a:srgbClr val="5C0001"/>
    <a:srgbClr val="FEAE09"/>
    <a:srgbClr val="003366"/>
    <a:srgbClr val="FF9900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8118"/>
    <p:restoredTop sz="96589"/>
  </p:normalViewPr>
  <p:slideViewPr>
    <p:cSldViewPr>
      <p:cViewPr varScale="1">
        <p:scale>
          <a:sx n="48" d="100"/>
          <a:sy n="48" d="100"/>
        </p:scale>
        <p:origin x="280" y="28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 showGuides="1">
      <p:cViewPr varScale="1">
        <p:scale>
          <a:sx n="185" d="100"/>
          <a:sy n="185" d="100"/>
        </p:scale>
        <p:origin x="2560" y="176"/>
      </p:cViewPr>
      <p:guideLst>
        <p:guide orient="horz" pos="3156"/>
        <p:guide pos="216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4975" cy="52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89569" tIns="44785" rIns="89569" bIns="44785" numCol="1" anchor="t" anchorCtr="0" compatLnSpc="1">
            <a:prstTxWarp prst="textNoShape">
              <a:avLst/>
            </a:prstTxWarp>
          </a:bodyPr>
          <a:lstStyle>
            <a:lvl1pPr defTabSz="896938">
              <a:defRPr sz="1200"/>
            </a:lvl1pPr>
          </a:lstStyle>
          <a:p>
            <a:endParaRPr lang="en-A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67150" y="0"/>
            <a:ext cx="3048000" cy="52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89569" tIns="44785" rIns="89569" bIns="44785" numCol="1" anchor="t" anchorCtr="0" compatLnSpc="1">
            <a:prstTxWarp prst="textNoShape">
              <a:avLst/>
            </a:prstTxWarp>
          </a:bodyPr>
          <a:lstStyle>
            <a:lvl1pPr algn="r" defTabSz="896938">
              <a:defRPr sz="1200"/>
            </a:lvl1pPr>
          </a:lstStyle>
          <a:p>
            <a:endParaRPr lang="en-AU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20238"/>
            <a:ext cx="29749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89569" tIns="44785" rIns="89569" bIns="44785" numCol="1" anchor="b" anchorCtr="0" compatLnSpc="1">
            <a:prstTxWarp prst="textNoShape">
              <a:avLst/>
            </a:prstTxWarp>
          </a:bodyPr>
          <a:lstStyle>
            <a:lvl1pPr defTabSz="896938">
              <a:defRPr sz="1200"/>
            </a:lvl1pPr>
          </a:lstStyle>
          <a:p>
            <a:endParaRPr lang="en-AU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67150" y="9520238"/>
            <a:ext cx="3048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89569" tIns="44785" rIns="89569" bIns="44785" numCol="1" anchor="b" anchorCtr="0" compatLnSpc="1">
            <a:prstTxWarp prst="textNoShape">
              <a:avLst/>
            </a:prstTxWarp>
          </a:bodyPr>
          <a:lstStyle>
            <a:lvl1pPr algn="r" defTabSz="896938">
              <a:defRPr sz="1200"/>
            </a:lvl1pPr>
          </a:lstStyle>
          <a:p>
            <a:fld id="{C2F44AC0-E5A1-EA47-AF8D-E713D34CB3C0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96380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4975" cy="52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89569" tIns="44785" rIns="89569" bIns="44785" numCol="1" anchor="t" anchorCtr="0" compatLnSpc="1">
            <a:prstTxWarp prst="textNoShape">
              <a:avLst/>
            </a:prstTxWarp>
          </a:bodyPr>
          <a:lstStyle>
            <a:lvl1pPr defTabSz="896938">
              <a:defRPr sz="1200"/>
            </a:lvl1pPr>
          </a:lstStyle>
          <a:p>
            <a:endParaRPr lang="en-A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67150" y="0"/>
            <a:ext cx="3048000" cy="52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89569" tIns="44785" rIns="89569" bIns="44785" numCol="1" anchor="t" anchorCtr="0" compatLnSpc="1">
            <a:prstTxWarp prst="textNoShape">
              <a:avLst/>
            </a:prstTxWarp>
          </a:bodyPr>
          <a:lstStyle>
            <a:lvl1pPr algn="r" defTabSz="896938">
              <a:defRPr sz="1200"/>
            </a:lvl1pPr>
          </a:lstStyle>
          <a:p>
            <a:endParaRPr lang="en-AU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816100" y="749300"/>
            <a:ext cx="3211513" cy="37480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2175" y="4797425"/>
            <a:ext cx="5056188" cy="449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89569" tIns="44785" rIns="89569" bIns="447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20238"/>
            <a:ext cx="29749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89569" tIns="44785" rIns="89569" bIns="44785" numCol="1" anchor="b" anchorCtr="0" compatLnSpc="1">
            <a:prstTxWarp prst="textNoShape">
              <a:avLst/>
            </a:prstTxWarp>
          </a:bodyPr>
          <a:lstStyle>
            <a:lvl1pPr defTabSz="896938">
              <a:defRPr sz="1200"/>
            </a:lvl1pPr>
          </a:lstStyle>
          <a:p>
            <a:endParaRPr lang="en-A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67150" y="9520238"/>
            <a:ext cx="3048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89569" tIns="44785" rIns="89569" bIns="44785" numCol="1" anchor="b" anchorCtr="0" compatLnSpc="1">
            <a:prstTxWarp prst="textNoShape">
              <a:avLst/>
            </a:prstTxWarp>
          </a:bodyPr>
          <a:lstStyle>
            <a:lvl1pPr algn="r" defTabSz="896938">
              <a:defRPr sz="1200"/>
            </a:lvl1pPr>
          </a:lstStyle>
          <a:p>
            <a:fld id="{A0D22A7F-8404-F94D-898D-68FAF8695588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4274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147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37058" algn="l" rtl="0" eaLnBrk="0" fontAlgn="base" hangingPunct="0">
      <a:spcBef>
        <a:spcPct val="30000"/>
      </a:spcBef>
      <a:spcAft>
        <a:spcPct val="0"/>
      </a:spcAft>
      <a:defRPr sz="1147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874118" algn="l" rtl="0" eaLnBrk="0" fontAlgn="base" hangingPunct="0">
      <a:spcBef>
        <a:spcPct val="30000"/>
      </a:spcBef>
      <a:spcAft>
        <a:spcPct val="0"/>
      </a:spcAft>
      <a:defRPr sz="1147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11176" algn="l" rtl="0" eaLnBrk="0" fontAlgn="base" hangingPunct="0">
      <a:spcBef>
        <a:spcPct val="30000"/>
      </a:spcBef>
      <a:spcAft>
        <a:spcPct val="0"/>
      </a:spcAft>
      <a:defRPr sz="1147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748235" algn="l" rtl="0" eaLnBrk="0" fontAlgn="base" hangingPunct="0">
      <a:spcBef>
        <a:spcPct val="30000"/>
      </a:spcBef>
      <a:spcAft>
        <a:spcPct val="0"/>
      </a:spcAft>
      <a:defRPr sz="1147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185294" algn="l" defTabSz="437058" rtl="0" eaLnBrk="1" latinLnBrk="0" hangingPunct="1">
      <a:defRPr sz="1147" kern="1200">
        <a:solidFill>
          <a:schemeClr val="tx1"/>
        </a:solidFill>
        <a:latin typeface="+mn-lt"/>
        <a:ea typeface="+mn-ea"/>
        <a:cs typeface="+mn-cs"/>
      </a:defRPr>
    </a:lvl6pPr>
    <a:lvl7pPr marL="2622352" algn="l" defTabSz="437058" rtl="0" eaLnBrk="1" latinLnBrk="0" hangingPunct="1">
      <a:defRPr sz="1147" kern="1200">
        <a:solidFill>
          <a:schemeClr val="tx1"/>
        </a:solidFill>
        <a:latin typeface="+mn-lt"/>
        <a:ea typeface="+mn-ea"/>
        <a:cs typeface="+mn-cs"/>
      </a:defRPr>
    </a:lvl7pPr>
    <a:lvl8pPr marL="3059411" algn="l" defTabSz="437058" rtl="0" eaLnBrk="1" latinLnBrk="0" hangingPunct="1">
      <a:defRPr sz="1147" kern="1200">
        <a:solidFill>
          <a:schemeClr val="tx1"/>
        </a:solidFill>
        <a:latin typeface="+mn-lt"/>
        <a:ea typeface="+mn-ea"/>
        <a:cs typeface="+mn-cs"/>
      </a:defRPr>
    </a:lvl8pPr>
    <a:lvl9pPr marL="3496470" algn="l" defTabSz="437058" rtl="0" eaLnBrk="1" latinLnBrk="0" hangingPunct="1">
      <a:defRPr sz="114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A06D95-B939-E147-933F-3E6412820AF3}" type="slidenum">
              <a:rPr lang="en-AU"/>
              <a:pPr/>
              <a:t>1</a:t>
            </a:fld>
            <a:endParaRPr lang="en-AU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16100" y="749300"/>
            <a:ext cx="3211513" cy="3748088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047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ingle Corner Rectangle 1">
            <a:extLst>
              <a:ext uri="{FF2B5EF4-FFF2-40B4-BE49-F238E27FC236}">
                <a16:creationId xmlns:a16="http://schemas.microsoft.com/office/drawing/2014/main" id="{BB358204-230E-534B-AC31-022EE685D738}"/>
              </a:ext>
            </a:extLst>
          </p:cNvPr>
          <p:cNvSpPr/>
          <p:nvPr userDrawn="1"/>
        </p:nvSpPr>
        <p:spPr>
          <a:xfrm rot="10800000">
            <a:off x="11201397" y="4724399"/>
            <a:ext cx="10687049" cy="31089600"/>
          </a:xfrm>
          <a:prstGeom prst="round1Rect">
            <a:avLst>
              <a:gd name="adj" fmla="val 13202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85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2ED3F3CC-9033-B34E-9F0E-DB59979AFF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457201"/>
            <a:ext cx="25374600" cy="3215096"/>
          </a:xfrm>
          <a:prstGeom prst="rect">
            <a:avLst/>
          </a:prstGeom>
        </p:spPr>
        <p:txBody>
          <a:bodyPr vert="horz" lIns="426284" tIns="213142" rIns="426284" bIns="213142" rtlCol="0" anchor="t">
            <a:noAutofit/>
          </a:bodyPr>
          <a:lstStyle>
            <a:lvl1pPr algn="l">
              <a:defRPr sz="17249"/>
            </a:lvl1pPr>
          </a:lstStyle>
          <a:p>
            <a:r>
              <a:rPr lang="en-US" dirty="0"/>
              <a:t>TITLE OF POSTER GOES HERE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F6AB496-80D8-AA49-9239-9413FD01669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7300" y="3467101"/>
            <a:ext cx="25146000" cy="84447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45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598486" indent="0" algn="ctr">
              <a:buNone/>
              <a:defRPr sz="4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3196972" indent="0" algn="ctr">
              <a:buNone/>
              <a:defRPr sz="4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4795457" indent="0" algn="ctr">
              <a:buNone/>
              <a:defRPr sz="4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6393943" indent="0" algn="ctr">
              <a:buNone/>
              <a:defRPr sz="4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Author 1 Name, email1@my.fit.edu; Author 2 Name, email2@my.fit.edu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F0EC52D4-3600-114E-B26B-B560A730770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16364" y="7170046"/>
            <a:ext cx="9503399" cy="525856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598486" indent="0" algn="ctr">
              <a:buNone/>
              <a:defRPr sz="4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3196972" indent="0" algn="ctr">
              <a:buNone/>
              <a:defRPr sz="4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4795457" indent="0" algn="ctr">
              <a:buNone/>
              <a:defRPr sz="4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6393943" indent="0" algn="ctr">
              <a:buNone/>
              <a:defRPr sz="4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Introduction area here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FAF0D8DD-77A2-1A4D-AC9B-02AFFD7A67D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16364" y="24175246"/>
            <a:ext cx="9503399" cy="4323555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598486" indent="0" algn="ctr">
              <a:buNone/>
              <a:defRPr sz="4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3196972" indent="0" algn="ctr">
              <a:buNone/>
              <a:defRPr sz="4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4795457" indent="0" algn="ctr">
              <a:buNone/>
              <a:defRPr sz="4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6393943" indent="0" algn="ctr">
              <a:buNone/>
              <a:defRPr sz="4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Methods area here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05F3F5D0-556C-274D-9471-D629CFC107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16364" y="15607792"/>
            <a:ext cx="9503399" cy="5227863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598486" indent="0" algn="ctr">
              <a:buNone/>
              <a:defRPr sz="4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3196972" indent="0" algn="ctr">
              <a:buNone/>
              <a:defRPr sz="4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4795457" indent="0" algn="ctr">
              <a:buNone/>
              <a:defRPr sz="4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6393943" indent="0" algn="ctr">
              <a:buNone/>
              <a:defRPr sz="4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Objectives area here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EAF69861-ABD8-974E-83FB-20A7FABC30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764751" y="28340860"/>
            <a:ext cx="9503399" cy="6367109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1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598486" indent="0" algn="ctr">
              <a:buNone/>
              <a:defRPr sz="4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3196972" indent="0" algn="ctr">
              <a:buNone/>
              <a:defRPr sz="4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4795457" indent="0" algn="ctr">
              <a:buNone/>
              <a:defRPr sz="4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6393943" indent="0" algn="ctr">
              <a:buNone/>
              <a:defRPr sz="4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Results area continued here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0EC19674-4ED2-1646-B5B7-5D8069273C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374971" y="7093846"/>
            <a:ext cx="9396255" cy="1065057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598486" indent="0" algn="ctr">
              <a:buNone/>
              <a:defRPr sz="4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3196972" indent="0" algn="ctr">
              <a:buNone/>
              <a:defRPr sz="4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4795457" indent="0" algn="ctr">
              <a:buNone/>
              <a:defRPr sz="4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6393943" indent="0" algn="ctr">
              <a:buNone/>
              <a:defRPr sz="4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Conclusions area here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E705C074-0F44-DE46-97C0-C7923BBDE0F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374971" y="19929190"/>
            <a:ext cx="9264860" cy="8569611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598486" indent="0" algn="ctr">
              <a:buNone/>
              <a:defRPr sz="4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3196972" indent="0" algn="ctr">
              <a:buNone/>
              <a:defRPr sz="4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4795457" indent="0" algn="ctr">
              <a:buNone/>
              <a:defRPr sz="4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6393943" indent="0" algn="ctr">
              <a:buNone/>
              <a:defRPr sz="4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Sources area here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015947DD-64C8-8F43-BCF7-729994CAF2F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374971" y="30565344"/>
            <a:ext cx="9264860" cy="5248656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598486" indent="0" algn="ctr">
              <a:buNone/>
              <a:defRPr sz="4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3196972" indent="0" algn="ctr">
              <a:buNone/>
              <a:defRPr sz="4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4795457" indent="0" algn="ctr">
              <a:buNone/>
              <a:defRPr sz="4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6393943" indent="0" algn="ctr">
              <a:buNone/>
              <a:defRPr sz="4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Acknowledgments area here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F720BA0D-1253-1B4F-9678-504B28E5DC8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16364" y="5836346"/>
            <a:ext cx="9503399" cy="91172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6000">
                <a:solidFill>
                  <a:schemeClr val="tx2"/>
                </a:solidFill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598486" indent="0" algn="ctr">
              <a:buNone/>
              <a:defRPr sz="4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3196972" indent="0" algn="ctr">
              <a:buNone/>
              <a:defRPr sz="4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4795457" indent="0" algn="ctr">
              <a:buNone/>
              <a:defRPr sz="4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6393943" indent="0" algn="ctr">
              <a:buNone/>
              <a:defRPr sz="4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INTRODUCTION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0747573E-1EB2-D340-928B-94A01CEE06D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116364" y="14280364"/>
            <a:ext cx="9503399" cy="91172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6000">
                <a:solidFill>
                  <a:schemeClr val="tx2"/>
                </a:solidFill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598486" indent="0" algn="ctr">
              <a:buNone/>
              <a:defRPr sz="4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3196972" indent="0" algn="ctr">
              <a:buNone/>
              <a:defRPr sz="4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4795457" indent="0" algn="ctr">
              <a:buNone/>
              <a:defRPr sz="4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6393943" indent="0" algn="ctr">
              <a:buNone/>
              <a:defRPr sz="4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OBJECTIVES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F1DC4E3A-9516-1341-A26C-10B7F029503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16364" y="22862674"/>
            <a:ext cx="9503399" cy="91172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6000">
                <a:solidFill>
                  <a:schemeClr val="tx2"/>
                </a:solidFill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598486" indent="0" algn="ctr">
              <a:buNone/>
              <a:defRPr sz="4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3196972" indent="0" algn="ctr">
              <a:buNone/>
              <a:defRPr sz="4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4795457" indent="0" algn="ctr">
              <a:buNone/>
              <a:defRPr sz="4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6393943" indent="0" algn="ctr">
              <a:buNone/>
              <a:defRPr sz="4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METHODS</a:t>
            </a: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D9076527-0A2F-264B-8281-01F9FE0A125D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116807" y="30248727"/>
            <a:ext cx="9502378" cy="45746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598486" indent="0">
              <a:buNone/>
              <a:defRPr sz="3300"/>
            </a:lvl2pPr>
            <a:lvl3pPr marL="3196972" indent="0">
              <a:buNone/>
              <a:defRPr sz="3300"/>
            </a:lvl3pPr>
            <a:lvl4pPr marL="4795457" indent="0">
              <a:buNone/>
              <a:defRPr sz="3300"/>
            </a:lvl4pPr>
            <a:lvl5pPr marL="6393943" indent="0">
              <a:buNone/>
              <a:defRPr sz="3300"/>
            </a:lvl5pPr>
          </a:lstStyle>
          <a:p>
            <a:pPr lvl="0"/>
            <a:r>
              <a:rPr lang="en-US" dirty="0"/>
              <a:t>Click an icon below to add your image/table here.</a:t>
            </a:r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7D3537BF-8FB9-C742-AC55-F8D0858FD7F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16364" y="29337000"/>
            <a:ext cx="9503399" cy="91172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3600">
                <a:solidFill>
                  <a:schemeClr val="bg1"/>
                </a:solidFill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598486" indent="0" algn="ctr">
              <a:buNone/>
              <a:defRPr sz="4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3196972" indent="0" algn="ctr">
              <a:buNone/>
              <a:defRPr sz="4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4795457" indent="0" algn="ctr">
              <a:buNone/>
              <a:defRPr sz="4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6393943" indent="0" algn="ctr">
              <a:buNone/>
              <a:defRPr sz="4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IMAGE/TABLE TITLE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FA25CF7A-1F37-D741-A391-E3EC6C553BC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116364" y="35105749"/>
            <a:ext cx="9503399" cy="629379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050" i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598486" indent="0" algn="ctr">
              <a:buNone/>
              <a:defRPr sz="4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3196972" indent="0" algn="ctr">
              <a:buNone/>
              <a:defRPr sz="4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4795457" indent="0" algn="ctr">
              <a:buNone/>
              <a:defRPr sz="4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6393943" indent="0" algn="ctr">
              <a:buNone/>
              <a:defRPr sz="4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Image/Table caption text goes here.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957B5696-6777-A94B-94A6-32FF615AC6B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69848" y="36453275"/>
            <a:ext cx="30701378" cy="911727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598486" indent="0" algn="ctr">
              <a:buNone/>
              <a:defRPr sz="4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3196972" indent="0" algn="ctr">
              <a:buNone/>
              <a:defRPr sz="4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4795457" indent="0" algn="ctr">
              <a:buNone/>
              <a:defRPr sz="4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6393943" indent="0" algn="ctr">
              <a:buNone/>
              <a:defRPr sz="4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Add text here for additional emphasis and to drive the point home.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3426EE3A-97F0-0046-A0D6-EF7D747A4E3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1732548" y="7170046"/>
            <a:ext cx="9503399" cy="5258560"/>
          </a:xfrm>
          <a:prstGeom prst="rect">
            <a:avLst/>
          </a:prstGeom>
        </p:spPr>
        <p:txBody>
          <a:bodyPr numCol="2" anchor="t"/>
          <a:lstStyle>
            <a:lvl1pPr marL="0" indent="0" algn="l">
              <a:buNone/>
              <a:defRPr sz="21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598486" indent="0" algn="ctr">
              <a:buNone/>
              <a:defRPr sz="4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3196972" indent="0" algn="ctr">
              <a:buNone/>
              <a:defRPr sz="4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4795457" indent="0" algn="ctr">
              <a:buNone/>
              <a:defRPr sz="4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6393943" indent="0" algn="ctr">
              <a:buNone/>
              <a:defRPr sz="4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Introduction area here</a:t>
            </a:r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86F90B8D-4E3E-9744-A866-F58151CF5AF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1732548" y="5836346"/>
            <a:ext cx="9503399" cy="91172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6000">
                <a:solidFill>
                  <a:srgbClr val="FFFFFF"/>
                </a:solidFill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598486" indent="0" algn="ctr">
              <a:buNone/>
              <a:defRPr sz="4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3196972" indent="0" algn="ctr">
              <a:buNone/>
              <a:defRPr sz="4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4795457" indent="0" algn="ctr">
              <a:buNone/>
              <a:defRPr sz="4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6393943" indent="0" algn="ctr">
              <a:buNone/>
              <a:defRPr sz="4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RESULTS</a:t>
            </a:r>
          </a:p>
        </p:txBody>
      </p:sp>
      <p:sp>
        <p:nvSpPr>
          <p:cNvPr id="27" name="Content Placeholder 19">
            <a:extLst>
              <a:ext uri="{FF2B5EF4-FFF2-40B4-BE49-F238E27FC236}">
                <a16:creationId xmlns:a16="http://schemas.microsoft.com/office/drawing/2014/main" id="{FCF2284F-4644-5D47-A295-3712E4AE7FF7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11732991" y="14557624"/>
            <a:ext cx="9502378" cy="45746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598486" indent="0">
              <a:buNone/>
              <a:defRPr sz="3300"/>
            </a:lvl2pPr>
            <a:lvl3pPr marL="3196972" indent="0">
              <a:buNone/>
              <a:defRPr sz="3300"/>
            </a:lvl3pPr>
            <a:lvl4pPr marL="4795457" indent="0">
              <a:buNone/>
              <a:defRPr sz="3300"/>
            </a:lvl4pPr>
            <a:lvl5pPr marL="6393943" indent="0">
              <a:buNone/>
              <a:defRPr sz="3300"/>
            </a:lvl5pPr>
          </a:lstStyle>
          <a:p>
            <a:pPr lvl="0"/>
            <a:r>
              <a:rPr lang="en-US" dirty="0"/>
              <a:t>Click an icon below to add your image/table here.</a:t>
            </a:r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80DC135D-FAC8-F04D-8972-48BEFB8B643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1732548" y="13645896"/>
            <a:ext cx="9503399" cy="91172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3600">
                <a:solidFill>
                  <a:schemeClr val="bg1"/>
                </a:solidFill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598486" indent="0" algn="ctr">
              <a:buNone/>
              <a:defRPr sz="4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3196972" indent="0" algn="ctr">
              <a:buNone/>
              <a:defRPr sz="4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4795457" indent="0" algn="ctr">
              <a:buNone/>
              <a:defRPr sz="4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6393943" indent="0" algn="ctr">
              <a:buNone/>
              <a:defRPr sz="4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IMAGE/TABLE TITLE</a:t>
            </a:r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21434945-A08D-E54D-8D1E-D0C22C9F676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1732548" y="19493518"/>
            <a:ext cx="9503399" cy="629379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050" i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598486" indent="0" algn="ctr">
              <a:buNone/>
              <a:defRPr sz="4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3196972" indent="0" algn="ctr">
              <a:buNone/>
              <a:defRPr sz="4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4795457" indent="0" algn="ctr">
              <a:buNone/>
              <a:defRPr sz="4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6393943" indent="0" algn="ctr">
              <a:buNone/>
              <a:defRPr sz="4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Image/Table caption text goes here.</a:t>
            </a:r>
          </a:p>
        </p:txBody>
      </p:sp>
      <p:sp>
        <p:nvSpPr>
          <p:cNvPr id="30" name="Content Placeholder 19">
            <a:extLst>
              <a:ext uri="{FF2B5EF4-FFF2-40B4-BE49-F238E27FC236}">
                <a16:creationId xmlns:a16="http://schemas.microsoft.com/office/drawing/2014/main" id="{36549CA3-717F-E449-98D6-1605B1007485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11732991" y="21947312"/>
            <a:ext cx="4440459" cy="45746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598486" indent="0">
              <a:buNone/>
              <a:defRPr sz="3300"/>
            </a:lvl2pPr>
            <a:lvl3pPr marL="3196972" indent="0">
              <a:buNone/>
              <a:defRPr sz="3300"/>
            </a:lvl3pPr>
            <a:lvl4pPr marL="4795457" indent="0">
              <a:buNone/>
              <a:defRPr sz="3300"/>
            </a:lvl4pPr>
            <a:lvl5pPr marL="6393943" indent="0">
              <a:buNone/>
              <a:defRPr sz="3300"/>
            </a:lvl5pPr>
          </a:lstStyle>
          <a:p>
            <a:pPr lvl="0"/>
            <a:r>
              <a:rPr lang="en-US" dirty="0"/>
              <a:t>Click an icon below to add your image/table here.</a:t>
            </a:r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id="{29C0CBED-77B4-2542-B842-49781BF3CB0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1732548" y="21035585"/>
            <a:ext cx="4440903" cy="91172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3600">
                <a:solidFill>
                  <a:schemeClr val="bg1"/>
                </a:solidFill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598486" indent="0" algn="ctr">
              <a:buNone/>
              <a:defRPr sz="4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3196972" indent="0" algn="ctr">
              <a:buNone/>
              <a:defRPr sz="4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4795457" indent="0" algn="ctr">
              <a:buNone/>
              <a:defRPr sz="4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6393943" indent="0" algn="ctr">
              <a:buNone/>
              <a:defRPr sz="4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IMAGE/TABLE TITLE</a:t>
            </a:r>
          </a:p>
        </p:txBody>
      </p: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5C4FA0D1-9231-504F-9659-2920144B88B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1732548" y="26883206"/>
            <a:ext cx="4440937" cy="629379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050" i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598486" indent="0" algn="ctr">
              <a:buNone/>
              <a:defRPr sz="4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3196972" indent="0" algn="ctr">
              <a:buNone/>
              <a:defRPr sz="4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4795457" indent="0" algn="ctr">
              <a:buNone/>
              <a:defRPr sz="4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6393943" indent="0" algn="ctr">
              <a:buNone/>
              <a:defRPr sz="4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Image/Table caption text goes here.</a:t>
            </a:r>
          </a:p>
        </p:txBody>
      </p:sp>
      <p:sp>
        <p:nvSpPr>
          <p:cNvPr id="33" name="Content Placeholder 19">
            <a:extLst>
              <a:ext uri="{FF2B5EF4-FFF2-40B4-BE49-F238E27FC236}">
                <a16:creationId xmlns:a16="http://schemas.microsoft.com/office/drawing/2014/main" id="{641C5E32-062A-9947-B0B4-1BC43B450E8E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16807911" y="21947312"/>
            <a:ext cx="4440459" cy="45746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598486" indent="0">
              <a:buNone/>
              <a:defRPr sz="3300"/>
            </a:lvl2pPr>
            <a:lvl3pPr marL="3196972" indent="0">
              <a:buNone/>
              <a:defRPr sz="3300"/>
            </a:lvl3pPr>
            <a:lvl4pPr marL="4795457" indent="0">
              <a:buNone/>
              <a:defRPr sz="3300"/>
            </a:lvl4pPr>
            <a:lvl5pPr marL="6393943" indent="0">
              <a:buNone/>
              <a:defRPr sz="3300"/>
            </a:lvl5pPr>
          </a:lstStyle>
          <a:p>
            <a:pPr lvl="0"/>
            <a:r>
              <a:rPr lang="en-US" dirty="0"/>
              <a:t>Click an icon below to add your image/table here.</a:t>
            </a:r>
          </a:p>
        </p:txBody>
      </p:sp>
      <p:sp>
        <p:nvSpPr>
          <p:cNvPr id="34" name="Text Placeholder 6">
            <a:extLst>
              <a:ext uri="{FF2B5EF4-FFF2-40B4-BE49-F238E27FC236}">
                <a16:creationId xmlns:a16="http://schemas.microsoft.com/office/drawing/2014/main" id="{860BB481-52CB-6442-BA17-5437E03457D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6807468" y="21035585"/>
            <a:ext cx="4440903" cy="91172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3600">
                <a:solidFill>
                  <a:schemeClr val="bg1"/>
                </a:solidFill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598486" indent="0" algn="ctr">
              <a:buNone/>
              <a:defRPr sz="4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3196972" indent="0" algn="ctr">
              <a:buNone/>
              <a:defRPr sz="4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4795457" indent="0" algn="ctr">
              <a:buNone/>
              <a:defRPr sz="4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6393943" indent="0" algn="ctr">
              <a:buNone/>
              <a:defRPr sz="4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IMAGE/TABLE TITLE</a:t>
            </a:r>
          </a:p>
        </p:txBody>
      </p:sp>
      <p:sp>
        <p:nvSpPr>
          <p:cNvPr id="35" name="Text Placeholder 6">
            <a:extLst>
              <a:ext uri="{FF2B5EF4-FFF2-40B4-BE49-F238E27FC236}">
                <a16:creationId xmlns:a16="http://schemas.microsoft.com/office/drawing/2014/main" id="{0367A46D-CB02-CB4D-BD25-770AEF082D2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6807468" y="26883206"/>
            <a:ext cx="4440937" cy="629379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050" i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598486" indent="0" algn="ctr">
              <a:buNone/>
              <a:defRPr sz="4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3196972" indent="0" algn="ctr">
              <a:buNone/>
              <a:defRPr sz="4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4795457" indent="0" algn="ctr">
              <a:buNone/>
              <a:defRPr sz="4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6393943" indent="0" algn="ctr">
              <a:buNone/>
              <a:defRPr sz="4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Image/Table caption text goes here.</a:t>
            </a:r>
          </a:p>
        </p:txBody>
      </p:sp>
      <p:sp>
        <p:nvSpPr>
          <p:cNvPr id="36" name="Text Placeholder 6">
            <a:extLst>
              <a:ext uri="{FF2B5EF4-FFF2-40B4-BE49-F238E27FC236}">
                <a16:creationId xmlns:a16="http://schemas.microsoft.com/office/drawing/2014/main" id="{A112112C-28A4-3842-98B3-36FD25502B5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2321300" y="5836346"/>
            <a:ext cx="9503399" cy="91172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6000">
                <a:solidFill>
                  <a:schemeClr val="tx2"/>
                </a:solidFill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598486" indent="0" algn="ctr">
              <a:buNone/>
              <a:defRPr sz="4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3196972" indent="0" algn="ctr">
              <a:buNone/>
              <a:defRPr sz="4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4795457" indent="0" algn="ctr">
              <a:buNone/>
              <a:defRPr sz="4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6393943" indent="0" algn="ctr">
              <a:buNone/>
              <a:defRPr sz="4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CONCLUSIONS</a:t>
            </a:r>
          </a:p>
        </p:txBody>
      </p:sp>
      <p:sp>
        <p:nvSpPr>
          <p:cNvPr id="38" name="Text Placeholder 6">
            <a:extLst>
              <a:ext uri="{FF2B5EF4-FFF2-40B4-BE49-F238E27FC236}">
                <a16:creationId xmlns:a16="http://schemas.microsoft.com/office/drawing/2014/main" id="{03BF3866-9BE7-2C44-B965-C3A85855BCAE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2321300" y="18553465"/>
            <a:ext cx="9503399" cy="91172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6000">
                <a:solidFill>
                  <a:schemeClr val="tx2"/>
                </a:solidFill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598486" indent="0" algn="ctr">
              <a:buNone/>
              <a:defRPr sz="4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3196972" indent="0" algn="ctr">
              <a:buNone/>
              <a:defRPr sz="4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4795457" indent="0" algn="ctr">
              <a:buNone/>
              <a:defRPr sz="4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6393943" indent="0" algn="ctr">
              <a:buNone/>
              <a:defRPr sz="4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SOURCES</a:t>
            </a:r>
          </a:p>
        </p:txBody>
      </p:sp>
      <p:sp>
        <p:nvSpPr>
          <p:cNvPr id="40" name="Text Placeholder 6">
            <a:extLst>
              <a:ext uri="{FF2B5EF4-FFF2-40B4-BE49-F238E27FC236}">
                <a16:creationId xmlns:a16="http://schemas.microsoft.com/office/drawing/2014/main" id="{2AE53672-1611-3C48-9A47-4B3ADB9AC64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2321300" y="29307843"/>
            <a:ext cx="9503399" cy="91172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6000">
                <a:solidFill>
                  <a:schemeClr val="tx2"/>
                </a:solidFill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598486" indent="0" algn="ctr">
              <a:buNone/>
              <a:defRPr sz="4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3196972" indent="0" algn="ctr">
              <a:buNone/>
              <a:defRPr sz="4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4795457" indent="0" algn="ctr">
              <a:buNone/>
              <a:defRPr sz="4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6393943" indent="0" algn="ctr">
              <a:buNone/>
              <a:defRPr sz="4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ACKNOWLEDGMENTS</a:t>
            </a:r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762" userDrawn="1">
          <p15:clr>
            <a:srgbClr val="FBAE40"/>
          </p15:clr>
        </p15:guide>
        <p15:guide id="2" pos="7411" userDrawn="1">
          <p15:clr>
            <a:srgbClr val="FBAE40"/>
          </p15:clr>
        </p15:guide>
        <p15:guide id="3" pos="13433" userDrawn="1">
          <p15:clr>
            <a:srgbClr val="FBAE40"/>
          </p15:clr>
        </p15:guide>
        <p15:guide id="4" pos="14083" userDrawn="1">
          <p15:clr>
            <a:srgbClr val="FBAE40"/>
          </p15:clr>
        </p15:guide>
        <p15:guide id="5" orient="horz" pos="6467" userDrawn="1">
          <p15:clr>
            <a:srgbClr val="FBAE40"/>
          </p15:clr>
        </p15:guide>
        <p15:guide id="6" orient="horz" pos="12455" userDrawn="1">
          <p15:clr>
            <a:srgbClr val="FBAE40"/>
          </p15:clr>
        </p15:guide>
        <p15:guide id="7" orient="horz" pos="14371" userDrawn="1">
          <p15:clr>
            <a:srgbClr val="FBAE40"/>
          </p15:clr>
        </p15:guide>
        <p15:guide id="8" orient="horz" pos="211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7711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ctr" defTabSz="3196971" rtl="0" eaLnBrk="1" latinLnBrk="0" hangingPunct="1">
        <a:spcBef>
          <a:spcPct val="0"/>
        </a:spcBef>
        <a:buNone/>
        <a:defRPr sz="9000" kern="1200">
          <a:solidFill>
            <a:schemeClr val="tx2"/>
          </a:solidFill>
          <a:latin typeface="Impact" panose="020B0806030902050204" pitchFamily="34" charset="0"/>
          <a:ea typeface="+mj-ea"/>
          <a:cs typeface="+mj-cs"/>
        </a:defRPr>
      </a:lvl1pPr>
    </p:titleStyle>
    <p:bodyStyle>
      <a:lvl1pPr marL="1198864" indent="-1198864" algn="l" defTabSz="3196971" rtl="0" eaLnBrk="1" latinLnBrk="0" hangingPunct="1">
        <a:spcBef>
          <a:spcPct val="20000"/>
        </a:spcBef>
        <a:buFont typeface="Arial" pitchFamily="34" charset="0"/>
        <a:buChar char="•"/>
        <a:defRPr sz="11175" kern="1200">
          <a:solidFill>
            <a:schemeClr val="tx1"/>
          </a:solidFill>
          <a:latin typeface="+mn-lt"/>
          <a:ea typeface="+mn-ea"/>
          <a:cs typeface="+mn-cs"/>
        </a:defRPr>
      </a:lvl1pPr>
      <a:lvl2pPr marL="2597539" indent="-999054" algn="l" defTabSz="3196971" rtl="0" eaLnBrk="1" latinLnBrk="0" hangingPunct="1">
        <a:spcBef>
          <a:spcPct val="20000"/>
        </a:spcBef>
        <a:buFont typeface="Arial" pitchFamily="34" charset="0"/>
        <a:buChar char="–"/>
        <a:defRPr sz="9825" kern="1200">
          <a:solidFill>
            <a:schemeClr val="tx1"/>
          </a:solidFill>
          <a:latin typeface="+mn-lt"/>
          <a:ea typeface="+mn-ea"/>
          <a:cs typeface="+mn-cs"/>
        </a:defRPr>
      </a:lvl2pPr>
      <a:lvl3pPr marL="3996214" indent="-799242" algn="l" defTabSz="3196971" rtl="0" eaLnBrk="1" latinLnBrk="0" hangingPunct="1">
        <a:spcBef>
          <a:spcPct val="20000"/>
        </a:spcBef>
        <a:buFont typeface="Arial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3pPr>
      <a:lvl4pPr marL="5594700" indent="-799242" algn="l" defTabSz="3196971" rtl="0" eaLnBrk="1" latinLnBrk="0" hangingPunct="1">
        <a:spcBef>
          <a:spcPct val="20000"/>
        </a:spcBef>
        <a:buFont typeface="Arial" pitchFamily="34" charset="0"/>
        <a:buChar char="–"/>
        <a:defRPr sz="6975" kern="1200">
          <a:solidFill>
            <a:schemeClr val="tx1"/>
          </a:solidFill>
          <a:latin typeface="+mn-lt"/>
          <a:ea typeface="+mn-ea"/>
          <a:cs typeface="+mn-cs"/>
        </a:defRPr>
      </a:lvl4pPr>
      <a:lvl5pPr marL="7193185" indent="-799242" algn="l" defTabSz="3196971" rtl="0" eaLnBrk="1" latinLnBrk="0" hangingPunct="1">
        <a:spcBef>
          <a:spcPct val="20000"/>
        </a:spcBef>
        <a:buFont typeface="Arial" pitchFamily="34" charset="0"/>
        <a:buChar char="»"/>
        <a:defRPr sz="6975" kern="1200">
          <a:solidFill>
            <a:schemeClr val="tx1"/>
          </a:solidFill>
          <a:latin typeface="+mn-lt"/>
          <a:ea typeface="+mn-ea"/>
          <a:cs typeface="+mn-cs"/>
        </a:defRPr>
      </a:lvl5pPr>
      <a:lvl6pPr marL="8791671" indent="-799242" algn="l" defTabSz="3196971" rtl="0" eaLnBrk="1" latinLnBrk="0" hangingPunct="1">
        <a:spcBef>
          <a:spcPct val="20000"/>
        </a:spcBef>
        <a:buFont typeface="Arial" pitchFamily="34" charset="0"/>
        <a:buChar char="•"/>
        <a:defRPr sz="6975" kern="1200">
          <a:solidFill>
            <a:schemeClr val="tx1"/>
          </a:solidFill>
          <a:latin typeface="+mn-lt"/>
          <a:ea typeface="+mn-ea"/>
          <a:cs typeface="+mn-cs"/>
        </a:defRPr>
      </a:lvl6pPr>
      <a:lvl7pPr marL="10390156" indent="-799242" algn="l" defTabSz="3196971" rtl="0" eaLnBrk="1" latinLnBrk="0" hangingPunct="1">
        <a:spcBef>
          <a:spcPct val="20000"/>
        </a:spcBef>
        <a:buFont typeface="Arial" pitchFamily="34" charset="0"/>
        <a:buChar char="•"/>
        <a:defRPr sz="6975" kern="1200">
          <a:solidFill>
            <a:schemeClr val="tx1"/>
          </a:solidFill>
          <a:latin typeface="+mn-lt"/>
          <a:ea typeface="+mn-ea"/>
          <a:cs typeface="+mn-cs"/>
        </a:defRPr>
      </a:lvl7pPr>
      <a:lvl8pPr marL="11988642" indent="-799242" algn="l" defTabSz="3196971" rtl="0" eaLnBrk="1" latinLnBrk="0" hangingPunct="1">
        <a:spcBef>
          <a:spcPct val="20000"/>
        </a:spcBef>
        <a:buFont typeface="Arial" pitchFamily="34" charset="0"/>
        <a:buChar char="•"/>
        <a:defRPr sz="6975" kern="1200">
          <a:solidFill>
            <a:schemeClr val="tx1"/>
          </a:solidFill>
          <a:latin typeface="+mn-lt"/>
          <a:ea typeface="+mn-ea"/>
          <a:cs typeface="+mn-cs"/>
        </a:defRPr>
      </a:lvl8pPr>
      <a:lvl9pPr marL="13587128" indent="-799242" algn="l" defTabSz="3196971" rtl="0" eaLnBrk="1" latinLnBrk="0" hangingPunct="1">
        <a:spcBef>
          <a:spcPct val="20000"/>
        </a:spcBef>
        <a:buFont typeface="Arial" pitchFamily="34" charset="0"/>
        <a:buChar char="•"/>
        <a:defRPr sz="69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196971" rtl="0" eaLnBrk="1" latinLnBrk="0" hangingPunct="1">
        <a:defRPr sz="6300" kern="1200">
          <a:solidFill>
            <a:schemeClr val="tx1"/>
          </a:solidFill>
          <a:latin typeface="+mn-lt"/>
          <a:ea typeface="+mn-ea"/>
          <a:cs typeface="+mn-cs"/>
        </a:defRPr>
      </a:lvl1pPr>
      <a:lvl2pPr marL="1598486" algn="l" defTabSz="3196971" rtl="0" eaLnBrk="1" latinLnBrk="0" hangingPunct="1">
        <a:defRPr sz="6300" kern="1200">
          <a:solidFill>
            <a:schemeClr val="tx1"/>
          </a:solidFill>
          <a:latin typeface="+mn-lt"/>
          <a:ea typeface="+mn-ea"/>
          <a:cs typeface="+mn-cs"/>
        </a:defRPr>
      </a:lvl2pPr>
      <a:lvl3pPr marL="3196971" algn="l" defTabSz="3196971" rtl="0" eaLnBrk="1" latinLnBrk="0" hangingPunct="1">
        <a:defRPr sz="6300" kern="1200">
          <a:solidFill>
            <a:schemeClr val="tx1"/>
          </a:solidFill>
          <a:latin typeface="+mn-lt"/>
          <a:ea typeface="+mn-ea"/>
          <a:cs typeface="+mn-cs"/>
        </a:defRPr>
      </a:lvl3pPr>
      <a:lvl4pPr marL="4795457" algn="l" defTabSz="3196971" rtl="0" eaLnBrk="1" latinLnBrk="0" hangingPunct="1">
        <a:defRPr sz="6300" kern="1200">
          <a:solidFill>
            <a:schemeClr val="tx1"/>
          </a:solidFill>
          <a:latin typeface="+mn-lt"/>
          <a:ea typeface="+mn-ea"/>
          <a:cs typeface="+mn-cs"/>
        </a:defRPr>
      </a:lvl4pPr>
      <a:lvl5pPr marL="6393943" algn="l" defTabSz="3196971" rtl="0" eaLnBrk="1" latinLnBrk="0" hangingPunct="1">
        <a:defRPr sz="6300" kern="1200">
          <a:solidFill>
            <a:schemeClr val="tx1"/>
          </a:solidFill>
          <a:latin typeface="+mn-lt"/>
          <a:ea typeface="+mn-ea"/>
          <a:cs typeface="+mn-cs"/>
        </a:defRPr>
      </a:lvl5pPr>
      <a:lvl6pPr marL="7992428" algn="l" defTabSz="3196971" rtl="0" eaLnBrk="1" latinLnBrk="0" hangingPunct="1">
        <a:defRPr sz="6300" kern="1200">
          <a:solidFill>
            <a:schemeClr val="tx1"/>
          </a:solidFill>
          <a:latin typeface="+mn-lt"/>
          <a:ea typeface="+mn-ea"/>
          <a:cs typeface="+mn-cs"/>
        </a:defRPr>
      </a:lvl6pPr>
      <a:lvl7pPr marL="9590914" algn="l" defTabSz="3196971" rtl="0" eaLnBrk="1" latinLnBrk="0" hangingPunct="1">
        <a:defRPr sz="6300" kern="1200">
          <a:solidFill>
            <a:schemeClr val="tx1"/>
          </a:solidFill>
          <a:latin typeface="+mn-lt"/>
          <a:ea typeface="+mn-ea"/>
          <a:cs typeface="+mn-cs"/>
        </a:defRPr>
      </a:lvl7pPr>
      <a:lvl8pPr marL="11189399" algn="l" defTabSz="3196971" rtl="0" eaLnBrk="1" latinLnBrk="0" hangingPunct="1">
        <a:defRPr sz="6300" kern="1200">
          <a:solidFill>
            <a:schemeClr val="tx1"/>
          </a:solidFill>
          <a:latin typeface="+mn-lt"/>
          <a:ea typeface="+mn-ea"/>
          <a:cs typeface="+mn-cs"/>
        </a:defRPr>
      </a:lvl8pPr>
      <a:lvl9pPr marL="12787884" algn="l" defTabSz="3196971" rtl="0" eaLnBrk="1" latinLnBrk="0" hangingPunct="1">
        <a:defRPr sz="6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04" userDrawn="1">
          <p15:clr>
            <a:srgbClr val="F26B43"/>
          </p15:clr>
        </p15:guide>
        <p15:guide id="2" pos="1992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0668A5BC-0F9B-794D-AEB7-D2726E24C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DEFD288A-9138-834C-8951-A483DF781A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0FF17CD7-7FD5-8643-91FB-6DD3C93E7E5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8350930D-BED7-D448-837C-DB028CB534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73496D84-00D9-6D49-ADF7-D13797528F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3996DF6F-5297-DF4F-AC24-E2A3F1C70B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1E17687F-1416-8049-A646-DA446CC6755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BC1E36D-716F-D04C-BA85-9F3D1232085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761894E0-C319-C64D-8927-A12AF767032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0FD7A93C-3DB7-6940-84C5-074E6BA6F88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3ADE8B26-72EE-0048-87CC-CAA1BAB5679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EB70E4A8-F382-6B49-AE48-1E9BE96457F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Content Placeholder 34">
            <a:extLst>
              <a:ext uri="{FF2B5EF4-FFF2-40B4-BE49-F238E27FC236}">
                <a16:creationId xmlns:a16="http://schemas.microsoft.com/office/drawing/2014/main" id="{FABCA9F4-0CDC-6841-B16E-481641AB90E8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7E5745D6-906B-AF43-8F32-07D073276D8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5F658D9A-5C60-F54F-A085-FD116395662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DB7B41F1-A4E3-6545-9F63-5E417CCA9BE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C6466827-B234-8F43-AADF-E4091DEFA06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C351B457-35E2-6141-B2B4-C2BB306BB48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1" name="Content Placeholder 40">
            <a:extLst>
              <a:ext uri="{FF2B5EF4-FFF2-40B4-BE49-F238E27FC236}">
                <a16:creationId xmlns:a16="http://schemas.microsoft.com/office/drawing/2014/main" id="{8AB298ED-0908-DC44-A271-ABD8EDCB6396}"/>
              </a:ext>
            </a:extLst>
          </p:cNvPr>
          <p:cNvSpPr>
            <a:spLocks noGrp="1"/>
          </p:cNvSpPr>
          <p:nvPr>
            <p:ph sz="quarter" idx="2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B5E5583A-CFC7-0048-9CE4-17A9852E7504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F33EFDC8-5B2E-0646-B090-AACF4CB1085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4" name="Content Placeholder 43">
            <a:extLst>
              <a:ext uri="{FF2B5EF4-FFF2-40B4-BE49-F238E27FC236}">
                <a16:creationId xmlns:a16="http://schemas.microsoft.com/office/drawing/2014/main" id="{4CC4F8E3-347B-2841-BE33-01BE8B863C7E}"/>
              </a:ext>
            </a:extLst>
          </p:cNvPr>
          <p:cNvSpPr>
            <a:spLocks noGrp="1"/>
          </p:cNvSpPr>
          <p:nvPr>
            <p:ph sz="quarter" idx="3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D943EAF1-F56E-A144-BCCF-F81E7E1A181D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4EA5FF9E-93E3-D849-9B98-C9C6FB65B9FD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7" name="Content Placeholder 46">
            <a:extLst>
              <a:ext uri="{FF2B5EF4-FFF2-40B4-BE49-F238E27FC236}">
                <a16:creationId xmlns:a16="http://schemas.microsoft.com/office/drawing/2014/main" id="{25BA3AC9-FDA1-454C-A52E-E74FBEE19496}"/>
              </a:ext>
            </a:extLst>
          </p:cNvPr>
          <p:cNvSpPr>
            <a:spLocks noGrp="1"/>
          </p:cNvSpPr>
          <p:nvPr>
            <p:ph sz="quarter" idx="3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5A7B962C-8332-3047-A3EA-1407139CF03B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D82F2445-0BEA-2B4D-AB86-2EBEB16A8E37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57CACDC9-1513-0A49-9C8E-D72FBB8FBC9A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1" name="Text Placeholder 50">
            <a:extLst>
              <a:ext uri="{FF2B5EF4-FFF2-40B4-BE49-F238E27FC236}">
                <a16:creationId xmlns:a16="http://schemas.microsoft.com/office/drawing/2014/main" id="{CFE1DF18-45CC-F94B-8CC0-70B8511AB2B5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5B5C4C64-9780-7747-B843-2B8595C4B39F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5F8007E8-67E9-FA49-80CD-7CC37CAD1B57}"/>
              </a:ext>
            </a:extLst>
          </p:cNvPr>
          <p:cNvCxnSpPr/>
          <p:nvPr/>
        </p:nvCxnSpPr>
        <p:spPr>
          <a:xfrm>
            <a:off x="1116364" y="7025273"/>
            <a:ext cx="9503399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063DB0FA-B9BA-344E-BA63-5F453F38D565}"/>
              </a:ext>
            </a:extLst>
          </p:cNvPr>
          <p:cNvCxnSpPr/>
          <p:nvPr/>
        </p:nvCxnSpPr>
        <p:spPr>
          <a:xfrm>
            <a:off x="1116364" y="15468600"/>
            <a:ext cx="9503399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6F6743A5-DEA3-B640-B917-E75741E0E6D6}"/>
              </a:ext>
            </a:extLst>
          </p:cNvPr>
          <p:cNvCxnSpPr/>
          <p:nvPr/>
        </p:nvCxnSpPr>
        <p:spPr>
          <a:xfrm>
            <a:off x="1116364" y="24019811"/>
            <a:ext cx="9503399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073435EA-569E-1542-8D15-6F35E846EE4C}"/>
              </a:ext>
            </a:extLst>
          </p:cNvPr>
          <p:cNvCxnSpPr/>
          <p:nvPr/>
        </p:nvCxnSpPr>
        <p:spPr>
          <a:xfrm>
            <a:off x="11732548" y="7025273"/>
            <a:ext cx="9503399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125E46ED-F5E2-D246-9F53-6FB34DFB5CFD}"/>
              </a:ext>
            </a:extLst>
          </p:cNvPr>
          <p:cNvCxnSpPr/>
          <p:nvPr/>
        </p:nvCxnSpPr>
        <p:spPr>
          <a:xfrm>
            <a:off x="22321300" y="6934200"/>
            <a:ext cx="9503399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8AB1745A-DC62-C940-869E-84A9697E2271}"/>
              </a:ext>
            </a:extLst>
          </p:cNvPr>
          <p:cNvCxnSpPr/>
          <p:nvPr/>
        </p:nvCxnSpPr>
        <p:spPr>
          <a:xfrm>
            <a:off x="22321300" y="19798545"/>
            <a:ext cx="9503399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2CB86BFB-26E2-4B40-9930-EE73A30557ED}"/>
              </a:ext>
            </a:extLst>
          </p:cNvPr>
          <p:cNvCxnSpPr/>
          <p:nvPr/>
        </p:nvCxnSpPr>
        <p:spPr>
          <a:xfrm>
            <a:off x="22321300" y="30403800"/>
            <a:ext cx="9503399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Poster">
  <a:themeElements>
    <a:clrScheme name="FloridaTech2019">
      <a:dk1>
        <a:srgbClr val="3A3A3A"/>
      </a:dk1>
      <a:lt1>
        <a:srgbClr val="AB946C"/>
      </a:lt1>
      <a:dk2>
        <a:srgbClr val="770000"/>
      </a:dk2>
      <a:lt2>
        <a:srgbClr val="D5D0C9"/>
      </a:lt2>
      <a:accent1>
        <a:srgbClr val="084670"/>
      </a:accent1>
      <a:accent2>
        <a:srgbClr val="FBC444"/>
      </a:accent2>
      <a:accent3>
        <a:srgbClr val="5D2162"/>
      </a:accent3>
      <a:accent4>
        <a:srgbClr val="A3B8BE"/>
      </a:accent4>
      <a:accent5>
        <a:srgbClr val="F49028"/>
      </a:accent5>
      <a:accent6>
        <a:srgbClr val="00546A"/>
      </a:accent6>
      <a:hlink>
        <a:srgbClr val="084670"/>
      </a:hlink>
      <a:folHlink>
        <a:srgbClr val="5F487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13768</TotalTime>
  <Words>1</Words>
  <Application>Microsoft Macintosh PowerPoint</Application>
  <PresentationFormat>Custom</PresentationFormat>
  <Paragraphs>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ＭＳ Ｐゴシック</vt:lpstr>
      <vt:lpstr>Arial</vt:lpstr>
      <vt:lpstr>Calibri</vt:lpstr>
      <vt:lpstr>Impact</vt:lpstr>
      <vt:lpstr>Times New Roman</vt:lpstr>
      <vt:lpstr>Verdana</vt:lpstr>
      <vt:lpstr>Poster</vt:lpstr>
      <vt:lpstr>PowerPoint Presentation</vt:lpstr>
    </vt:vector>
  </TitlesOfParts>
  <Company>Florida Institute of Technology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Stephanie Herndon</cp:lastModifiedBy>
  <cp:revision>179</cp:revision>
  <dcterms:created xsi:type="dcterms:W3CDTF">2017-02-10T14:30:48Z</dcterms:created>
  <dcterms:modified xsi:type="dcterms:W3CDTF">2019-06-04T21:04:36Z</dcterms:modified>
</cp:coreProperties>
</file>