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38404800" cy="43891200"/>
  <p:notesSz cx="6888163" cy="10020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647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504337" algn="l" rtl="0" eaLnBrk="0" fontAlgn="base" hangingPunct="0">
      <a:spcBef>
        <a:spcPct val="0"/>
      </a:spcBef>
      <a:spcAft>
        <a:spcPct val="0"/>
      </a:spcAft>
      <a:defRPr sz="2647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1008675" algn="l" rtl="0" eaLnBrk="0" fontAlgn="base" hangingPunct="0">
      <a:spcBef>
        <a:spcPct val="0"/>
      </a:spcBef>
      <a:spcAft>
        <a:spcPct val="0"/>
      </a:spcAft>
      <a:defRPr sz="2647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513012" algn="l" rtl="0" eaLnBrk="0" fontAlgn="base" hangingPunct="0">
      <a:spcBef>
        <a:spcPct val="0"/>
      </a:spcBef>
      <a:spcAft>
        <a:spcPct val="0"/>
      </a:spcAft>
      <a:defRPr sz="2647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2017349" algn="l" rtl="0" eaLnBrk="0" fontAlgn="base" hangingPunct="0">
      <a:spcBef>
        <a:spcPct val="0"/>
      </a:spcBef>
      <a:spcAft>
        <a:spcPct val="0"/>
      </a:spcAft>
      <a:defRPr sz="2647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521687" algn="l" defTabSz="504337" rtl="0" eaLnBrk="1" latinLnBrk="0" hangingPunct="1">
      <a:defRPr sz="2647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3026024" algn="l" defTabSz="504337" rtl="0" eaLnBrk="1" latinLnBrk="0" hangingPunct="1">
      <a:defRPr sz="2647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530361" algn="l" defTabSz="504337" rtl="0" eaLnBrk="1" latinLnBrk="0" hangingPunct="1">
      <a:defRPr sz="2647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4034699" algn="l" defTabSz="504337" rtl="0" eaLnBrk="1" latinLnBrk="0" hangingPunct="1">
      <a:defRPr sz="2647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6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anine Tanz" initials="JT" lastIdx="1" clrIdx="0"/>
  <p:cmAuthor id="2" name="Jeanine Tanz" initials="JT [2]" lastIdx="1" clrIdx="1"/>
  <p:cmAuthor id="3" name="Jeanine Tanz" initials="JT [3]" lastIdx="1" clrIdx="2"/>
  <p:cmAuthor id="4" name="Corina Jimenez-Gomez" initials="CJ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94"/>
  </p:normalViewPr>
  <p:slideViewPr>
    <p:cSldViewPr snapToGrid="0" snapToObjects="1">
      <p:cViewPr varScale="1">
        <p:scale>
          <a:sx n="20" d="100"/>
          <a:sy n="20" d="100"/>
        </p:scale>
        <p:origin x="3032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3156"/>
        <p:guide pos="216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endParaRPr lang="en-A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7150" y="0"/>
            <a:ext cx="3048000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endParaRPr lang="en-A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0238"/>
            <a:ext cx="29749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endParaRPr lang="en-A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7150" y="9520238"/>
            <a:ext cx="3048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fld id="{C2F44AC0-E5A1-EA47-AF8D-E713D34CB3C0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638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endParaRPr lang="en-A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150" y="0"/>
            <a:ext cx="3048000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endParaRPr lang="en-A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82763" y="749300"/>
            <a:ext cx="3278187" cy="3748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2175" y="4797425"/>
            <a:ext cx="5056188" cy="449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20238"/>
            <a:ext cx="29749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endParaRPr lang="en-A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150" y="9520238"/>
            <a:ext cx="3048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fld id="{A0D22A7F-8404-F94D-898D-68FAF8695588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274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24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504337" algn="l" rtl="0" eaLnBrk="0" fontAlgn="base" hangingPunct="0">
      <a:spcBef>
        <a:spcPct val="30000"/>
      </a:spcBef>
      <a:spcAft>
        <a:spcPct val="0"/>
      </a:spcAft>
      <a:defRPr sz="1324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1008675" algn="l" rtl="0" eaLnBrk="0" fontAlgn="base" hangingPunct="0">
      <a:spcBef>
        <a:spcPct val="30000"/>
      </a:spcBef>
      <a:spcAft>
        <a:spcPct val="0"/>
      </a:spcAft>
      <a:defRPr sz="1324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513012" algn="l" rtl="0" eaLnBrk="0" fontAlgn="base" hangingPunct="0">
      <a:spcBef>
        <a:spcPct val="30000"/>
      </a:spcBef>
      <a:spcAft>
        <a:spcPct val="0"/>
      </a:spcAft>
      <a:defRPr sz="1324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2017349" algn="l" rtl="0" eaLnBrk="0" fontAlgn="base" hangingPunct="0">
      <a:spcBef>
        <a:spcPct val="30000"/>
      </a:spcBef>
      <a:spcAft>
        <a:spcPct val="0"/>
      </a:spcAft>
      <a:defRPr sz="1324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521687" algn="l" defTabSz="504337" rtl="0" eaLnBrk="1" latinLnBrk="0" hangingPunct="1">
      <a:defRPr sz="1324" kern="1200">
        <a:solidFill>
          <a:schemeClr val="tx1"/>
        </a:solidFill>
        <a:latin typeface="+mn-lt"/>
        <a:ea typeface="+mn-ea"/>
        <a:cs typeface="+mn-cs"/>
      </a:defRPr>
    </a:lvl6pPr>
    <a:lvl7pPr marL="3026024" algn="l" defTabSz="504337" rtl="0" eaLnBrk="1" latinLnBrk="0" hangingPunct="1">
      <a:defRPr sz="1324" kern="1200">
        <a:solidFill>
          <a:schemeClr val="tx1"/>
        </a:solidFill>
        <a:latin typeface="+mn-lt"/>
        <a:ea typeface="+mn-ea"/>
        <a:cs typeface="+mn-cs"/>
      </a:defRPr>
    </a:lvl7pPr>
    <a:lvl8pPr marL="3530361" algn="l" defTabSz="504337" rtl="0" eaLnBrk="1" latinLnBrk="0" hangingPunct="1">
      <a:defRPr sz="1324" kern="1200">
        <a:solidFill>
          <a:schemeClr val="tx1"/>
        </a:solidFill>
        <a:latin typeface="+mn-lt"/>
        <a:ea typeface="+mn-ea"/>
        <a:cs typeface="+mn-cs"/>
      </a:defRPr>
    </a:lvl8pPr>
    <a:lvl9pPr marL="4034699" algn="l" defTabSz="504337" rtl="0" eaLnBrk="1" latinLnBrk="0" hangingPunct="1">
      <a:defRPr sz="132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A06D95-B939-E147-933F-3E6412820AF3}" type="slidenum">
              <a:rPr lang="en-AU"/>
              <a:pPr/>
              <a:t>1</a:t>
            </a:fld>
            <a:endParaRPr lang="en-AU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82763" y="749300"/>
            <a:ext cx="3278187" cy="3748088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47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>
            <a:extLst>
              <a:ext uri="{FF2B5EF4-FFF2-40B4-BE49-F238E27FC236}">
                <a16:creationId xmlns:a16="http://schemas.microsoft.com/office/drawing/2014/main" id="{BB358204-230E-534B-AC31-022EE685D738}"/>
              </a:ext>
            </a:extLst>
          </p:cNvPr>
          <p:cNvSpPr/>
          <p:nvPr userDrawn="1"/>
        </p:nvSpPr>
        <p:spPr>
          <a:xfrm rot="10800000">
            <a:off x="13068297" y="5486400"/>
            <a:ext cx="12468224" cy="35443886"/>
          </a:xfrm>
          <a:prstGeom prst="round1Rect">
            <a:avLst>
              <a:gd name="adj" fmla="val 13202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010" tIns="40005" rIns="80010" bIns="400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16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2ED3F3CC-9033-B34E-9F0E-DB59979AFF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0150" y="522515"/>
            <a:ext cx="29603700" cy="3674395"/>
          </a:xfrm>
          <a:prstGeom prst="rect">
            <a:avLst/>
          </a:prstGeom>
        </p:spPr>
        <p:txBody>
          <a:bodyPr vert="horz" lIns="426284" tIns="213142" rIns="426284" bIns="213142" rtlCol="0" anchor="t">
            <a:noAutofit/>
          </a:bodyPr>
          <a:lstStyle>
            <a:lvl1pPr algn="l">
              <a:defRPr sz="20125"/>
            </a:lvl1pPr>
          </a:lstStyle>
          <a:p>
            <a:r>
              <a:rPr lang="en-US" dirty="0"/>
              <a:t>TITLE OF POSTER 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F6AB496-80D8-AA49-9239-9413FD0166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66850" y="4191001"/>
            <a:ext cx="29337000" cy="10361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525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864993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729987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594979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7459973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Author 1 Name, email1@my.fit.edu; Author 2 Name, email2@my.fit.edu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0EC52D4-3600-114E-B26B-B560A73077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02424" y="9144000"/>
            <a:ext cx="11087299" cy="600978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864993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729987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594979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7459973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Introduction area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FAF0D8DD-77A2-1A4D-AC9B-02AFFD7A67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02424" y="27628852"/>
            <a:ext cx="11087299" cy="494120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5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864993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729987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594979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7459973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Methods area here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5F3F5D0-556C-274D-9471-D629CFC107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02424" y="18450414"/>
            <a:ext cx="11087299" cy="597470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864993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729987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594979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7459973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Objectives area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AF69861-ABD8-974E-83FB-20A7FABC30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725542" y="32389554"/>
            <a:ext cx="11087299" cy="727669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5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864993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729987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594979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7459973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Results area continued here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0EC19674-4ED2-1646-B5B7-5D8069273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104132" y="9056914"/>
            <a:ext cx="10962298" cy="963013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864993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729987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594979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7459973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Conclusions area here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705C074-0F44-DE46-97C0-C7923BBDE0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104132" y="21230757"/>
            <a:ext cx="10809003" cy="1133930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864993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729987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594979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7459973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Sources area here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015947DD-64C8-8F43-BCF7-729994CAF2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104132" y="34931822"/>
            <a:ext cx="10809003" cy="599846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864993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729987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594979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7459973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Acknowledgments area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F720BA0D-1253-1B4F-9678-504B28E5DC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02424" y="7619771"/>
            <a:ext cx="11087299" cy="104197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7000">
                <a:solidFill>
                  <a:schemeClr val="tx2"/>
                </a:solidFill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864993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729987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594979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7459973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INTRODUCTION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0747573E-1EB2-D340-928B-94A01CEE06D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02424" y="16933354"/>
            <a:ext cx="11087299" cy="104197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7000">
                <a:solidFill>
                  <a:schemeClr val="tx2"/>
                </a:solidFill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864993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729987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594979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7459973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OBJECTIVES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F1DC4E3A-9516-1341-A26C-10B7F02950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02424" y="26128770"/>
            <a:ext cx="11087299" cy="104197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7000">
                <a:solidFill>
                  <a:schemeClr val="tx2"/>
                </a:solidFill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864993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729987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594979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7459973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METHODS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D9076527-0A2F-264B-8281-01F9FE0A125D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302941" y="34569974"/>
            <a:ext cx="11086108" cy="52281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864993" indent="0">
              <a:buNone/>
              <a:defRPr sz="3850"/>
            </a:lvl2pPr>
            <a:lvl3pPr marL="3729987" indent="0">
              <a:buNone/>
              <a:defRPr sz="3850"/>
            </a:lvl3pPr>
            <a:lvl4pPr marL="5594979" indent="0">
              <a:buNone/>
              <a:defRPr sz="3850"/>
            </a:lvl4pPr>
            <a:lvl5pPr marL="7459973" indent="0">
              <a:buNone/>
              <a:defRPr sz="3850"/>
            </a:lvl5pPr>
          </a:lstStyle>
          <a:p>
            <a:pPr lvl="0"/>
            <a:r>
              <a:rPr lang="en-US" dirty="0"/>
              <a:t>Click an icon below to add your image/table here.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7D3537BF-8FB9-C742-AC55-F8D0858FD7F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02424" y="33528000"/>
            <a:ext cx="11087299" cy="104197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4200">
                <a:solidFill>
                  <a:schemeClr val="bg1"/>
                </a:solidFill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864993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729987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594979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7459973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IMAGE/TABLE TITLE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FA25CF7A-1F37-D741-A391-E3EC6C553B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02424" y="40169126"/>
            <a:ext cx="11087299" cy="71929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225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864993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729987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594979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7459973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Image/Table caption text goes here.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957B5696-6777-A94B-94A6-32FF615AC6B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48156" y="41660885"/>
            <a:ext cx="35818274" cy="104197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7000">
                <a:solidFill>
                  <a:schemeClr val="bg1"/>
                </a:solidFill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864993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729987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594979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7459973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Add text here for additional emphasis and to drive the point home.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3426EE3A-97F0-0046-A0D6-EF7D747A4E3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687972" y="9144000"/>
            <a:ext cx="11087299" cy="6009783"/>
          </a:xfrm>
          <a:prstGeom prst="rect">
            <a:avLst/>
          </a:prstGeom>
        </p:spPr>
        <p:txBody>
          <a:bodyPr numCol="2" anchor="t"/>
          <a:lstStyle>
            <a:lvl1pPr marL="0" indent="0" algn="l">
              <a:buNone/>
              <a:defRPr sz="245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864993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729987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594979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7459973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Introduction area here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86F90B8D-4E3E-9744-A866-F58151CF5A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687972" y="7619771"/>
            <a:ext cx="11087299" cy="104197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7000">
                <a:solidFill>
                  <a:srgbClr val="FFFFFF"/>
                </a:solidFill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864993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729987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594979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7459973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RESULTS</a:t>
            </a:r>
          </a:p>
        </p:txBody>
      </p:sp>
      <p:sp>
        <p:nvSpPr>
          <p:cNvPr id="27" name="Content Placeholder 19">
            <a:extLst>
              <a:ext uri="{FF2B5EF4-FFF2-40B4-BE49-F238E27FC236}">
                <a16:creationId xmlns:a16="http://schemas.microsoft.com/office/drawing/2014/main" id="{FCF2284F-4644-5D47-A295-3712E4AE7FF7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13688489" y="16637284"/>
            <a:ext cx="11086108" cy="52281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5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864993" indent="0">
              <a:buNone/>
              <a:defRPr sz="3850"/>
            </a:lvl2pPr>
            <a:lvl3pPr marL="3729987" indent="0">
              <a:buNone/>
              <a:defRPr sz="3850"/>
            </a:lvl3pPr>
            <a:lvl4pPr marL="5594979" indent="0">
              <a:buNone/>
              <a:defRPr sz="3850"/>
            </a:lvl4pPr>
            <a:lvl5pPr marL="7459973" indent="0">
              <a:buNone/>
              <a:defRPr sz="3850"/>
            </a:lvl5pPr>
          </a:lstStyle>
          <a:p>
            <a:pPr lvl="0"/>
            <a:r>
              <a:rPr lang="en-US" dirty="0"/>
              <a:t>Click an icon below to add your image/table here.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80DC135D-FAC8-F04D-8972-48BEFB8B643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687972" y="15595310"/>
            <a:ext cx="11087299" cy="104197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4200">
                <a:solidFill>
                  <a:schemeClr val="bg1"/>
                </a:solidFill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864993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729987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594979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7459973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IMAGE/TABLE TITLE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21434945-A08D-E54D-8D1E-D0C22C9F676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687972" y="22278306"/>
            <a:ext cx="11087299" cy="71929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225" i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864993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729987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594979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7459973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Image/Table caption text goes here.</a:t>
            </a:r>
          </a:p>
        </p:txBody>
      </p:sp>
      <p:sp>
        <p:nvSpPr>
          <p:cNvPr id="30" name="Content Placeholder 19">
            <a:extLst>
              <a:ext uri="{FF2B5EF4-FFF2-40B4-BE49-F238E27FC236}">
                <a16:creationId xmlns:a16="http://schemas.microsoft.com/office/drawing/2014/main" id="{36549CA3-717F-E449-98D6-1605B1007485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13688489" y="25082642"/>
            <a:ext cx="5180536" cy="52281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5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864993" indent="0">
              <a:buNone/>
              <a:defRPr sz="3850"/>
            </a:lvl2pPr>
            <a:lvl3pPr marL="3729987" indent="0">
              <a:buNone/>
              <a:defRPr sz="3850"/>
            </a:lvl3pPr>
            <a:lvl4pPr marL="5594979" indent="0">
              <a:buNone/>
              <a:defRPr sz="3850"/>
            </a:lvl4pPr>
            <a:lvl5pPr marL="7459973" indent="0">
              <a:buNone/>
              <a:defRPr sz="3850"/>
            </a:lvl5pPr>
          </a:lstStyle>
          <a:p>
            <a:pPr lvl="0"/>
            <a:r>
              <a:rPr lang="en-US" dirty="0"/>
              <a:t>Click an icon below to add your image/table here.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29C0CBED-77B4-2542-B842-49781BF3CB0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687972" y="24040668"/>
            <a:ext cx="5181054" cy="104197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4200">
                <a:solidFill>
                  <a:schemeClr val="bg1"/>
                </a:solidFill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864993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729987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594979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7459973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IMAGE/TABLE TITLE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5C4FA0D1-9231-504F-9659-2920144B88B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687972" y="30723664"/>
            <a:ext cx="5181093" cy="71929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225" i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864993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729987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594979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7459973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Image/Table caption text goes here.</a:t>
            </a:r>
          </a:p>
        </p:txBody>
      </p:sp>
      <p:sp>
        <p:nvSpPr>
          <p:cNvPr id="33" name="Content Placeholder 19">
            <a:extLst>
              <a:ext uri="{FF2B5EF4-FFF2-40B4-BE49-F238E27FC236}">
                <a16:creationId xmlns:a16="http://schemas.microsoft.com/office/drawing/2014/main" id="{641C5E32-062A-9947-B0B4-1BC43B450E8E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19609229" y="25082642"/>
            <a:ext cx="5180536" cy="52281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5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864993" indent="0">
              <a:buNone/>
              <a:defRPr sz="3850"/>
            </a:lvl2pPr>
            <a:lvl3pPr marL="3729987" indent="0">
              <a:buNone/>
              <a:defRPr sz="3850"/>
            </a:lvl3pPr>
            <a:lvl4pPr marL="5594979" indent="0">
              <a:buNone/>
              <a:defRPr sz="3850"/>
            </a:lvl4pPr>
            <a:lvl5pPr marL="7459973" indent="0">
              <a:buNone/>
              <a:defRPr sz="3850"/>
            </a:lvl5pPr>
          </a:lstStyle>
          <a:p>
            <a:pPr lvl="0"/>
            <a:r>
              <a:rPr lang="en-US" dirty="0"/>
              <a:t>Click an icon below to add your image/table here.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860BB481-52CB-6442-BA17-5437E03457D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08712" y="24040668"/>
            <a:ext cx="5181054" cy="104197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4200">
                <a:solidFill>
                  <a:schemeClr val="bg1"/>
                </a:solidFill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864993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729987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594979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7459973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IMAGE/TABLE TITLE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0367A46D-CB02-CB4D-BD25-770AEF082D2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608712" y="30723664"/>
            <a:ext cx="5181093" cy="71929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225" i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864993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729987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594979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7459973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Image/Table caption text goes here.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A112112C-28A4-3842-98B3-36FD25502B5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6041516" y="7619771"/>
            <a:ext cx="11087299" cy="104197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7000">
                <a:solidFill>
                  <a:schemeClr val="tx2"/>
                </a:solidFill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864993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729987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594979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7459973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CONCLUSIONS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03BF3866-9BE7-2C44-B965-C3A85855BCA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6041516" y="19658500"/>
            <a:ext cx="11087299" cy="104197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7000">
                <a:solidFill>
                  <a:schemeClr val="tx2"/>
                </a:solidFill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864993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729987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594979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7459973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2AE53672-1611-3C48-9A47-4B3ADB9AC64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041516" y="33494678"/>
            <a:ext cx="11087299" cy="104197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7000">
                <a:solidFill>
                  <a:schemeClr val="tx2"/>
                </a:solidFill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864993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729987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594979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7459973" indent="0" algn="ctr">
              <a:buNone/>
              <a:defRPr sz="5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ACKNOWLEDGMENTS</a:t>
            </a:r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889" userDrawn="1">
          <p15:clr>
            <a:srgbClr val="FBAE40"/>
          </p15:clr>
        </p15:guide>
        <p15:guide id="2" pos="8646" userDrawn="1">
          <p15:clr>
            <a:srgbClr val="FBAE40"/>
          </p15:clr>
        </p15:guide>
        <p15:guide id="3" pos="15672" userDrawn="1">
          <p15:clr>
            <a:srgbClr val="FBAE40"/>
          </p15:clr>
        </p15:guide>
        <p15:guide id="4" pos="16430" userDrawn="1">
          <p15:clr>
            <a:srgbClr val="FBAE40"/>
          </p15:clr>
        </p15:guide>
        <p15:guide id="5" orient="horz" pos="7391" userDrawn="1">
          <p15:clr>
            <a:srgbClr val="FBAE40"/>
          </p15:clr>
        </p15:guide>
        <p15:guide id="6" orient="horz" pos="14234" userDrawn="1">
          <p15:clr>
            <a:srgbClr val="FBAE40"/>
          </p15:clr>
        </p15:guide>
        <p15:guide id="7" orient="horz" pos="16424" userDrawn="1">
          <p15:clr>
            <a:srgbClr val="FBAE40"/>
          </p15:clr>
        </p15:guide>
        <p15:guide id="8" orient="horz" pos="2415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771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3729986" rtl="0" eaLnBrk="1" latinLnBrk="0" hangingPunct="1">
        <a:spcBef>
          <a:spcPct val="0"/>
        </a:spcBef>
        <a:buNone/>
        <a:defRPr sz="10500" kern="1200">
          <a:solidFill>
            <a:schemeClr val="tx2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1398745" indent="-1398745" algn="l" defTabSz="3729986" rtl="0" eaLnBrk="1" latinLnBrk="0" hangingPunct="1">
        <a:spcBef>
          <a:spcPct val="20000"/>
        </a:spcBef>
        <a:buFont typeface="Arial" pitchFamily="34" charset="0"/>
        <a:buChar char="•"/>
        <a:defRPr sz="13038" kern="1200">
          <a:solidFill>
            <a:schemeClr val="tx1"/>
          </a:solidFill>
          <a:latin typeface="+mn-lt"/>
          <a:ea typeface="+mn-ea"/>
          <a:cs typeface="+mn-cs"/>
        </a:defRPr>
      </a:lvl1pPr>
      <a:lvl2pPr marL="3030614" indent="-1165621" algn="l" defTabSz="3729986" rtl="0" eaLnBrk="1" latinLnBrk="0" hangingPunct="1">
        <a:spcBef>
          <a:spcPct val="20000"/>
        </a:spcBef>
        <a:buFont typeface="Arial" pitchFamily="34" charset="0"/>
        <a:buChar char="–"/>
        <a:defRPr sz="11463" kern="1200">
          <a:solidFill>
            <a:schemeClr val="tx1"/>
          </a:solidFill>
          <a:latin typeface="+mn-lt"/>
          <a:ea typeface="+mn-ea"/>
          <a:cs typeface="+mn-cs"/>
        </a:defRPr>
      </a:lvl2pPr>
      <a:lvl3pPr marL="4662483" indent="-932496" algn="l" defTabSz="3729986" rtl="0" eaLnBrk="1" latinLnBrk="0" hangingPunct="1">
        <a:spcBef>
          <a:spcPct val="20000"/>
        </a:spcBef>
        <a:buFont typeface="Arial" pitchFamily="34" charset="0"/>
        <a:buChar char="•"/>
        <a:defRPr sz="9800" kern="1200">
          <a:solidFill>
            <a:schemeClr val="tx1"/>
          </a:solidFill>
          <a:latin typeface="+mn-lt"/>
          <a:ea typeface="+mn-ea"/>
          <a:cs typeface="+mn-cs"/>
        </a:defRPr>
      </a:lvl3pPr>
      <a:lvl4pPr marL="6527476" indent="-932496" algn="l" defTabSz="3729986" rtl="0" eaLnBrk="1" latinLnBrk="0" hangingPunct="1">
        <a:spcBef>
          <a:spcPct val="20000"/>
        </a:spcBef>
        <a:buFont typeface="Arial" pitchFamily="34" charset="0"/>
        <a:buChar char="–"/>
        <a:defRPr sz="8138" kern="1200">
          <a:solidFill>
            <a:schemeClr val="tx1"/>
          </a:solidFill>
          <a:latin typeface="+mn-lt"/>
          <a:ea typeface="+mn-ea"/>
          <a:cs typeface="+mn-cs"/>
        </a:defRPr>
      </a:lvl4pPr>
      <a:lvl5pPr marL="8392469" indent="-932496" algn="l" defTabSz="3729986" rtl="0" eaLnBrk="1" latinLnBrk="0" hangingPunct="1">
        <a:spcBef>
          <a:spcPct val="20000"/>
        </a:spcBef>
        <a:buFont typeface="Arial" pitchFamily="34" charset="0"/>
        <a:buChar char="»"/>
        <a:defRPr sz="8138" kern="1200">
          <a:solidFill>
            <a:schemeClr val="tx1"/>
          </a:solidFill>
          <a:latin typeface="+mn-lt"/>
          <a:ea typeface="+mn-ea"/>
          <a:cs typeface="+mn-cs"/>
        </a:defRPr>
      </a:lvl5pPr>
      <a:lvl6pPr marL="10257462" indent="-932496" algn="l" defTabSz="3729986" rtl="0" eaLnBrk="1" latinLnBrk="0" hangingPunct="1">
        <a:spcBef>
          <a:spcPct val="20000"/>
        </a:spcBef>
        <a:buFont typeface="Arial" pitchFamily="34" charset="0"/>
        <a:buChar char="•"/>
        <a:defRPr sz="8138" kern="1200">
          <a:solidFill>
            <a:schemeClr val="tx1"/>
          </a:solidFill>
          <a:latin typeface="+mn-lt"/>
          <a:ea typeface="+mn-ea"/>
          <a:cs typeface="+mn-cs"/>
        </a:defRPr>
      </a:lvl6pPr>
      <a:lvl7pPr marL="12122455" indent="-932496" algn="l" defTabSz="3729986" rtl="0" eaLnBrk="1" latinLnBrk="0" hangingPunct="1">
        <a:spcBef>
          <a:spcPct val="20000"/>
        </a:spcBef>
        <a:buFont typeface="Arial" pitchFamily="34" charset="0"/>
        <a:buChar char="•"/>
        <a:defRPr sz="8138" kern="1200">
          <a:solidFill>
            <a:schemeClr val="tx1"/>
          </a:solidFill>
          <a:latin typeface="+mn-lt"/>
          <a:ea typeface="+mn-ea"/>
          <a:cs typeface="+mn-cs"/>
        </a:defRPr>
      </a:lvl7pPr>
      <a:lvl8pPr marL="13987448" indent="-932496" algn="l" defTabSz="3729986" rtl="0" eaLnBrk="1" latinLnBrk="0" hangingPunct="1">
        <a:spcBef>
          <a:spcPct val="20000"/>
        </a:spcBef>
        <a:buFont typeface="Arial" pitchFamily="34" charset="0"/>
        <a:buChar char="•"/>
        <a:defRPr sz="8138" kern="1200">
          <a:solidFill>
            <a:schemeClr val="tx1"/>
          </a:solidFill>
          <a:latin typeface="+mn-lt"/>
          <a:ea typeface="+mn-ea"/>
          <a:cs typeface="+mn-cs"/>
        </a:defRPr>
      </a:lvl8pPr>
      <a:lvl9pPr marL="15852442" indent="-932496" algn="l" defTabSz="3729986" rtl="0" eaLnBrk="1" latinLnBrk="0" hangingPunct="1">
        <a:spcBef>
          <a:spcPct val="20000"/>
        </a:spcBef>
        <a:buFont typeface="Arial" pitchFamily="34" charset="0"/>
        <a:buChar char="•"/>
        <a:defRPr sz="81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29986" rtl="0" eaLnBrk="1" latinLnBrk="0" hangingPunct="1">
        <a:defRPr sz="7350" kern="1200">
          <a:solidFill>
            <a:schemeClr val="tx1"/>
          </a:solidFill>
          <a:latin typeface="+mn-lt"/>
          <a:ea typeface="+mn-ea"/>
          <a:cs typeface="+mn-cs"/>
        </a:defRPr>
      </a:lvl1pPr>
      <a:lvl2pPr marL="1864993" algn="l" defTabSz="3729986" rtl="0" eaLnBrk="1" latinLnBrk="0" hangingPunct="1">
        <a:defRPr sz="7350" kern="1200">
          <a:solidFill>
            <a:schemeClr val="tx1"/>
          </a:solidFill>
          <a:latin typeface="+mn-lt"/>
          <a:ea typeface="+mn-ea"/>
          <a:cs typeface="+mn-cs"/>
        </a:defRPr>
      </a:lvl2pPr>
      <a:lvl3pPr marL="3729986" algn="l" defTabSz="3729986" rtl="0" eaLnBrk="1" latinLnBrk="0" hangingPunct="1">
        <a:defRPr sz="7350" kern="1200">
          <a:solidFill>
            <a:schemeClr val="tx1"/>
          </a:solidFill>
          <a:latin typeface="+mn-lt"/>
          <a:ea typeface="+mn-ea"/>
          <a:cs typeface="+mn-cs"/>
        </a:defRPr>
      </a:lvl3pPr>
      <a:lvl4pPr marL="5594979" algn="l" defTabSz="3729986" rtl="0" eaLnBrk="1" latinLnBrk="0" hangingPunct="1">
        <a:defRPr sz="7350" kern="1200">
          <a:solidFill>
            <a:schemeClr val="tx1"/>
          </a:solidFill>
          <a:latin typeface="+mn-lt"/>
          <a:ea typeface="+mn-ea"/>
          <a:cs typeface="+mn-cs"/>
        </a:defRPr>
      </a:lvl4pPr>
      <a:lvl5pPr marL="7459973" algn="l" defTabSz="3729986" rtl="0" eaLnBrk="1" latinLnBrk="0" hangingPunct="1">
        <a:defRPr sz="7350" kern="1200">
          <a:solidFill>
            <a:schemeClr val="tx1"/>
          </a:solidFill>
          <a:latin typeface="+mn-lt"/>
          <a:ea typeface="+mn-ea"/>
          <a:cs typeface="+mn-cs"/>
        </a:defRPr>
      </a:lvl5pPr>
      <a:lvl6pPr marL="9324965" algn="l" defTabSz="3729986" rtl="0" eaLnBrk="1" latinLnBrk="0" hangingPunct="1">
        <a:defRPr sz="7350" kern="1200">
          <a:solidFill>
            <a:schemeClr val="tx1"/>
          </a:solidFill>
          <a:latin typeface="+mn-lt"/>
          <a:ea typeface="+mn-ea"/>
          <a:cs typeface="+mn-cs"/>
        </a:defRPr>
      </a:lvl6pPr>
      <a:lvl7pPr marL="11189959" algn="l" defTabSz="3729986" rtl="0" eaLnBrk="1" latinLnBrk="0" hangingPunct="1">
        <a:defRPr sz="7350" kern="1200">
          <a:solidFill>
            <a:schemeClr val="tx1"/>
          </a:solidFill>
          <a:latin typeface="+mn-lt"/>
          <a:ea typeface="+mn-ea"/>
          <a:cs typeface="+mn-cs"/>
        </a:defRPr>
      </a:lvl7pPr>
      <a:lvl8pPr marL="13054952" algn="l" defTabSz="3729986" rtl="0" eaLnBrk="1" latinLnBrk="0" hangingPunct="1">
        <a:defRPr sz="7350" kern="1200">
          <a:solidFill>
            <a:schemeClr val="tx1"/>
          </a:solidFill>
          <a:latin typeface="+mn-lt"/>
          <a:ea typeface="+mn-ea"/>
          <a:cs typeface="+mn-cs"/>
        </a:defRPr>
      </a:lvl8pPr>
      <a:lvl9pPr marL="14919944" algn="l" defTabSz="3729986" rtl="0" eaLnBrk="1" latinLnBrk="0" hangingPunct="1">
        <a:defRPr sz="7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21" userDrawn="1">
          <p15:clr>
            <a:srgbClr val="F26B43"/>
          </p15:clr>
        </p15:guide>
        <p15:guide id="2" pos="2324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0668A5BC-0F9B-794D-AEB7-D2726E24C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EFD288A-9138-834C-8951-A483DF781A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FF17CD7-7FD5-8643-91FB-6DD3C93E7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350930D-BED7-D448-837C-DB028CB534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73496D84-00D9-6D49-ADF7-D13797528F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3996DF6F-5297-DF4F-AC24-E2A3F1C70B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1E17687F-1416-8049-A646-DA446CC675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BC1E36D-716F-D04C-BA85-9F3D1232085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761894E0-C319-C64D-8927-A12AF76703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0FD7A93C-3DB7-6940-84C5-074E6BA6F88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3ADE8B26-72EE-0048-87CC-CAA1BAB5679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EB70E4A8-F382-6B49-AE48-1E9BE96457F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FABCA9F4-0CDC-6841-B16E-481641AB90E8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7E5745D6-906B-AF43-8F32-07D073276D8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5F658D9A-5C60-F54F-A085-FD116395662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DB7B41F1-A4E3-6545-9F63-5E417CCA9BE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C6466827-B234-8F43-AADF-E4091DEFA06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C351B457-35E2-6141-B2B4-C2BB306BB48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Content Placeholder 40">
            <a:extLst>
              <a:ext uri="{FF2B5EF4-FFF2-40B4-BE49-F238E27FC236}">
                <a16:creationId xmlns:a16="http://schemas.microsoft.com/office/drawing/2014/main" id="{8AB298ED-0908-DC44-A271-ABD8EDCB6396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B5E5583A-CFC7-0048-9CE4-17A9852E750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F33EFDC8-5B2E-0646-B090-AACF4CB1085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" name="Content Placeholder 43">
            <a:extLst>
              <a:ext uri="{FF2B5EF4-FFF2-40B4-BE49-F238E27FC236}">
                <a16:creationId xmlns:a16="http://schemas.microsoft.com/office/drawing/2014/main" id="{4CC4F8E3-347B-2841-BE33-01BE8B863C7E}"/>
              </a:ext>
            </a:extLst>
          </p:cNvPr>
          <p:cNvSpPr>
            <a:spLocks noGrp="1"/>
          </p:cNvSpPr>
          <p:nvPr>
            <p:ph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D943EAF1-F56E-A144-BCCF-F81E7E1A181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4EA5FF9E-93E3-D849-9B98-C9C6FB65B9F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" name="Content Placeholder 46">
            <a:extLst>
              <a:ext uri="{FF2B5EF4-FFF2-40B4-BE49-F238E27FC236}">
                <a16:creationId xmlns:a16="http://schemas.microsoft.com/office/drawing/2014/main" id="{25BA3AC9-FDA1-454C-A52E-E74FBEE19496}"/>
              </a:ext>
            </a:extLst>
          </p:cNvPr>
          <p:cNvSpPr>
            <a:spLocks noGrp="1"/>
          </p:cNvSpPr>
          <p:nvPr>
            <p:ph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5A7B962C-8332-3047-A3EA-1407139CF03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D82F2445-0BEA-2B4D-AB86-2EBEB16A8E3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57CACDC9-1513-0A49-9C8E-D72FBB8FBC9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CFE1DF18-45CC-F94B-8CC0-70B8511AB2B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5B5C4C64-9780-7747-B843-2B8595C4B39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1A15B6F-CED4-FF47-B423-19DC7DFF8877}"/>
              </a:ext>
            </a:extLst>
          </p:cNvPr>
          <p:cNvCxnSpPr/>
          <p:nvPr/>
        </p:nvCxnSpPr>
        <p:spPr>
          <a:xfrm>
            <a:off x="1302424" y="9056914"/>
            <a:ext cx="11087299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6FCE6D6-2731-3B48-A2B9-C4473989C77D}"/>
              </a:ext>
            </a:extLst>
          </p:cNvPr>
          <p:cNvCxnSpPr/>
          <p:nvPr/>
        </p:nvCxnSpPr>
        <p:spPr>
          <a:xfrm>
            <a:off x="1302424" y="18370497"/>
            <a:ext cx="11087299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9687178-EADD-8846-B406-9FE6C4484CD3}"/>
              </a:ext>
            </a:extLst>
          </p:cNvPr>
          <p:cNvCxnSpPr/>
          <p:nvPr/>
        </p:nvCxnSpPr>
        <p:spPr>
          <a:xfrm>
            <a:off x="1302424" y="27565913"/>
            <a:ext cx="11087299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144064D-9C58-CA49-8B03-179002933D75}"/>
              </a:ext>
            </a:extLst>
          </p:cNvPr>
          <p:cNvCxnSpPr/>
          <p:nvPr/>
        </p:nvCxnSpPr>
        <p:spPr>
          <a:xfrm>
            <a:off x="13687972" y="9056914"/>
            <a:ext cx="11087299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32936BD-384B-0A4E-BB24-FDB6E5448909}"/>
              </a:ext>
            </a:extLst>
          </p:cNvPr>
          <p:cNvCxnSpPr/>
          <p:nvPr/>
        </p:nvCxnSpPr>
        <p:spPr>
          <a:xfrm>
            <a:off x="26041516" y="8991600"/>
            <a:ext cx="11087299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BBA353C-F942-2649-84D8-B5C0BF1954F3}"/>
              </a:ext>
            </a:extLst>
          </p:cNvPr>
          <p:cNvCxnSpPr/>
          <p:nvPr/>
        </p:nvCxnSpPr>
        <p:spPr>
          <a:xfrm>
            <a:off x="26041516" y="21095643"/>
            <a:ext cx="11087299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F2E7E43-4016-4F49-BF2F-CB9E28D35AC6}"/>
              </a:ext>
            </a:extLst>
          </p:cNvPr>
          <p:cNvCxnSpPr/>
          <p:nvPr/>
        </p:nvCxnSpPr>
        <p:spPr>
          <a:xfrm>
            <a:off x="26041516" y="34823400"/>
            <a:ext cx="11087299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Poster">
  <a:themeElements>
    <a:clrScheme name="FloridaTech2019">
      <a:dk1>
        <a:srgbClr val="3A3A3A"/>
      </a:dk1>
      <a:lt1>
        <a:srgbClr val="AB946C"/>
      </a:lt1>
      <a:dk2>
        <a:srgbClr val="770000"/>
      </a:dk2>
      <a:lt2>
        <a:srgbClr val="D5D0C9"/>
      </a:lt2>
      <a:accent1>
        <a:srgbClr val="084670"/>
      </a:accent1>
      <a:accent2>
        <a:srgbClr val="FBC444"/>
      </a:accent2>
      <a:accent3>
        <a:srgbClr val="5D2162"/>
      </a:accent3>
      <a:accent4>
        <a:srgbClr val="A3B8BE"/>
      </a:accent4>
      <a:accent5>
        <a:srgbClr val="F49028"/>
      </a:accent5>
      <a:accent6>
        <a:srgbClr val="00546A"/>
      </a:accent6>
      <a:hlink>
        <a:srgbClr val="084670"/>
      </a:hlink>
      <a:folHlink>
        <a:srgbClr val="5F4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Macintosh PowerPoint</Application>
  <PresentationFormat>Custom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Impact</vt:lpstr>
      <vt:lpstr>Times New Roman</vt:lpstr>
      <vt:lpstr>Verdana</vt:lpstr>
      <vt:lpstr>Poster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Arlo Del Rosario</cp:lastModifiedBy>
  <cp:revision>1</cp:revision>
  <dcterms:modified xsi:type="dcterms:W3CDTF">2019-07-01T14:02:08Z</dcterms:modified>
  <cp:category/>
</cp:coreProperties>
</file>