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  <p:sldMasterId id="2147483674" r:id="rId6"/>
  </p:sldMasterIdLst>
  <p:sldIdLst>
    <p:sldId id="257" r:id="rId7"/>
    <p:sldId id="258" r:id="rId8"/>
    <p:sldId id="259" r:id="rId9"/>
    <p:sldId id="273" r:id="rId10"/>
    <p:sldId id="274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0C2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2"/>
    <p:restoredTop sz="94726"/>
  </p:normalViewPr>
  <p:slideViewPr>
    <p:cSldViewPr snapToGrid="0">
      <p:cViewPr varScale="1">
        <p:scale>
          <a:sx n="116" d="100"/>
          <a:sy n="116" d="100"/>
        </p:scale>
        <p:origin x="1272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lin Quad background image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85" y="-1"/>
            <a:ext cx="12180229" cy="6857999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4423719"/>
            <a:ext cx="8898558" cy="1271816"/>
          </a:xfrm>
        </p:spPr>
        <p:txBody>
          <a:bodyPr anchor="b"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722524"/>
            <a:ext cx="8898558" cy="668338"/>
          </a:xfrm>
        </p:spPr>
        <p:txBody>
          <a:bodyPr/>
          <a:lstStyle>
            <a:lvl1pPr marL="0" indent="0">
              <a:buNone/>
              <a:defRPr sz="2400" b="1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351422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irplane background image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84" y="-1"/>
            <a:ext cx="12180231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4423719"/>
            <a:ext cx="8898558" cy="1271816"/>
          </a:xfrm>
        </p:spPr>
        <p:txBody>
          <a:bodyPr anchor="b"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722524"/>
            <a:ext cx="8898558" cy="668338"/>
          </a:xfrm>
        </p:spPr>
        <p:txBody>
          <a:bodyPr/>
          <a:lstStyle>
            <a:lvl1pPr marL="0" indent="0">
              <a:buNone/>
              <a:defRPr sz="2400" b="1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2897396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tudent background image" descr="Female student in a red shirt writing on a clear dry-erase board with the Florida Tech logo in the top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84" y="-1"/>
            <a:ext cx="12180231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4423719"/>
            <a:ext cx="8898558" cy="1271816"/>
          </a:xfrm>
        </p:spPr>
        <p:txBody>
          <a:bodyPr anchor="b"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722524"/>
            <a:ext cx="8898558" cy="668338"/>
          </a:xfrm>
        </p:spPr>
        <p:txBody>
          <a:bodyPr/>
          <a:lstStyle>
            <a:lvl1pPr marL="0" indent="0">
              <a:buNone/>
              <a:defRPr sz="2400" b="1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259260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Dark gray background image" descr="Dark gray abstract background with the Florida Tech logo in the top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84" y="-1"/>
            <a:ext cx="12180231" cy="6857999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4423719"/>
            <a:ext cx="8898558" cy="1271816"/>
          </a:xfrm>
        </p:spPr>
        <p:txBody>
          <a:bodyPr anchor="b"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722524"/>
            <a:ext cx="8898558" cy="668338"/>
          </a:xfrm>
        </p:spPr>
        <p:txBody>
          <a:bodyPr/>
          <a:lstStyle>
            <a:lvl1pPr marL="0" indent="0">
              <a:buNone/>
              <a:defRPr sz="2400" b="1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1522106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Dark blue background image" descr="Dark blue abstract background with the Florida Tech logo in the top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85" y="-1"/>
            <a:ext cx="12180229" cy="6857999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4423719"/>
            <a:ext cx="8898558" cy="1271816"/>
          </a:xfrm>
        </p:spPr>
        <p:txBody>
          <a:bodyPr anchor="b"/>
          <a:lstStyle>
            <a:lvl1pPr>
              <a:defRPr sz="6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722524"/>
            <a:ext cx="8898558" cy="668338"/>
          </a:xfrm>
        </p:spPr>
        <p:txBody>
          <a:bodyPr/>
          <a:lstStyle>
            <a:lvl1pPr marL="0" indent="0">
              <a:buNone/>
              <a:defRPr sz="2400" b="1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4233184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anther statue background image" descr="Panther statue in the Panther Plaza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625003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Life Sciences background image" descr="Olin Life Sciences building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815052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vans Library background image" descr="Students walking to and from Evans Library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15361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rawford background image" descr="Students walking around the Crawford building at night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19197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anther Dining Hall background image" descr="Students walking with bicycles outside Panther Dining Hall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996890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L3Harris Village background image" descr="L3Harris Village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E94E1746-7DC3-80FC-2A71-6DB2EE657B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7FB3338-5FD9-C726-8517-B2C6A4500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5040922"/>
            <a:ext cx="8898558" cy="853903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62C9BD5E-91C8-63D2-F41C-EDFE9012D5E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46" y="5921815"/>
            <a:ext cx="8898558" cy="455539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403658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44AF3AA-EC56-F3EC-39B1-9577935EBB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F9C809B6-FB27-AC18-C5F8-C66F9CE363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</a:t>
            </a:r>
          </a:p>
        </p:txBody>
      </p:sp>
      <p:sp>
        <p:nvSpPr>
          <p:cNvPr id="12" name="Date">
            <a:extLst>
              <a:ext uri="{FF2B5EF4-FFF2-40B4-BE49-F238E27FC236}">
                <a16:creationId xmlns:a16="http://schemas.microsoft.com/office/drawing/2014/main" id="{63BE7AB9-AABE-24FC-EE46-4DAAC6779B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13" name="Footer">
            <a:extLst>
              <a:ext uri="{FF2B5EF4-FFF2-40B4-BE49-F238E27FC236}">
                <a16:creationId xmlns:a16="http://schemas.microsoft.com/office/drawing/2014/main" id="{2ED474BF-CFFF-FBD4-A29F-1C6A9A13C94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14" name="Slide number">
            <a:extLst>
              <a:ext uri="{FF2B5EF4-FFF2-40B4-BE49-F238E27FC236}">
                <a16:creationId xmlns:a16="http://schemas.microsoft.com/office/drawing/2014/main" id="{76A23DBD-260B-7D6B-A2A2-BB59940D004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236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99A2083-CDB7-882E-956C-F6BDC8D6C4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7" y="365125"/>
            <a:ext cx="10013194" cy="1325563"/>
          </a:xfr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067B04A2-0A6D-4C65-B1FC-8CF62F1577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4345" y="1825625"/>
            <a:ext cx="10013195" cy="4351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">
            <a:extLst>
              <a:ext uri="{FF2B5EF4-FFF2-40B4-BE49-F238E27FC236}">
                <a16:creationId xmlns:a16="http://schemas.microsoft.com/office/drawing/2014/main" id="{792993DE-EEC8-33B2-688E-E63020B05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8" name="Footer">
            <a:extLst>
              <a:ext uri="{FF2B5EF4-FFF2-40B4-BE49-F238E27FC236}">
                <a16:creationId xmlns:a16="http://schemas.microsoft.com/office/drawing/2014/main" id="{3E347B79-A147-3FAF-B1DE-B2E06A25FB4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9C4DF431-F692-2C01-36FC-1886FCAA19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126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2D191A7-0A1C-7117-4CDF-5CA4DD6B37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365125"/>
            <a:ext cx="10013195" cy="1325563"/>
          </a:xfr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Content 1">
            <a:extLst>
              <a:ext uri="{FF2B5EF4-FFF2-40B4-BE49-F238E27FC236}">
                <a16:creationId xmlns:a16="http://schemas.microsoft.com/office/drawing/2014/main" id="{EC3A6424-45E1-AFF4-5D76-79507F008D5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29322" y="1825625"/>
            <a:ext cx="4871224" cy="4351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2">
            <a:extLst>
              <a:ext uri="{FF2B5EF4-FFF2-40B4-BE49-F238E27FC236}">
                <a16:creationId xmlns:a16="http://schemas.microsoft.com/office/drawing/2014/main" id="{D82416D4-01EA-2648-62C6-AA2AB47F50D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566317" y="1825625"/>
            <a:ext cx="4871224" cy="4351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">
            <a:extLst>
              <a:ext uri="{FF2B5EF4-FFF2-40B4-BE49-F238E27FC236}">
                <a16:creationId xmlns:a16="http://schemas.microsoft.com/office/drawing/2014/main" id="{E0242D4C-13D6-E482-6C5C-4D34A61C93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10" name="Footer">
            <a:extLst>
              <a:ext uri="{FF2B5EF4-FFF2-40B4-BE49-F238E27FC236}">
                <a16:creationId xmlns:a16="http://schemas.microsoft.com/office/drawing/2014/main" id="{7B299372-3D0B-423D-6499-F279AFD6A8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11" name="Slide number">
            <a:extLst>
              <a:ext uri="{FF2B5EF4-FFF2-40B4-BE49-F238E27FC236}">
                <a16:creationId xmlns:a16="http://schemas.microsoft.com/office/drawing/2014/main" id="{2CA171CC-AB05-65D7-0658-55A7FCAB8C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418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">
            <a:extLst>
              <a:ext uri="{FF2B5EF4-FFF2-40B4-BE49-F238E27FC236}">
                <a16:creationId xmlns:a16="http://schemas.microsoft.com/office/drawing/2014/main" id="{549BFADD-0C35-DD9C-16DE-B37C3931E9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365125"/>
            <a:ext cx="10013195" cy="1325563"/>
          </a:xfr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Subhead 1">
            <a:extLst>
              <a:ext uri="{FF2B5EF4-FFF2-40B4-BE49-F238E27FC236}">
                <a16:creationId xmlns:a16="http://schemas.microsoft.com/office/drawing/2014/main" id="{E345501D-3755-B8EF-39F9-B4ABB0C92EF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0911" y="1681163"/>
            <a:ext cx="48685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" name="Content 1">
            <a:extLst>
              <a:ext uri="{FF2B5EF4-FFF2-40B4-BE49-F238E27FC236}">
                <a16:creationId xmlns:a16="http://schemas.microsoft.com/office/drawing/2014/main" id="{806DF1C4-78BA-5EB7-81E3-7437CF77FE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0911" y="2505075"/>
            <a:ext cx="4861932" cy="36845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ubhead 2">
            <a:extLst>
              <a:ext uri="{FF2B5EF4-FFF2-40B4-BE49-F238E27FC236}">
                <a16:creationId xmlns:a16="http://schemas.microsoft.com/office/drawing/2014/main" id="{80D1FFF2-C609-3A0A-4E70-0BB7D0768CC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569042" y="1681163"/>
            <a:ext cx="48685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6" name="Content 2">
            <a:extLst>
              <a:ext uri="{FF2B5EF4-FFF2-40B4-BE49-F238E27FC236}">
                <a16:creationId xmlns:a16="http://schemas.microsoft.com/office/drawing/2014/main" id="{7CD01236-414D-B49F-D8FC-7DBB486AA30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5575609" y="2505075"/>
            <a:ext cx="4861932" cy="36845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">
            <a:extLst>
              <a:ext uri="{FF2B5EF4-FFF2-40B4-BE49-F238E27FC236}">
                <a16:creationId xmlns:a16="http://schemas.microsoft.com/office/drawing/2014/main" id="{AE058589-5482-F3BB-8B4F-F84CB24B1C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10" name="Footer">
            <a:extLst>
              <a:ext uri="{FF2B5EF4-FFF2-40B4-BE49-F238E27FC236}">
                <a16:creationId xmlns:a16="http://schemas.microsoft.com/office/drawing/2014/main" id="{AEB1E2DB-DBDA-2C6B-5742-5E11A655537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12" name="Slide number">
            <a:extLst>
              <a:ext uri="{FF2B5EF4-FFF2-40B4-BE49-F238E27FC236}">
                <a16:creationId xmlns:a16="http://schemas.microsoft.com/office/drawing/2014/main" id="{F36A2151-D4D5-3201-6E39-726323BD614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5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">
            <a:extLst>
              <a:ext uri="{FF2B5EF4-FFF2-40B4-BE49-F238E27FC236}">
                <a16:creationId xmlns:a16="http://schemas.microsoft.com/office/drawing/2014/main" id="{549BFADD-0C35-DD9C-16DE-B37C3931E9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46" y="365125"/>
            <a:ext cx="10013195" cy="1325563"/>
          </a:xfr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Subhead 1">
            <a:extLst>
              <a:ext uri="{FF2B5EF4-FFF2-40B4-BE49-F238E27FC236}">
                <a16:creationId xmlns:a16="http://schemas.microsoft.com/office/drawing/2014/main" id="{E345501D-3755-B8EF-39F9-B4ABB0C92EF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0910" y="1681163"/>
            <a:ext cx="322642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" name="Content 1">
            <a:extLst>
              <a:ext uri="{FF2B5EF4-FFF2-40B4-BE49-F238E27FC236}">
                <a16:creationId xmlns:a16="http://schemas.microsoft.com/office/drawing/2014/main" id="{806DF1C4-78BA-5EB7-81E3-7437CF77FE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0909" y="2505075"/>
            <a:ext cx="3218711" cy="36845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ubhead 2">
            <a:extLst>
              <a:ext uri="{FF2B5EF4-FFF2-40B4-BE49-F238E27FC236}">
                <a16:creationId xmlns:a16="http://schemas.microsoft.com/office/drawing/2014/main" id="{B3D56734-770D-6F30-BB2D-D8D4D11F6182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3817161" y="1681163"/>
            <a:ext cx="322642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5" name="Content 2">
            <a:extLst>
              <a:ext uri="{FF2B5EF4-FFF2-40B4-BE49-F238E27FC236}">
                <a16:creationId xmlns:a16="http://schemas.microsoft.com/office/drawing/2014/main" id="{CA7B05CC-C2AB-564B-37B7-437A9CF18E9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824869" y="2505075"/>
            <a:ext cx="3218712" cy="36845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ubhead 3">
            <a:extLst>
              <a:ext uri="{FF2B5EF4-FFF2-40B4-BE49-F238E27FC236}">
                <a16:creationId xmlns:a16="http://schemas.microsoft.com/office/drawing/2014/main" id="{1F01D400-9DBE-4162-B6AB-08E7F0D8F92D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7211121" y="1681163"/>
            <a:ext cx="3226419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7" name="Content 3">
            <a:extLst>
              <a:ext uri="{FF2B5EF4-FFF2-40B4-BE49-F238E27FC236}">
                <a16:creationId xmlns:a16="http://schemas.microsoft.com/office/drawing/2014/main" id="{0ED94B6D-6048-26D8-B260-A3A9403B11AF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7211120" y="2505075"/>
            <a:ext cx="3226420" cy="36845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">
            <a:extLst>
              <a:ext uri="{FF2B5EF4-FFF2-40B4-BE49-F238E27FC236}">
                <a16:creationId xmlns:a16="http://schemas.microsoft.com/office/drawing/2014/main" id="{C8C9BF8B-2649-1FE6-1194-69FDCEF5F7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5" name="Footer">
            <a:extLst>
              <a:ext uri="{FF2B5EF4-FFF2-40B4-BE49-F238E27FC236}">
                <a16:creationId xmlns:a16="http://schemas.microsoft.com/office/drawing/2014/main" id="{A01AF744-62C5-C218-733E-BCE3EBC22D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F771A321-2AD3-EDB3-2D27-AC37183D41A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106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52BF76E-F317-4A50-5B65-46E102298F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Date">
            <a:extLst>
              <a:ext uri="{FF2B5EF4-FFF2-40B4-BE49-F238E27FC236}">
                <a16:creationId xmlns:a16="http://schemas.microsoft.com/office/drawing/2014/main" id="{B5BE35F5-49BF-EE17-0430-A7AE6C2991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7" name="Footer">
            <a:extLst>
              <a:ext uri="{FF2B5EF4-FFF2-40B4-BE49-F238E27FC236}">
                <a16:creationId xmlns:a16="http://schemas.microsoft.com/office/drawing/2014/main" id="{6B3B352C-35EC-497E-C54E-302C26B8542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F8DA1D1A-3324-116D-E4FB-1567AA3E9C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163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">
            <a:extLst>
              <a:ext uri="{FF2B5EF4-FFF2-40B4-BE49-F238E27FC236}">
                <a16:creationId xmlns:a16="http://schemas.microsoft.com/office/drawing/2014/main" id="{8E89F663-E1C1-3B18-EDBB-990FB40B66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346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9/12/22</a:t>
            </a:r>
          </a:p>
        </p:txBody>
      </p:sp>
      <p:sp>
        <p:nvSpPr>
          <p:cNvPr id="6" name="Footer">
            <a:extLst>
              <a:ext uri="{FF2B5EF4-FFF2-40B4-BE49-F238E27FC236}">
                <a16:creationId xmlns:a16="http://schemas.microsoft.com/office/drawing/2014/main" id="{F5518A88-C138-E2E1-5E1D-2BBD8BCAC6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41034" y="6356350"/>
            <a:ext cx="6110868" cy="36512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Footer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9D3B263B-2C88-56C6-C7BB-DB710BB9F72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93873" y="6356350"/>
            <a:ext cx="1371600" cy="3651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900" b="1">
                <a:solidFill>
                  <a:schemeClr val="bg1"/>
                </a:solidFill>
              </a:defRPr>
            </a:lvl1pPr>
            <a:lvl2pPr marL="457200" indent="0">
              <a:buNone/>
              <a:defRPr sz="900" b="1">
                <a:solidFill>
                  <a:schemeClr val="bg1"/>
                </a:solidFill>
              </a:defRPr>
            </a:lvl2pPr>
            <a:lvl3pPr marL="914400" indent="0">
              <a:buNone/>
              <a:defRPr sz="900" b="1">
                <a:solidFill>
                  <a:schemeClr val="bg1"/>
                </a:solidFill>
              </a:defRPr>
            </a:lvl3pPr>
            <a:lvl4pPr marL="1371600" indent="0">
              <a:buNone/>
              <a:defRPr sz="900" b="1">
                <a:solidFill>
                  <a:schemeClr val="bg1"/>
                </a:solidFill>
              </a:defRPr>
            </a:lvl4pPr>
            <a:lvl5pPr marL="1828800" indent="0">
              <a:buNone/>
              <a:defRPr sz="900" b="1">
                <a:solidFill>
                  <a:schemeClr val="bg1"/>
                </a:solidFill>
              </a:defRPr>
            </a:lvl5pPr>
          </a:lstStyle>
          <a:p>
            <a:pPr lvl="0"/>
            <a:fld id="{16AC5463-DF5D-DA4C-8C3C-4C4FCB2A71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65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B231E-C2F6-47CC-B7F3-FDCAF352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1814F-F224-3B90-9A08-6A1EACFA5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C4F73-D590-E5D1-4E07-785BEA7C7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F7F0ECAB-FEFE-D941-AB9D-F55F196C85F7}" type="datetimeFigureOut">
              <a:rPr lang="en-US" smtClean="0"/>
              <a:pPr/>
              <a:t>8/7/25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2360F-6D2E-B15C-E6EA-CF68A3CA7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27B9F-0145-F2D0-0E61-5FEBD3B8F1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BF8CA1A8-CFEC-5841-9DE3-369D5D77D8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51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2" r:id="rId2"/>
    <p:sldLayoutId id="2147483673" r:id="rId3"/>
    <p:sldLayoutId id="2147483703" r:id="rId4"/>
    <p:sldLayoutId id="214748370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B231E-C2F6-47CC-B7F3-FDCAF352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1814F-F224-3B90-9A08-6A1EACFA5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C4F73-D590-E5D1-4E07-785BEA7C7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F7F0ECAB-FEFE-D941-AB9D-F55F196C85F7}" type="datetimeFigureOut">
              <a:rPr lang="en-US" smtClean="0"/>
              <a:pPr/>
              <a:t>8/7/25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2360F-6D2E-B15C-E6EA-CF68A3CA7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27B9F-0145-F2D0-0E61-5FEBD3B8F1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BF8CA1A8-CFEC-5841-9DE3-369D5D77D8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427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98" r:id="rId2"/>
    <p:sldLayoutId id="2147483699" r:id="rId3"/>
    <p:sldLayoutId id="2147483700" r:id="rId4"/>
    <p:sldLayoutId id="2147483701" r:id="rId5"/>
    <p:sldLayoutId id="214748370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Light gray background image" descr="Light gray abstract background with a red bar along the bottom and the Florida Tech logo in the bottom right corner.">
            <a:extLst>
              <a:ext uri="{FF2B5EF4-FFF2-40B4-BE49-F238E27FC236}">
                <a16:creationId xmlns:a16="http://schemas.microsoft.com/office/drawing/2014/main" id="{7B362369-2587-FEF7-019A-3846A5A9D11D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B231E-C2F6-47CC-B7F3-FDCAF352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346" y="365125"/>
            <a:ext cx="1001319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1814F-F224-3B90-9A08-6A1EACFA5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346" y="1825625"/>
            <a:ext cx="1001319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C4F73-D590-E5D1-4E07-785BEA7C7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346" y="6356350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F7F0ECAB-FEFE-D941-AB9D-F55F196C85F7}" type="datetimeFigureOut">
              <a:rPr lang="en-US" smtClean="0"/>
              <a:pPr/>
              <a:t>8/7/25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2360F-6D2E-B15C-E6EA-CF68A3CA7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41034" y="6356350"/>
            <a:ext cx="6110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27B9F-0145-F2D0-0E61-5FEBD3B8F1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93873" y="6356350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BF8CA1A8-CFEC-5841-9DE3-369D5D77D8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763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8" r:id="rId3"/>
    <p:sldLayoutId id="2147483679" r:id="rId4"/>
    <p:sldLayoutId id="2147483684" r:id="rId5"/>
    <p:sldLayoutId id="2147483680" r:id="rId6"/>
    <p:sldLayoutId id="214748368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03E72-3417-76A6-9F84-E1A8951D1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Title Slide1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DF671F-7805-8FB6-74E1-3C9E72064B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 Here • Date Here</a:t>
            </a:r>
          </a:p>
        </p:txBody>
      </p:sp>
    </p:spTree>
    <p:extLst>
      <p:ext uri="{BB962C8B-B14F-4D97-AF65-F5344CB8AC3E}">
        <p14:creationId xmlns:p14="http://schemas.microsoft.com/office/powerpoint/2010/main" val="140724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D4CED-FA8B-C942-3C5E-78D7747C6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Title Slide2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CBFBE0-8460-ABCD-961C-136B332BF6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 Here • Date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25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E8316-507A-1CFF-21C5-1339644A0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Title Slide3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F8AC8C-5C37-CBA3-9FAC-230C1E8526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 Here • Date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794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EDF1F-1E2B-89C1-31E2-6D711C32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Title Slide4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A166B-3844-5072-0CC0-C80F78104A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 Here • Date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011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73CBE-EA5D-EE7F-76C3-B8CCD796D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Title Slide5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C447B-9ECC-E0AB-962A-A3ACFCABA1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 Here • Date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855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17A35-4630-7408-AB66-D6B6F87A1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6E3F5E-F1A2-9D96-7752-5F0F2BC7CC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995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DD619-7ABE-7D1E-5756-B7E0AE318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F93EAE-E027-1FB6-7BBB-0760018EF5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131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5C07F-1651-4A8B-20E7-AD8C6E25D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FC013-66BD-076C-A0A3-BE9C5DB546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472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48CB3-BD9C-C83B-B135-BD3CBE5F3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C63F8D-B355-04BE-70B8-43CDA9988B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494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FAF3D-44DB-C192-B8B9-399BBE17A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DD48A2-2618-C7DE-A1EC-49B793AD7B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669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39280-CD8E-3B2C-A928-46E7CB196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Section Slide6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38CFB4-F052-B6DE-829B-63A3B91195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New Section Subhead</a:t>
            </a:r>
          </a:p>
        </p:txBody>
      </p:sp>
    </p:spTree>
    <p:extLst>
      <p:ext uri="{BB962C8B-B14F-4D97-AF65-F5344CB8AC3E}">
        <p14:creationId xmlns:p14="http://schemas.microsoft.com/office/powerpoint/2010/main" val="1566953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89B07-8423-A134-6B8B-D36C43B323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830C2C"/>
                </a:solidFill>
              </a:rPr>
              <a:t>Main Content Slide1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D70965-676D-2719-4C7E-8686AD44B5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A55872-498B-109C-9032-C2A4380374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5B174B-5711-1910-5AEB-209887339B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356A0F5-3190-93AD-8A38-5AA1B64E750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D7B3CB2E-B11F-5641-BE9A-A23931C707B9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530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5913-4530-E31A-D735-087F19853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830C2C"/>
                </a:solidFill>
              </a:rPr>
              <a:t>Main Content Slide2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D6AF4-D0D0-C3E2-828C-5892D7A15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87BFA-7DD3-778A-8F92-C3B7CFC110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570D0E-91C3-7CF4-3FF5-B2C232FED6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6E125EB-9722-ED8F-FC7C-EA2DC6773D3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20576B9D-598D-BE44-85EE-0EDA2F83F8F1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484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B32F7-BA5D-75D6-EE65-2D3BFCE9D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Content Slide3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8F345-B817-0BE0-FAB7-AC29487B5A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2AD7F1-C193-C815-AD3D-31EF102A19F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86F5-DE0D-4629-FB32-E84F54C1F1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F9C1B1D-89BC-0617-B43C-0B53E0B5A6C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96EF57F-E1FA-9803-4B68-7F3216D492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04A8DB2C-595C-464C-895A-CD3F0BA070E2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485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186404C-462F-BE5E-0D77-210444B4E1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Subhead1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00CB9-F1E4-8673-7DBA-882B7333392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71FCB7-0F10-A279-AEE7-28E4CBC130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Subhead2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ADEB95-7F1C-649B-5610-F29124ECED7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AF92876-2676-3815-70CA-05C5C2B7C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Content Slide4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1AEA3C-923F-F410-E3EF-FF8AA7EBF8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9D0042-9151-01A8-F5BD-49CA73AC29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9C9838C-C681-3C95-A902-1691F83DA0B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C1FB01FF-F15B-F94D-9044-46641B691786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4542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5A2E73-4F24-9FA1-1BF5-4B9F81747C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Subhead1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5ED11-9915-FDB8-29A9-2BAA4B24D26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4C6D3FD-D4FC-462E-EE14-B81C94F8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Content Slide5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FD58C5-12B4-4D44-B5B1-793850A9C865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/>
              <a:t>Subhead2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6909CD-69FF-B94F-0B62-42A428568519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93D0508-3BF5-7765-E9A1-C871223B7C20}"/>
              </a:ext>
            </a:extLst>
          </p:cNvPr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r>
              <a:rPr lang="en-US" dirty="0"/>
              <a:t>Subhead3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BBF70B7-03F2-8912-3A69-82F9631EF069}"/>
              </a:ext>
            </a:extLst>
          </p:cNvPr>
          <p:cNvSpPr>
            <a:spLocks noGrp="1"/>
          </p:cNvSpPr>
          <p:nvPr>
            <p:ph sz="half" idx="16"/>
          </p:nvPr>
        </p:nvSpPr>
        <p:spPr/>
        <p:txBody>
          <a:bodyPr/>
          <a:lstStyle/>
          <a:p>
            <a:r>
              <a:rPr lang="en-US" dirty="0"/>
              <a:t>Content (text, image, chart, etc.)</a:t>
            </a: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D8A3201-C56E-F91B-AF57-E2877FCBA0D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08425C-946A-E755-4118-06FB8EB2CC7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80194A9-B553-8AD5-B611-2A576EDE418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CF9CD330-DAED-E44F-A051-0E6301DCA822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995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496C1-1B75-A123-FB09-34457CB20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Content Slide6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995C53-3168-90AA-FDDA-7D469D8D8C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A187AA-5BCE-4E44-CF07-808451442C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09D6E9-ACA9-1B38-C071-DE7B75DF019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318061B7-C61D-824E-ABA6-5F49521D97DB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07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E296972-7F1C-93BA-52C8-F5BC1BA88EA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9/12/22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E12B1-7932-BDEF-7196-EC7F8AA3BF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Footer Space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8B934-FDC8-8D2E-F11D-4AC39C7584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(Slide No.) </a:t>
            </a:r>
            <a:fld id="{5F1213D3-E4C5-884B-85BF-D38FCBB741BD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089584"/>
      </p:ext>
    </p:extLst>
  </p:cSld>
  <p:clrMapOvr>
    <a:masterClrMapping/>
  </p:clrMapOvr>
</p:sld>
</file>

<file path=ppt/theme/theme1.xml><?xml version="1.0" encoding="utf-8"?>
<a:theme xmlns:a="http://schemas.openxmlformats.org/drawingml/2006/main" name="Cover/Closing Slide">
  <a:themeElements>
    <a:clrScheme name="FL Tech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30C2C"/>
      </a:accent1>
      <a:accent2>
        <a:srgbClr val="AB936C"/>
      </a:accent2>
      <a:accent3>
        <a:srgbClr val="A5A5A5"/>
      </a:accent3>
      <a:accent4>
        <a:srgbClr val="F39028"/>
      </a:accent4>
      <a:accent5>
        <a:srgbClr val="00556B"/>
      </a:accent5>
      <a:accent6>
        <a:srgbClr val="FBC544"/>
      </a:accent6>
      <a:hlink>
        <a:srgbClr val="084771"/>
      </a:hlink>
      <a:folHlink>
        <a:srgbClr val="5D22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50721_PPT_Template" id="{113628D0-474F-6D42-9247-3EBD2FC110FB}" vid="{861196A2-A4DB-A94B-ACB5-524626F30A24}"/>
    </a:ext>
  </a:extLst>
</a:theme>
</file>

<file path=ppt/theme/theme2.xml><?xml version="1.0" encoding="utf-8"?>
<a:theme xmlns:a="http://schemas.openxmlformats.org/drawingml/2006/main" name="Transition/Section Header Slide">
  <a:themeElements>
    <a:clrScheme name="FL Tech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30C2C"/>
      </a:accent1>
      <a:accent2>
        <a:srgbClr val="AB936C"/>
      </a:accent2>
      <a:accent3>
        <a:srgbClr val="A5A5A5"/>
      </a:accent3>
      <a:accent4>
        <a:srgbClr val="F39028"/>
      </a:accent4>
      <a:accent5>
        <a:srgbClr val="00556B"/>
      </a:accent5>
      <a:accent6>
        <a:srgbClr val="FBC544"/>
      </a:accent6>
      <a:hlink>
        <a:srgbClr val="084771"/>
      </a:hlink>
      <a:folHlink>
        <a:srgbClr val="5D22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50721_PPT_Template" id="{113628D0-474F-6D42-9247-3EBD2FC110FB}" vid="{620AE499-6642-884E-8A4E-58C5FAE62F5E}"/>
    </a:ext>
  </a:extLst>
</a:theme>
</file>

<file path=ppt/theme/theme3.xml><?xml version="1.0" encoding="utf-8"?>
<a:theme xmlns:a="http://schemas.openxmlformats.org/drawingml/2006/main" name="Main Content">
  <a:themeElements>
    <a:clrScheme name="FL Tech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30C2C"/>
      </a:accent1>
      <a:accent2>
        <a:srgbClr val="AB936C"/>
      </a:accent2>
      <a:accent3>
        <a:srgbClr val="A5A5A5"/>
      </a:accent3>
      <a:accent4>
        <a:srgbClr val="F39028"/>
      </a:accent4>
      <a:accent5>
        <a:srgbClr val="00556B"/>
      </a:accent5>
      <a:accent6>
        <a:srgbClr val="FBC544"/>
      </a:accent6>
      <a:hlink>
        <a:srgbClr val="084771"/>
      </a:hlink>
      <a:folHlink>
        <a:srgbClr val="5D22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50721_PPT_Template" id="{113628D0-474F-6D42-9247-3EBD2FC110FB}" vid="{EA3D9DDE-E95D-D548-AFAD-3566092BCB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6c8d0f1-3a28-4d0b-9e62-b19397c40643" xsi:nil="true"/>
    <lcf76f155ced4ddcb4097134ff3c332f xmlns="de9e50fb-c4e0-48a3-969a-891efa390dc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9D3B10EC84D740B5DC57C864E3EC7E" ma:contentTypeVersion="15" ma:contentTypeDescription="Create a new document." ma:contentTypeScope="" ma:versionID="efe7a530a47aa223ff3b152a09a52b2e">
  <xsd:schema xmlns:xsd="http://www.w3.org/2001/XMLSchema" xmlns:xs="http://www.w3.org/2001/XMLSchema" xmlns:p="http://schemas.microsoft.com/office/2006/metadata/properties" xmlns:ns2="de9e50fb-c4e0-48a3-969a-891efa390dc3" xmlns:ns3="96c8d0f1-3a28-4d0b-9e62-b19397c40643" targetNamespace="http://schemas.microsoft.com/office/2006/metadata/properties" ma:root="true" ma:fieldsID="111e7ccbdbf00b8bfe5310ba27268f83" ns2:_="" ns3:_="">
    <xsd:import namespace="de9e50fb-c4e0-48a3-969a-891efa390dc3"/>
    <xsd:import namespace="96c8d0f1-3a28-4d0b-9e62-b19397c4064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9e50fb-c4e0-48a3-969a-891efa390dc3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da0b5cae-96a4-47e3-a5b0-3b4fac28d37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c8d0f1-3a28-4d0b-9e62-b19397c4064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7f2e721-a566-4d82-867d-946207887f22}" ma:internalName="TaxCatchAll" ma:showField="CatchAllData" ma:web="96c8d0f1-3a28-4d0b-9e62-b19397c406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74E2C94-F9F9-436C-BA8B-11BAF091346E}">
  <ds:schemaRefs>
    <ds:schemaRef ds:uri="http://www.w3.org/XML/1998/namespace"/>
    <ds:schemaRef ds:uri="de9e50fb-c4e0-48a3-969a-891efa390dc3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96c8d0f1-3a28-4d0b-9e62-b19397c40643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DC1873F-00AF-4854-8A8E-073E8D3D0B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23667B-398F-4822-85A5-E9470A8F38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9e50fb-c4e0-48a3-969a-891efa390dc3"/>
    <ds:schemaRef ds:uri="96c8d0f1-3a28-4d0b-9e62-b19397c406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236</Words>
  <Application>Microsoft Macintosh PowerPoint</Application>
  <PresentationFormat>Widescreen</PresentationFormat>
  <Paragraphs>63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Impact</vt:lpstr>
      <vt:lpstr>Verdana</vt:lpstr>
      <vt:lpstr>Cover/Closing Slide</vt:lpstr>
      <vt:lpstr>Transition/Section Header Slide</vt:lpstr>
      <vt:lpstr>Main Content</vt:lpstr>
      <vt:lpstr>Main Title Slide1</vt:lpstr>
      <vt:lpstr>Main Title Slide2</vt:lpstr>
      <vt:lpstr>Main Title Slide3</vt:lpstr>
      <vt:lpstr>Main Title Slide4</vt:lpstr>
      <vt:lpstr>Main Title Slide5</vt:lpstr>
      <vt:lpstr>New Section Slide1</vt:lpstr>
      <vt:lpstr>New Section Slide2</vt:lpstr>
      <vt:lpstr>New Section Slide3</vt:lpstr>
      <vt:lpstr>New Section Slide4</vt:lpstr>
      <vt:lpstr>New Section Slide5</vt:lpstr>
      <vt:lpstr>New Section Slide6</vt:lpstr>
      <vt:lpstr>Main Content Slide1</vt:lpstr>
      <vt:lpstr>Main Content Slide2</vt:lpstr>
      <vt:lpstr>Main Content Slide3</vt:lpstr>
      <vt:lpstr>Main Content Slide4</vt:lpstr>
      <vt:lpstr>Main Content Slide5</vt:lpstr>
      <vt:lpstr>Main Content Slide6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Geoff Hoskins</dc:creator>
  <cp:lastModifiedBy>Christena Callahan</cp:lastModifiedBy>
  <cp:revision>3</cp:revision>
  <dcterms:created xsi:type="dcterms:W3CDTF">2022-09-08T20:15:09Z</dcterms:created>
  <dcterms:modified xsi:type="dcterms:W3CDTF">2025-08-07T18:33:14Z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0x010100B29D3B10EC84D740B5DC57C864E3EC7E</vt:lpwstr>
  </property>
  <property fmtid="{D5CDD505-2E9C-101B-9397-08002B2CF9AE}" pid="3" name="MediaServiceImageTags">
    <vt:lpwstr/>
  </property>
</Properties>
</file>