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19456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336191" algn="l" rtl="0" eaLnBrk="0" fontAlgn="base" hangingPunct="0">
      <a:spcBef>
        <a:spcPct val="0"/>
      </a:spcBef>
      <a:spcAft>
        <a:spcPct val="0"/>
      </a:spcAft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672383" algn="l" rtl="0" eaLnBrk="0" fontAlgn="base" hangingPunct="0">
      <a:spcBef>
        <a:spcPct val="0"/>
      </a:spcBef>
      <a:spcAft>
        <a:spcPct val="0"/>
      </a:spcAft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008574" algn="l" rtl="0" eaLnBrk="0" fontAlgn="base" hangingPunct="0">
      <a:spcBef>
        <a:spcPct val="0"/>
      </a:spcBef>
      <a:spcAft>
        <a:spcPct val="0"/>
      </a:spcAft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344765" algn="l" rtl="0" eaLnBrk="0" fontAlgn="base" hangingPunct="0">
      <a:spcBef>
        <a:spcPct val="0"/>
      </a:spcBef>
      <a:spcAft>
        <a:spcPct val="0"/>
      </a:spcAft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1680957" algn="l" defTabSz="336191" rtl="0" eaLnBrk="1" latinLnBrk="0" hangingPunct="1"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017148" algn="l" defTabSz="336191" rtl="0" eaLnBrk="1" latinLnBrk="0" hangingPunct="1"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2353339" algn="l" defTabSz="336191" rtl="0" eaLnBrk="1" latinLnBrk="0" hangingPunct="1"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2689530" algn="l" defTabSz="336191" rtl="0" eaLnBrk="1" latinLnBrk="0" hangingPunct="1">
      <a:defRPr sz="1764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>
    <p:extLst/>
  </p:cmAuthor>
  <p:cmAuthor id="2" name="Jeanine Tanz" initials="JT [2]" lastIdx="1" clrIdx="1">
    <p:extLst/>
  </p:cmAuthor>
  <p:cmAuthor id="3" name="Jeanine Tanz" initials="JT [3]" lastIdx="1" clrIdx="2">
    <p:extLst/>
  </p:cmAuthor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101010"/>
    <a:srgbClr val="280002"/>
    <a:srgbClr val="E6E6E6"/>
    <a:srgbClr val="E2E2E2"/>
    <a:srgbClr val="5C0001"/>
    <a:srgbClr val="FEAE09"/>
    <a:srgbClr val="00336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113"/>
    <p:restoredTop sz="96589"/>
  </p:normalViewPr>
  <p:slideViewPr>
    <p:cSldViewPr>
      <p:cViewPr varScale="1">
        <p:scale>
          <a:sx n="56" d="100"/>
          <a:sy n="56" d="100"/>
        </p:scale>
        <p:origin x="253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85" d="100"/>
          <a:sy n="185" d="100"/>
        </p:scale>
        <p:origin x="2560" y="17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1700" y="749300"/>
            <a:ext cx="2500313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83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336191" algn="l" rtl="0" eaLnBrk="0" fontAlgn="base" hangingPunct="0">
      <a:spcBef>
        <a:spcPct val="30000"/>
      </a:spcBef>
      <a:spcAft>
        <a:spcPct val="0"/>
      </a:spcAft>
      <a:defRPr sz="883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672383" algn="l" rtl="0" eaLnBrk="0" fontAlgn="base" hangingPunct="0">
      <a:spcBef>
        <a:spcPct val="30000"/>
      </a:spcBef>
      <a:spcAft>
        <a:spcPct val="0"/>
      </a:spcAft>
      <a:defRPr sz="883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008574" algn="l" rtl="0" eaLnBrk="0" fontAlgn="base" hangingPunct="0">
      <a:spcBef>
        <a:spcPct val="30000"/>
      </a:spcBef>
      <a:spcAft>
        <a:spcPct val="0"/>
      </a:spcAft>
      <a:defRPr sz="883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344765" algn="l" rtl="0" eaLnBrk="0" fontAlgn="base" hangingPunct="0">
      <a:spcBef>
        <a:spcPct val="30000"/>
      </a:spcBef>
      <a:spcAft>
        <a:spcPct val="0"/>
      </a:spcAft>
      <a:defRPr sz="883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1680957" algn="l" defTabSz="336191" rtl="0" eaLnBrk="1" latinLnBrk="0" hangingPunct="1">
      <a:defRPr sz="883" kern="1200">
        <a:solidFill>
          <a:schemeClr val="tx1"/>
        </a:solidFill>
        <a:latin typeface="+mn-lt"/>
        <a:ea typeface="+mn-ea"/>
        <a:cs typeface="+mn-cs"/>
      </a:defRPr>
    </a:lvl6pPr>
    <a:lvl7pPr marL="2017148" algn="l" defTabSz="336191" rtl="0" eaLnBrk="1" latinLnBrk="0" hangingPunct="1">
      <a:defRPr sz="883" kern="1200">
        <a:solidFill>
          <a:schemeClr val="tx1"/>
        </a:solidFill>
        <a:latin typeface="+mn-lt"/>
        <a:ea typeface="+mn-ea"/>
        <a:cs typeface="+mn-cs"/>
      </a:defRPr>
    </a:lvl7pPr>
    <a:lvl8pPr marL="2353339" algn="l" defTabSz="336191" rtl="0" eaLnBrk="1" latinLnBrk="0" hangingPunct="1">
      <a:defRPr sz="883" kern="1200">
        <a:solidFill>
          <a:schemeClr val="tx1"/>
        </a:solidFill>
        <a:latin typeface="+mn-lt"/>
        <a:ea typeface="+mn-ea"/>
        <a:cs typeface="+mn-cs"/>
      </a:defRPr>
    </a:lvl8pPr>
    <a:lvl9pPr marL="2689530" algn="l" defTabSz="336191" rtl="0" eaLnBrk="1" latinLnBrk="0" hangingPunct="1">
      <a:defRPr sz="8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1700" y="749300"/>
            <a:ext cx="2500313" cy="37480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7467598" y="3448594"/>
            <a:ext cx="7124699" cy="27249120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3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91887"/>
            <a:ext cx="16916400" cy="2755796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11499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590800"/>
            <a:ext cx="16764000" cy="7238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243" y="6145754"/>
            <a:ext cx="6335599" cy="450733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243" y="20721639"/>
            <a:ext cx="6335599" cy="370590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243" y="13378107"/>
            <a:ext cx="6335599" cy="4481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167" y="24292166"/>
            <a:ext cx="6335599" cy="54575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6647" y="6080439"/>
            <a:ext cx="6264170" cy="91290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16647" y="17082163"/>
            <a:ext cx="6176573" cy="73453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16647" y="26198867"/>
            <a:ext cx="6176573" cy="449884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243" y="5002582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243" y="12240312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43" y="19596577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4538" y="25927480"/>
            <a:ext cx="6334919" cy="392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>
              <a:buNone/>
              <a:defRPr sz="2200"/>
            </a:lvl2pPr>
            <a:lvl3pPr marL="2131315" indent="0">
              <a:buNone/>
              <a:defRPr sz="2200"/>
            </a:lvl3pPr>
            <a:lvl4pPr marL="3196971" indent="0">
              <a:buNone/>
              <a:defRPr sz="2200"/>
            </a:lvl4pPr>
            <a:lvl5pPr marL="4262629" indent="0">
              <a:buNone/>
              <a:defRPr sz="22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243" y="25146000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243" y="30090642"/>
            <a:ext cx="6335599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232" y="31245664"/>
            <a:ext cx="20467585" cy="7814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1699" y="6145754"/>
            <a:ext cx="6335599" cy="4507337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1699" y="5002582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21994" y="12477963"/>
            <a:ext cx="6334919" cy="392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>
              <a:buNone/>
              <a:defRPr sz="2200"/>
            </a:lvl2pPr>
            <a:lvl3pPr marL="2131315" indent="0">
              <a:buNone/>
              <a:defRPr sz="2200"/>
            </a:lvl3pPr>
            <a:lvl4pPr marL="3196971" indent="0">
              <a:buNone/>
              <a:defRPr sz="2200"/>
            </a:lvl4pPr>
            <a:lvl5pPr marL="4262629" indent="0">
              <a:buNone/>
              <a:defRPr sz="22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21699" y="11696482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21699" y="16708729"/>
            <a:ext cx="6335599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821994" y="18811981"/>
            <a:ext cx="2960306" cy="392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>
              <a:buNone/>
              <a:defRPr sz="2200"/>
            </a:lvl2pPr>
            <a:lvl3pPr marL="2131315" indent="0">
              <a:buNone/>
              <a:defRPr sz="2200"/>
            </a:lvl3pPr>
            <a:lvl4pPr marL="3196971" indent="0">
              <a:buNone/>
              <a:defRPr sz="2200"/>
            </a:lvl4pPr>
            <a:lvl5pPr marL="4262629" indent="0">
              <a:buNone/>
              <a:defRPr sz="22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21698" y="18030501"/>
            <a:ext cx="2960602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1698" y="23042748"/>
            <a:ext cx="2960625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1205274" y="18811981"/>
            <a:ext cx="2960306" cy="392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>
              <a:buNone/>
              <a:defRPr sz="2200"/>
            </a:lvl2pPr>
            <a:lvl3pPr marL="2131315" indent="0">
              <a:buNone/>
              <a:defRPr sz="2200"/>
            </a:lvl3pPr>
            <a:lvl4pPr marL="3196971" indent="0">
              <a:buNone/>
              <a:defRPr sz="2200"/>
            </a:lvl4pPr>
            <a:lvl5pPr marL="4262629" indent="0">
              <a:buNone/>
              <a:defRPr sz="22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04978" y="18030501"/>
            <a:ext cx="2960602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204978" y="23042748"/>
            <a:ext cx="2960625" cy="5394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9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880867" y="5002582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880867" y="15902970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880867" y="25121008"/>
            <a:ext cx="6335599" cy="7814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65657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131315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96971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262629" indent="0" algn="ctr"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08" userDrawn="1">
          <p15:clr>
            <a:srgbClr val="FBAE40"/>
          </p15:clr>
        </p15:guide>
        <p15:guide id="2" pos="4941" userDrawn="1">
          <p15:clr>
            <a:srgbClr val="FBAE40"/>
          </p15:clr>
        </p15:guide>
        <p15:guide id="3" pos="8955" userDrawn="1">
          <p15:clr>
            <a:srgbClr val="FBAE40"/>
          </p15:clr>
        </p15:guide>
        <p15:guide id="4" pos="9389" userDrawn="1">
          <p15:clr>
            <a:srgbClr val="FBAE40"/>
          </p15:clr>
        </p15:guide>
        <p15:guide id="5" orient="horz" pos="5543" userDrawn="1">
          <p15:clr>
            <a:srgbClr val="FBAE40"/>
          </p15:clr>
        </p15:guide>
        <p15:guide id="6" orient="horz" pos="10676" userDrawn="1">
          <p15:clr>
            <a:srgbClr val="FBAE40"/>
          </p15:clr>
        </p15:guide>
        <p15:guide id="7" orient="horz" pos="12318" userDrawn="1">
          <p15:clr>
            <a:srgbClr val="FBAE40"/>
          </p15:clr>
        </p15:guide>
        <p15:guide id="8" orient="horz" pos="181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2131314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799243" indent="-799243" algn="l" defTabSz="2131314" rtl="0" eaLnBrk="1" latinLnBrk="0" hangingPunct="1">
        <a:spcBef>
          <a:spcPct val="20000"/>
        </a:spcBef>
        <a:buFont typeface="Arial" pitchFamily="34" charset="0"/>
        <a:buChar char="•"/>
        <a:defRPr sz="7450" kern="1200">
          <a:solidFill>
            <a:schemeClr val="tx1"/>
          </a:solidFill>
          <a:latin typeface="+mn-lt"/>
          <a:ea typeface="+mn-ea"/>
          <a:cs typeface="+mn-cs"/>
        </a:defRPr>
      </a:lvl1pPr>
      <a:lvl2pPr marL="1731693" indent="-666036" algn="l" defTabSz="2131314" rtl="0" eaLnBrk="1" latinLnBrk="0" hangingPunct="1">
        <a:spcBef>
          <a:spcPct val="20000"/>
        </a:spcBef>
        <a:buFont typeface="Arial" pitchFamily="34" charset="0"/>
        <a:buChar char="–"/>
        <a:defRPr sz="6550" kern="1200">
          <a:solidFill>
            <a:schemeClr val="tx1"/>
          </a:solidFill>
          <a:latin typeface="+mn-lt"/>
          <a:ea typeface="+mn-ea"/>
          <a:cs typeface="+mn-cs"/>
        </a:defRPr>
      </a:lvl2pPr>
      <a:lvl3pPr marL="2664143" indent="-532828" algn="l" defTabSz="2131314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29800" indent="-532828" algn="l" defTabSz="2131314" rtl="0" eaLnBrk="1" latinLnBrk="0" hangingPunct="1">
        <a:spcBef>
          <a:spcPct val="20000"/>
        </a:spcBef>
        <a:buFont typeface="Arial" pitchFamily="34" charset="0"/>
        <a:buChar char="–"/>
        <a:defRPr sz="4650" kern="1200">
          <a:solidFill>
            <a:schemeClr val="tx1"/>
          </a:solidFill>
          <a:latin typeface="+mn-lt"/>
          <a:ea typeface="+mn-ea"/>
          <a:cs typeface="+mn-cs"/>
        </a:defRPr>
      </a:lvl4pPr>
      <a:lvl5pPr marL="4795457" indent="-532828" algn="l" defTabSz="2131314" rtl="0" eaLnBrk="1" latinLnBrk="0" hangingPunct="1">
        <a:spcBef>
          <a:spcPct val="20000"/>
        </a:spcBef>
        <a:buFont typeface="Arial" pitchFamily="34" charset="0"/>
        <a:buChar char="»"/>
        <a:defRPr sz="4650" kern="1200">
          <a:solidFill>
            <a:schemeClr val="tx1"/>
          </a:solidFill>
          <a:latin typeface="+mn-lt"/>
          <a:ea typeface="+mn-ea"/>
          <a:cs typeface="+mn-cs"/>
        </a:defRPr>
      </a:lvl5pPr>
      <a:lvl6pPr marL="5861114" indent="-532828" algn="l" defTabSz="2131314" rtl="0" eaLnBrk="1" latinLnBrk="0" hangingPunct="1">
        <a:spcBef>
          <a:spcPct val="20000"/>
        </a:spcBef>
        <a:buFont typeface="Arial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6pPr>
      <a:lvl7pPr marL="6926771" indent="-532828" algn="l" defTabSz="2131314" rtl="0" eaLnBrk="1" latinLnBrk="0" hangingPunct="1">
        <a:spcBef>
          <a:spcPct val="20000"/>
        </a:spcBef>
        <a:buFont typeface="Arial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7pPr>
      <a:lvl8pPr marL="7992428" indent="-532828" algn="l" defTabSz="2131314" rtl="0" eaLnBrk="1" latinLnBrk="0" hangingPunct="1">
        <a:spcBef>
          <a:spcPct val="20000"/>
        </a:spcBef>
        <a:buFont typeface="Arial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8pPr>
      <a:lvl9pPr marL="9058085" indent="-532828" algn="l" defTabSz="2131314" rtl="0" eaLnBrk="1" latinLnBrk="0" hangingPunct="1">
        <a:spcBef>
          <a:spcPct val="20000"/>
        </a:spcBef>
        <a:buFont typeface="Arial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57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1314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96971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62629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28285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93943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59600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525256" algn="l" defTabSz="2131314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9" userDrawn="1">
          <p15:clr>
            <a:srgbClr val="F26B43"/>
          </p15:clr>
        </p15:guide>
        <p15:guide id="2" pos="132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8007E8-67E9-FA49-80CD-7CC37CAD1B57}"/>
              </a:ext>
            </a:extLst>
          </p:cNvPr>
          <p:cNvCxnSpPr/>
          <p:nvPr/>
        </p:nvCxnSpPr>
        <p:spPr>
          <a:xfrm>
            <a:off x="744243" y="601980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3DB0FA-B9BA-344E-BA63-5F453F38D565}"/>
              </a:ext>
            </a:extLst>
          </p:cNvPr>
          <p:cNvCxnSpPr/>
          <p:nvPr/>
        </p:nvCxnSpPr>
        <p:spPr>
          <a:xfrm>
            <a:off x="744243" y="1325880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6743A5-DEA3-B640-B917-E75741E0E6D6}"/>
              </a:ext>
            </a:extLst>
          </p:cNvPr>
          <p:cNvCxnSpPr/>
          <p:nvPr/>
        </p:nvCxnSpPr>
        <p:spPr>
          <a:xfrm>
            <a:off x="744243" y="2057400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3435EA-569E-1542-8D15-6F35E846EE4C}"/>
              </a:ext>
            </a:extLst>
          </p:cNvPr>
          <p:cNvCxnSpPr/>
          <p:nvPr/>
        </p:nvCxnSpPr>
        <p:spPr>
          <a:xfrm>
            <a:off x="7821699" y="601980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5E46ED-F5E2-D246-9F53-6FB34DFB5CFD}"/>
              </a:ext>
            </a:extLst>
          </p:cNvPr>
          <p:cNvCxnSpPr/>
          <p:nvPr/>
        </p:nvCxnSpPr>
        <p:spPr>
          <a:xfrm>
            <a:off x="14880867" y="5959084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B1745A-DC62-C940-869E-84A9697E2271}"/>
              </a:ext>
            </a:extLst>
          </p:cNvPr>
          <p:cNvCxnSpPr/>
          <p:nvPr/>
        </p:nvCxnSpPr>
        <p:spPr>
          <a:xfrm>
            <a:off x="14880867" y="1685663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B86BFB-26E2-4B40-9930-EE73A30557ED}"/>
              </a:ext>
            </a:extLst>
          </p:cNvPr>
          <p:cNvCxnSpPr/>
          <p:nvPr/>
        </p:nvCxnSpPr>
        <p:spPr>
          <a:xfrm>
            <a:off x="14880867" y="26060400"/>
            <a:ext cx="63355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13778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Herndon</cp:lastModifiedBy>
  <cp:revision>179</cp:revision>
  <dcterms:created xsi:type="dcterms:W3CDTF">2017-02-10T14:30:48Z</dcterms:created>
  <dcterms:modified xsi:type="dcterms:W3CDTF">2019-06-04T21:05:39Z</dcterms:modified>
</cp:coreProperties>
</file>