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89" r:id="rId3"/>
  </p:sldMasterIdLst>
  <p:notesMasterIdLst>
    <p:notesMasterId r:id="rId23"/>
  </p:notesMasterIdLst>
  <p:sldIdLst>
    <p:sldId id="257" r:id="rId4"/>
    <p:sldId id="261" r:id="rId5"/>
    <p:sldId id="262" r:id="rId6"/>
    <p:sldId id="263" r:id="rId7"/>
    <p:sldId id="264" r:id="rId8"/>
    <p:sldId id="269" r:id="rId9"/>
    <p:sldId id="271" r:id="rId10"/>
    <p:sldId id="270" r:id="rId11"/>
    <p:sldId id="265" r:id="rId12"/>
    <p:sldId id="267" r:id="rId13"/>
    <p:sldId id="266" r:id="rId14"/>
    <p:sldId id="268" r:id="rId15"/>
    <p:sldId id="260" r:id="rId16"/>
    <p:sldId id="272" r:id="rId17"/>
    <p:sldId id="273" r:id="rId18"/>
    <p:sldId id="256" r:id="rId19"/>
    <p:sldId id="274" r:id="rId20"/>
    <p:sldId id="258" r:id="rId21"/>
    <p:sldId id="25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2B7B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14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93911A-ACC1-478E-AE85-9A095460D4E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EB2CE-DE04-40D8-8B69-133B391A8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650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4F2DBF-47B5-4B57-B95F-EC1D377D48E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9336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F0DD4-37D1-F4F5-A5B0-754830310E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42B7EA-68E1-387E-B7BD-1651C9BE5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A035F7-5A01-7399-C6F5-D8DDEA9B1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06415-9676-44D0-801A-7B6B27E2138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3AB1E8-D0D7-6933-5A36-05D794291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5FB2E-7797-2111-5A6C-79C11DE47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A9CC7-0CD6-4BA9-A3B3-6D97412AE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301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20C4F-C54E-DBC3-E494-1F166D080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A9648-3669-97F7-4068-FB24699C73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DE937-9BAA-7201-31F0-C49B1D816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06415-9676-44D0-801A-7B6B27E2138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1C417E-EC11-8508-4A4B-EA4170B49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43CFF-EB4D-397C-8698-2008E8EFD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A9CC7-0CD6-4BA9-A3B3-6D97412AE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918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210E1-ABF1-ED63-9473-280D8AE23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7C7393-B5FA-2F6D-0E58-F59410B2B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68FB8-3A17-BDEA-7991-43CFEE14E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06415-9676-44D0-801A-7B6B27E2138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9C06B-CFD5-41E2-F820-BBBD1E6F8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2ABFCE-9414-E54F-9EE4-4A9A943C6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A9CC7-0CD6-4BA9-A3B3-6D97412AE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327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026BF-9859-D2EC-4ED9-BF90DD8ED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A7D8A-C9E0-037E-32A7-CAC0B5BE00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21FA25-33C6-5FB6-35C9-546C19F243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68AD78-A853-5DC6-76DA-D97FEA4FE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06415-9676-44D0-801A-7B6B27E2138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3CE69F-EA9B-DAB0-EB26-95C2B3F1C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3D0518-D1F5-016F-3A0A-4CC8F1568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A9CC7-0CD6-4BA9-A3B3-6D97412AE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402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C6683-C385-B2A9-0363-5182F245E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A8BE5E-235B-7C8A-A83A-264D1D89F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9799F6-5C91-54DB-B6A5-0C430279F8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DE74F-F803-D5F0-8360-B8414FF0CE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AB52C3-3620-958E-F509-2DF26537C9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036A06-5DDF-C0E3-4371-8A1425023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06415-9676-44D0-801A-7B6B27E2138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E658A5-70B8-CB85-9824-9286DFBD5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E8BECE-707A-CE59-C54E-F443B38BA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A9CC7-0CD6-4BA9-A3B3-6D97412AE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3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78CAD-A3FC-7FE4-6570-614964399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B017E9-FCFE-BADE-3C1B-B3D6DAFBD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06415-9676-44D0-801A-7B6B27E2138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5BC7FE-8640-00A6-A20E-ECF8A28C2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E169EF-6ACF-D225-E50D-F1C672705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A9CC7-0CD6-4BA9-A3B3-6D97412AE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010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F3AD3F-6BDF-2D59-DBE0-507DA9306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06415-9676-44D0-801A-7B6B27E2138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F39C40-52CD-9326-7092-1D577594B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36C690-0C3B-5EEC-2F0E-A83D5291D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A9CC7-0CD6-4BA9-A3B3-6D97412AE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334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4A568-BD09-545C-DDB7-4330C9984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47E03-0459-5398-17C1-C58BECBE0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CB302-E5B1-3620-F7ED-F13F636A76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13AC7D-73B1-E118-8818-1D3BA624A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06415-9676-44D0-801A-7B6B27E2138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B9F2A4-7D04-6FFF-8FB3-3CA42881C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034ED5-B538-884B-03EF-79B3EAF9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A9CC7-0CD6-4BA9-A3B3-6D97412AE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55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E0056-5C83-C7E1-9788-688E723C3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14E803-0567-6034-5263-B456C5D57E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61F1C-76CB-48CF-32EC-3B2A010778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3D4007-45E9-23AD-2557-4F6B309C8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06415-9676-44D0-801A-7B6B27E2138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50E508-1F3B-E564-C9F0-46DE84A05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4A2F0E-7D5B-A7FF-E106-659B0C141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A9CC7-0CD6-4BA9-A3B3-6D97412AE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216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8E5A3-3CC9-2F8D-042C-7DEE7489B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FC2E67-1856-7715-39AA-5885E0FD93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5A164C-C902-8396-FA11-6CAE045A1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06415-9676-44D0-801A-7B6B27E2138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563E6-9D98-8AE1-1ECD-D5FEABA8F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9A10ED-13D3-E3BA-F0EB-586B64CA9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A9CC7-0CD6-4BA9-A3B3-6D97412AE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620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92F99C-09DF-F7F4-560B-27617A3CAE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B24136-7D0C-0E8C-2100-8FA816A372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DA5EC-BDA2-5668-0989-8087814BA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06415-9676-44D0-801A-7B6B27E2138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59B8E-BE50-D852-A30A-75CB252A7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AF4B5-C19C-20B4-ED6A-405587D03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A9CC7-0CD6-4BA9-A3B3-6D97412AE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713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ver Slide_Purple">
    <p:bg>
      <p:bgPr>
        <a:gradFill>
          <a:gsLst>
            <a:gs pos="0">
              <a:srgbClr val="962A8B"/>
            </a:gs>
            <a:gs pos="39000">
              <a:schemeClr val="accent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01432" y="2780928"/>
            <a:ext cx="5112568" cy="1296144"/>
          </a:xfrm>
        </p:spPr>
        <p:txBody>
          <a:bodyPr vert="horz" lIns="0" tIns="0" rIns="0" bIns="0" rtlCol="0" anchor="t">
            <a:noAutofit/>
          </a:bodyPr>
          <a:lstStyle>
            <a:lvl1pPr>
              <a:defRPr kumimoji="0" lang="en-AU" sz="43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Presentation title goes here</a:t>
            </a:r>
            <a:endParaRPr lang="en-AU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201404" y="4307954"/>
            <a:ext cx="5116831" cy="246221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lang="en-US" sz="1600" b="1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 dirty="0"/>
              <a:t>Presentation subtitle goes here</a:t>
            </a:r>
          </a:p>
        </p:txBody>
      </p:sp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3E5963B6-DEFF-DC8A-ED68-55A8A6E343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99983" y="393370"/>
            <a:ext cx="1968406" cy="634151"/>
          </a:xfrm>
          <a:prstGeom prst="rect">
            <a:avLst/>
          </a:prstGeom>
        </p:spPr>
      </p:pic>
      <p:pic>
        <p:nvPicPr>
          <p:cNvPr id="9" name="Picture 8" descr="A black and white number&#10;&#10;Description automatically generated">
            <a:extLst>
              <a:ext uri="{FF2B5EF4-FFF2-40B4-BE49-F238E27FC236}">
                <a16:creationId xmlns:a16="http://schemas.microsoft.com/office/drawing/2014/main" id="{B18148E4-8994-1927-951C-5A0BDC730C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581" t="2143" r="-1499" b="2145"/>
          <a:stretch/>
        </p:blipFill>
        <p:spPr>
          <a:xfrm>
            <a:off x="0" y="0"/>
            <a:ext cx="4443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7852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Slide_Purple">
    <p:bg>
      <p:bgPr>
        <a:gradFill>
          <a:gsLst>
            <a:gs pos="0">
              <a:srgbClr val="962A8B"/>
            </a:gs>
            <a:gs pos="39000">
              <a:schemeClr val="accent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01432" y="2780928"/>
            <a:ext cx="5112568" cy="1296144"/>
          </a:xfrm>
        </p:spPr>
        <p:txBody>
          <a:bodyPr vert="horz" lIns="0" tIns="0" rIns="0" bIns="0" rtlCol="0" anchor="t">
            <a:noAutofit/>
          </a:bodyPr>
          <a:lstStyle>
            <a:lvl1pPr>
              <a:defRPr kumimoji="0" lang="en-AU" sz="43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Presentation title goes here</a:t>
            </a:r>
            <a:endParaRPr lang="en-AU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201404" y="4307954"/>
            <a:ext cx="5116831" cy="246221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lang="en-US" sz="1600" b="1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 dirty="0"/>
              <a:t>Presentation subtitle goes here</a:t>
            </a:r>
          </a:p>
        </p:txBody>
      </p:sp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3E5963B6-DEFF-DC8A-ED68-55A8A6E343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99983" y="393370"/>
            <a:ext cx="1968406" cy="634151"/>
          </a:xfrm>
          <a:prstGeom prst="rect">
            <a:avLst/>
          </a:prstGeom>
        </p:spPr>
      </p:pic>
      <p:pic>
        <p:nvPicPr>
          <p:cNvPr id="9" name="Picture 8" descr="A black and white number&#10;&#10;Description automatically generated">
            <a:extLst>
              <a:ext uri="{FF2B5EF4-FFF2-40B4-BE49-F238E27FC236}">
                <a16:creationId xmlns:a16="http://schemas.microsoft.com/office/drawing/2014/main" id="{B18148E4-8994-1927-951C-5A0BDC730C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581" t="2143" r="-1499" b="2145"/>
          <a:stretch/>
        </p:blipFill>
        <p:spPr>
          <a:xfrm>
            <a:off x="0" y="0"/>
            <a:ext cx="4443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4472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01432" y="2780928"/>
            <a:ext cx="5112568" cy="1296144"/>
          </a:xfrm>
        </p:spPr>
        <p:txBody>
          <a:bodyPr vert="horz" lIns="0" tIns="0" rIns="0" bIns="0" rtlCol="0" anchor="t">
            <a:noAutofit/>
          </a:bodyPr>
          <a:lstStyle>
            <a:lvl1pPr>
              <a:defRPr kumimoji="0" lang="en-AU" sz="430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Presentation title goes here</a:t>
            </a:r>
            <a:endParaRPr lang="en-AU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201404" y="4307954"/>
            <a:ext cx="5116831" cy="246221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lang="en-US" sz="1600" b="1" spc="0" baseline="0" dirty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 dirty="0"/>
              <a:t>Presentation subtitle goes here</a:t>
            </a:r>
          </a:p>
        </p:txBody>
      </p:sp>
      <p:pic>
        <p:nvPicPr>
          <p:cNvPr id="10" name="Picture 9" descr="A purple number with black dots&#10;&#10;Description automatically generated">
            <a:extLst>
              <a:ext uri="{FF2B5EF4-FFF2-40B4-BE49-F238E27FC236}">
                <a16:creationId xmlns:a16="http://schemas.microsoft.com/office/drawing/2014/main" id="{6E8C0ED0-5859-4BDA-A4C4-3616B1529C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392" b="1905"/>
          <a:stretch/>
        </p:blipFill>
        <p:spPr>
          <a:xfrm>
            <a:off x="-24680" y="0"/>
            <a:ext cx="441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0494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01432" y="2780928"/>
            <a:ext cx="5112568" cy="1296144"/>
          </a:xfrm>
        </p:spPr>
        <p:txBody>
          <a:bodyPr vert="horz" lIns="0" tIns="0" rIns="0" bIns="0" rtlCol="0" anchor="t">
            <a:noAutofit/>
          </a:bodyPr>
          <a:lstStyle>
            <a:lvl1pPr>
              <a:defRPr kumimoji="0" lang="en-AU" sz="430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Presentation title goes here</a:t>
            </a:r>
            <a:endParaRPr lang="en-AU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201404" y="4307954"/>
            <a:ext cx="5116831" cy="246221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lang="en-US" sz="1600" b="1" spc="0" baseline="0" dirty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 dirty="0"/>
              <a:t>Presentation subtitle goes here</a:t>
            </a:r>
          </a:p>
        </p:txBody>
      </p:sp>
      <p:pic>
        <p:nvPicPr>
          <p:cNvPr id="10" name="Picture 9" descr="A purple number with black dots&#10;&#10;Description automatically generated">
            <a:extLst>
              <a:ext uri="{FF2B5EF4-FFF2-40B4-BE49-F238E27FC236}">
                <a16:creationId xmlns:a16="http://schemas.microsoft.com/office/drawing/2014/main" id="{6E8C0ED0-5859-4BDA-A4C4-3616B1529C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392" b="1905"/>
          <a:stretch/>
        </p:blipFill>
        <p:spPr>
          <a:xfrm>
            <a:off x="-24680" y="0"/>
            <a:ext cx="441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650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number with black dots&#10;&#10;Description automatically generated">
            <a:extLst>
              <a:ext uri="{FF2B5EF4-FFF2-40B4-BE49-F238E27FC236}">
                <a16:creationId xmlns:a16="http://schemas.microsoft.com/office/drawing/2014/main" id="{591AAB09-7550-493F-D65D-EEEA763FC4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392" b="1905"/>
          <a:stretch/>
        </p:blipFill>
        <p:spPr>
          <a:xfrm>
            <a:off x="-24680" y="0"/>
            <a:ext cx="441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158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6934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 1">
    <p:bg>
      <p:bgPr>
        <a:gradFill flip="none" rotWithShape="1">
          <a:gsLst>
            <a:gs pos="38000">
              <a:schemeClr val="accent1"/>
            </a:gs>
            <a:gs pos="0">
              <a:schemeClr val="accent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4C178-F6DC-4C1C-8A0F-8DAECF5E3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763200"/>
            <a:ext cx="3360109" cy="443198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AU" sz="3600" spc="0" baseline="0" dirty="0">
                <a:solidFill>
                  <a:schemeClr val="bg1"/>
                </a:solidFill>
              </a:defRPr>
            </a:lvl1pPr>
          </a:lstStyle>
          <a:p>
            <a:pPr marL="12700" lvl="0">
              <a:lnSpc>
                <a:spcPct val="80000"/>
              </a:lnSpc>
              <a:spcBef>
                <a:spcPts val="100"/>
              </a:spcBef>
            </a:pPr>
            <a:r>
              <a:rPr lang="en-US" dirty="0"/>
              <a:t>Contents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07A89A-CD46-42F0-9B36-FC3C3F9957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95326" y="6526800"/>
            <a:ext cx="3360109" cy="1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A60075-4FD5-4917-9451-8EC631DECF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08568" y="6526800"/>
            <a:ext cx="288032" cy="1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16D860FF-5915-48B3-96B5-BDDDACDE2D9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88479" y="1985523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 icon</a:t>
            </a:r>
            <a:endParaRPr lang="en-AU" dirty="0"/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F52728D9-330E-4A47-BE87-2C464601F5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20603" y="2076779"/>
            <a:ext cx="198772" cy="2185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US" sz="1400" dirty="0" smtClean="0">
                <a:solidFill>
                  <a:schemeClr val="bg1">
                    <a:alpha val="50000"/>
                  </a:schemeClr>
                </a:solidFill>
                <a:latin typeface="+mn-lt"/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AU" sz="18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##</a:t>
            </a:r>
            <a:endParaRPr lang="en-AU" dirty="0"/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33D519AF-5E53-4F24-9084-2ECF7327D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0603" y="2407676"/>
            <a:ext cx="1472391" cy="252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AU" dirty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Gotham Medium" panose="02000604030000020004" pitchFamily="50" charset="0"/>
              </a:rPr>
              <a:t>Lorem ipsum 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6D75C5FE-6A47-48B9-A0B4-91C77A88F0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1874" y="2868867"/>
            <a:ext cx="2682000" cy="72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23" name="Content Placeholder 12">
            <a:extLst>
              <a:ext uri="{FF2B5EF4-FFF2-40B4-BE49-F238E27FC236}">
                <a16:creationId xmlns:a16="http://schemas.microsoft.com/office/drawing/2014/main" id="{33D7B8C2-1ACD-4312-8BB3-841697FC26B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559418" y="1985523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 icon</a:t>
            </a:r>
            <a:endParaRPr lang="en-AU" dirty="0"/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67C8792C-10BA-48BD-91FF-8BB0072B6A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80449" y="2076779"/>
            <a:ext cx="198772" cy="2185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US" sz="1400" dirty="0" smtClean="0">
                <a:solidFill>
                  <a:schemeClr val="bg1">
                    <a:alpha val="50000"/>
                  </a:schemeClr>
                </a:solidFill>
                <a:latin typeface="+mn-lt"/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AU" sz="18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##</a:t>
            </a:r>
            <a:endParaRPr lang="en-AU" dirty="0"/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494265EF-BC1F-4AB5-88E0-D2CC95870C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0449" y="2407676"/>
            <a:ext cx="1472391" cy="252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AU" dirty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Gotham Medium" panose="02000604030000020004" pitchFamily="50" charset="0"/>
              </a:rPr>
              <a:t>Lorem ipsum </a:t>
            </a:r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DC9F8E9D-A5AE-4007-AFF1-906BE27AA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80449" y="2868867"/>
            <a:ext cx="2682000" cy="72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27" name="Content Placeholder 12">
            <a:extLst>
              <a:ext uri="{FF2B5EF4-FFF2-40B4-BE49-F238E27FC236}">
                <a16:creationId xmlns:a16="http://schemas.microsoft.com/office/drawing/2014/main" id="{90AC9C95-FAAF-44D7-AEB3-55A9BA4075C1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8365629" y="1985523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 icon</a:t>
            </a:r>
            <a:endParaRPr lang="en-AU" dirty="0"/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C07D5366-0884-4D47-8F5E-DD26E47DD27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97753" y="2076779"/>
            <a:ext cx="198772" cy="2185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US" sz="1400" dirty="0" smtClean="0">
                <a:solidFill>
                  <a:schemeClr val="bg1">
                    <a:alpha val="50000"/>
                  </a:schemeClr>
                </a:solidFill>
                <a:latin typeface="+mn-lt"/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AU" sz="18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##</a:t>
            </a:r>
            <a:endParaRPr lang="en-AU" dirty="0"/>
          </a:p>
        </p:txBody>
      </p:sp>
      <p:sp>
        <p:nvSpPr>
          <p:cNvPr id="29" name="Text Placeholder 15">
            <a:extLst>
              <a:ext uri="{FF2B5EF4-FFF2-40B4-BE49-F238E27FC236}">
                <a16:creationId xmlns:a16="http://schemas.microsoft.com/office/drawing/2014/main" id="{C83CABAB-7230-4828-B1F7-E11FB1176D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97753" y="2407676"/>
            <a:ext cx="1472391" cy="252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AU" dirty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Gotham Medium" panose="02000604030000020004" pitchFamily="50" charset="0"/>
              </a:rPr>
              <a:t>Lorem ipsum 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0B955060-0E65-456F-85F2-CD9B3DBD9B9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19024" y="2868867"/>
            <a:ext cx="2682000" cy="72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32" name="Content Placeholder 12">
            <a:extLst>
              <a:ext uri="{FF2B5EF4-FFF2-40B4-BE49-F238E27FC236}">
                <a16:creationId xmlns:a16="http://schemas.microsoft.com/office/drawing/2014/main" id="{2A4F6196-3D0F-4BE0-BD3B-C9E36BBF744E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88479" y="3407923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 icon</a:t>
            </a:r>
            <a:endParaRPr lang="en-AU" dirty="0"/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15E2C50B-2DC6-47F9-8D16-3E43EFD224D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20603" y="3499179"/>
            <a:ext cx="198772" cy="2185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US" sz="1400" dirty="0" smtClean="0">
                <a:solidFill>
                  <a:schemeClr val="bg1">
                    <a:alpha val="50000"/>
                  </a:schemeClr>
                </a:solidFill>
                <a:latin typeface="+mn-lt"/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AU" sz="18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##</a:t>
            </a:r>
            <a:endParaRPr lang="en-AU" dirty="0"/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D86CC074-C4DF-413B-ACFC-9E921389EBF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20603" y="3830076"/>
            <a:ext cx="1472391" cy="252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AU" dirty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Gotham Medium" panose="02000604030000020004" pitchFamily="50" charset="0"/>
              </a:rPr>
              <a:t>Lorem ipsum </a:t>
            </a:r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4DD3C6CB-D673-40EE-8AC2-EA848771B03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41874" y="4291267"/>
            <a:ext cx="2682000" cy="72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36" name="Content Placeholder 12">
            <a:extLst>
              <a:ext uri="{FF2B5EF4-FFF2-40B4-BE49-F238E27FC236}">
                <a16:creationId xmlns:a16="http://schemas.microsoft.com/office/drawing/2014/main" id="{E5BA1771-59AA-4B95-84C2-A2C23AE5557A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559418" y="3407923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 icon</a:t>
            </a:r>
            <a:endParaRPr lang="en-AU" dirty="0"/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3FC25C93-61F9-4858-8D53-31D7E13980F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980449" y="3499179"/>
            <a:ext cx="198772" cy="2185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US" sz="1400" dirty="0" smtClean="0">
                <a:solidFill>
                  <a:schemeClr val="bg1">
                    <a:alpha val="50000"/>
                  </a:schemeClr>
                </a:solidFill>
                <a:latin typeface="+mn-lt"/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AU" sz="18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##</a:t>
            </a:r>
            <a:endParaRPr lang="en-AU" dirty="0"/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7458C094-0FA6-4661-80B1-A1C24EF0BBE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80449" y="3830076"/>
            <a:ext cx="1472391" cy="252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AU" dirty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Gotham Medium" panose="02000604030000020004" pitchFamily="50" charset="0"/>
              </a:rPr>
              <a:t>Lorem ipsum 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33782FA8-9B6E-4664-B875-77934A49171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980449" y="4291267"/>
            <a:ext cx="2682000" cy="72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40" name="Content Placeholder 12">
            <a:extLst>
              <a:ext uri="{FF2B5EF4-FFF2-40B4-BE49-F238E27FC236}">
                <a16:creationId xmlns:a16="http://schemas.microsoft.com/office/drawing/2014/main" id="{43ED1C2D-FB28-4009-ABB2-35B70129FE4D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8365629" y="3407923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 icon</a:t>
            </a:r>
            <a:endParaRPr lang="en-AU" dirty="0"/>
          </a:p>
        </p:txBody>
      </p:sp>
      <p:sp>
        <p:nvSpPr>
          <p:cNvPr id="41" name="Text Placeholder 15">
            <a:extLst>
              <a:ext uri="{FF2B5EF4-FFF2-40B4-BE49-F238E27FC236}">
                <a16:creationId xmlns:a16="http://schemas.microsoft.com/office/drawing/2014/main" id="{571D6157-5171-4A88-B293-E5785627E67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797753" y="3499179"/>
            <a:ext cx="198772" cy="2185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US" sz="1400" dirty="0" smtClean="0">
                <a:solidFill>
                  <a:schemeClr val="bg1">
                    <a:alpha val="50000"/>
                  </a:schemeClr>
                </a:solidFill>
                <a:latin typeface="+mn-lt"/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AU" sz="18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##</a:t>
            </a:r>
            <a:endParaRPr lang="en-AU" dirty="0"/>
          </a:p>
        </p:txBody>
      </p:sp>
      <p:sp>
        <p:nvSpPr>
          <p:cNvPr id="42" name="Text Placeholder 15">
            <a:extLst>
              <a:ext uri="{FF2B5EF4-FFF2-40B4-BE49-F238E27FC236}">
                <a16:creationId xmlns:a16="http://schemas.microsoft.com/office/drawing/2014/main" id="{1A0723DC-167A-473B-8982-DB2CD67B787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797753" y="3830076"/>
            <a:ext cx="1472391" cy="252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AU" dirty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Gotham Medium" panose="02000604030000020004" pitchFamily="50" charset="0"/>
              </a:rPr>
              <a:t>Lorem ipsum </a:t>
            </a:r>
          </a:p>
        </p:txBody>
      </p:sp>
      <p:sp>
        <p:nvSpPr>
          <p:cNvPr id="43" name="Text Placeholder 20">
            <a:extLst>
              <a:ext uri="{FF2B5EF4-FFF2-40B4-BE49-F238E27FC236}">
                <a16:creationId xmlns:a16="http://schemas.microsoft.com/office/drawing/2014/main" id="{2FD5A5C2-3945-4278-8171-1CFA062D76C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819024" y="4291267"/>
            <a:ext cx="2682000" cy="72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44" name="Content Placeholder 12">
            <a:extLst>
              <a:ext uri="{FF2B5EF4-FFF2-40B4-BE49-F238E27FC236}">
                <a16:creationId xmlns:a16="http://schemas.microsoft.com/office/drawing/2014/main" id="{3D7C1F14-FF83-4A5C-8785-0569A6264661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688479" y="4569066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 icon</a:t>
            </a:r>
            <a:endParaRPr lang="en-AU" dirty="0"/>
          </a:p>
        </p:txBody>
      </p:sp>
      <p:sp>
        <p:nvSpPr>
          <p:cNvPr id="45" name="Text Placeholder 15">
            <a:extLst>
              <a:ext uri="{FF2B5EF4-FFF2-40B4-BE49-F238E27FC236}">
                <a16:creationId xmlns:a16="http://schemas.microsoft.com/office/drawing/2014/main" id="{FBE7A19C-BA51-4BB3-A97B-787DA18F433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120603" y="4660322"/>
            <a:ext cx="198772" cy="2185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US" sz="1400" dirty="0" smtClean="0">
                <a:solidFill>
                  <a:schemeClr val="bg1">
                    <a:alpha val="50000"/>
                  </a:schemeClr>
                </a:solidFill>
                <a:latin typeface="+mn-lt"/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AU" sz="18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##</a:t>
            </a:r>
            <a:endParaRPr lang="en-AU" dirty="0"/>
          </a:p>
        </p:txBody>
      </p:sp>
      <p:sp>
        <p:nvSpPr>
          <p:cNvPr id="46" name="Text Placeholder 15">
            <a:extLst>
              <a:ext uri="{FF2B5EF4-FFF2-40B4-BE49-F238E27FC236}">
                <a16:creationId xmlns:a16="http://schemas.microsoft.com/office/drawing/2014/main" id="{8EFD3BF2-E5BF-4460-A89A-9CBD1D82AA5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120603" y="4991219"/>
            <a:ext cx="1472391" cy="252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AU" dirty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Gotham Medium" panose="02000604030000020004" pitchFamily="50" charset="0"/>
              </a:rPr>
              <a:t>Lorem ipsum </a:t>
            </a:r>
          </a:p>
        </p:txBody>
      </p:sp>
      <p:sp>
        <p:nvSpPr>
          <p:cNvPr id="48" name="Content Placeholder 12">
            <a:extLst>
              <a:ext uri="{FF2B5EF4-FFF2-40B4-BE49-F238E27FC236}">
                <a16:creationId xmlns:a16="http://schemas.microsoft.com/office/drawing/2014/main" id="{8B09213D-B0C4-4971-AFC3-14487E606D83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4559418" y="4569066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 icon</a:t>
            </a:r>
            <a:endParaRPr lang="en-AU" dirty="0"/>
          </a:p>
        </p:txBody>
      </p:sp>
      <p:sp>
        <p:nvSpPr>
          <p:cNvPr id="49" name="Text Placeholder 15">
            <a:extLst>
              <a:ext uri="{FF2B5EF4-FFF2-40B4-BE49-F238E27FC236}">
                <a16:creationId xmlns:a16="http://schemas.microsoft.com/office/drawing/2014/main" id="{B7C446BC-D372-4F4C-8AEC-4B7E9BBE67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980449" y="4660322"/>
            <a:ext cx="198772" cy="2185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US" sz="1400" dirty="0" smtClean="0">
                <a:solidFill>
                  <a:schemeClr val="bg1">
                    <a:alpha val="50000"/>
                  </a:schemeClr>
                </a:solidFill>
                <a:latin typeface="+mn-lt"/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AU" sz="18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##</a:t>
            </a:r>
            <a:endParaRPr lang="en-AU" dirty="0"/>
          </a:p>
        </p:txBody>
      </p:sp>
      <p:sp>
        <p:nvSpPr>
          <p:cNvPr id="50" name="Text Placeholder 15">
            <a:extLst>
              <a:ext uri="{FF2B5EF4-FFF2-40B4-BE49-F238E27FC236}">
                <a16:creationId xmlns:a16="http://schemas.microsoft.com/office/drawing/2014/main" id="{379728B0-640A-4AEB-A53D-B96E74DEDBF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980449" y="4991219"/>
            <a:ext cx="1472391" cy="252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AU" dirty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Gotham Medium" panose="02000604030000020004" pitchFamily="50" charset="0"/>
              </a:rPr>
              <a:t>Lorem ipsum </a:t>
            </a:r>
          </a:p>
        </p:txBody>
      </p:sp>
      <p:sp>
        <p:nvSpPr>
          <p:cNvPr id="52" name="Content Placeholder 12">
            <a:extLst>
              <a:ext uri="{FF2B5EF4-FFF2-40B4-BE49-F238E27FC236}">
                <a16:creationId xmlns:a16="http://schemas.microsoft.com/office/drawing/2014/main" id="{2316115E-183D-401B-8D79-7D52C71BE5BB}"/>
              </a:ext>
            </a:extLst>
          </p:cNvPr>
          <p:cNvSpPr>
            <a:spLocks noGrp="1"/>
          </p:cNvSpPr>
          <p:nvPr>
            <p:ph sz="quarter" idx="44" hasCustomPrompt="1"/>
          </p:nvPr>
        </p:nvSpPr>
        <p:spPr>
          <a:xfrm>
            <a:off x="8365629" y="4569066"/>
            <a:ext cx="306283" cy="307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 icon</a:t>
            </a:r>
            <a:endParaRPr lang="en-AU" dirty="0"/>
          </a:p>
        </p:txBody>
      </p:sp>
      <p:sp>
        <p:nvSpPr>
          <p:cNvPr id="53" name="Text Placeholder 15">
            <a:extLst>
              <a:ext uri="{FF2B5EF4-FFF2-40B4-BE49-F238E27FC236}">
                <a16:creationId xmlns:a16="http://schemas.microsoft.com/office/drawing/2014/main" id="{5106E342-47D6-4C57-9118-A96CCCEB4E0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797753" y="4660322"/>
            <a:ext cx="198772" cy="21858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US" sz="1400" dirty="0" smtClean="0">
                <a:solidFill>
                  <a:schemeClr val="bg1">
                    <a:alpha val="50000"/>
                  </a:schemeClr>
                </a:solidFill>
                <a:latin typeface="+mn-lt"/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AU" sz="18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##</a:t>
            </a:r>
            <a:endParaRPr lang="en-AU" dirty="0"/>
          </a:p>
        </p:txBody>
      </p:sp>
      <p:sp>
        <p:nvSpPr>
          <p:cNvPr id="54" name="Text Placeholder 15">
            <a:extLst>
              <a:ext uri="{FF2B5EF4-FFF2-40B4-BE49-F238E27FC236}">
                <a16:creationId xmlns:a16="http://schemas.microsoft.com/office/drawing/2014/main" id="{5CDB8DBC-A756-4D95-B21B-BDFC207DBDC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797753" y="4991219"/>
            <a:ext cx="1472391" cy="252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lvl1pPr>
              <a:defRPr lang="en-AU" dirty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Gotham Medium" panose="02000604030000020004" pitchFamily="50" charset="0"/>
              </a:rPr>
              <a:t>Lorem ipsum </a:t>
            </a:r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D48ED182-B01D-B196-AC77-2479306631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99983" y="393370"/>
            <a:ext cx="1968406" cy="63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8262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4CEE259B-5A66-48E0-9302-42413213AC23}"/>
              </a:ext>
            </a:extLst>
          </p:cNvPr>
          <p:cNvSpPr/>
          <p:nvPr userDrawn="1"/>
        </p:nvSpPr>
        <p:spPr>
          <a:xfrm>
            <a:off x="0" y="0"/>
            <a:ext cx="4295800" cy="6858000"/>
          </a:xfrm>
          <a:prstGeom prst="rect">
            <a:avLst/>
          </a:prstGeom>
          <a:gradFill>
            <a:gsLst>
              <a:gs pos="76000">
                <a:schemeClr val="accent1"/>
              </a:gs>
              <a:gs pos="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44C178-F6DC-4C1C-8A0F-8DAECF5E3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763200"/>
            <a:ext cx="3384550" cy="443198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AU" sz="3600" spc="0" baseline="0" dirty="0">
                <a:solidFill>
                  <a:schemeClr val="bg1"/>
                </a:solidFill>
              </a:defRPr>
            </a:lvl1pPr>
          </a:lstStyle>
          <a:p>
            <a:pPr marL="12700" lvl="0">
              <a:lnSpc>
                <a:spcPct val="80000"/>
              </a:lnSpc>
              <a:spcBef>
                <a:spcPts val="100"/>
              </a:spcBef>
            </a:pPr>
            <a:r>
              <a:rPr lang="en-US" dirty="0"/>
              <a:t>Contents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07A89A-CD46-42F0-9B36-FC3C3F9957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95326" y="6526800"/>
            <a:ext cx="3360109" cy="1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1D5125DE-EAB9-47E1-BC95-9200E9193715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400581" y="1557338"/>
            <a:ext cx="5400675" cy="475138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table</a:t>
            </a:r>
            <a:endParaRPr lang="en-AU" dirty="0"/>
          </a:p>
        </p:txBody>
      </p:sp>
      <p:pic>
        <p:nvPicPr>
          <p:cNvPr id="8" name="Picture 7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11B82089-AD2A-0630-A65B-7F8A3F8791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40416" y="409431"/>
            <a:ext cx="1933549" cy="62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20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s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4CEE259B-5A66-48E0-9302-42413213AC23}"/>
              </a:ext>
            </a:extLst>
          </p:cNvPr>
          <p:cNvSpPr/>
          <p:nvPr userDrawn="1"/>
        </p:nvSpPr>
        <p:spPr>
          <a:xfrm>
            <a:off x="0" y="0"/>
            <a:ext cx="2783632" cy="6858000"/>
          </a:xfrm>
          <a:prstGeom prst="rect">
            <a:avLst/>
          </a:prstGeom>
          <a:gradFill>
            <a:gsLst>
              <a:gs pos="76000">
                <a:schemeClr val="accent1"/>
              </a:gs>
              <a:gs pos="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44C178-F6DC-4C1C-8A0F-8DAECF5E36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6945" y="720892"/>
            <a:ext cx="2150663" cy="443198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AU" sz="3600" spc="0" baseline="0" dirty="0">
                <a:solidFill>
                  <a:schemeClr val="bg1"/>
                </a:solidFill>
              </a:defRPr>
            </a:lvl1pPr>
          </a:lstStyle>
          <a:p>
            <a:pPr marL="12700" lvl="0">
              <a:lnSpc>
                <a:spcPct val="80000"/>
              </a:lnSpc>
              <a:spcBef>
                <a:spcPts val="100"/>
              </a:spcBef>
            </a:pPr>
            <a:r>
              <a:rPr lang="en-US" dirty="0"/>
              <a:t>Contents</a:t>
            </a:r>
          </a:p>
        </p:txBody>
      </p:sp>
      <p:pic>
        <p:nvPicPr>
          <p:cNvPr id="8" name="Picture 7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11B82089-AD2A-0630-A65B-7F8A3F8791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40416" y="409431"/>
            <a:ext cx="1933549" cy="62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1881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1">
    <p:bg>
      <p:bgPr>
        <a:gradFill>
          <a:gsLst>
            <a:gs pos="0">
              <a:srgbClr val="962A8B"/>
            </a:gs>
            <a:gs pos="45000">
              <a:schemeClr val="accent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01432" y="2780928"/>
            <a:ext cx="5112568" cy="1296144"/>
          </a:xfrm>
        </p:spPr>
        <p:txBody>
          <a:bodyPr vert="horz" lIns="0" tIns="0" rIns="0" bIns="0" rtlCol="0" anchor="t">
            <a:noAutofit/>
          </a:bodyPr>
          <a:lstStyle>
            <a:lvl1pPr>
              <a:defRPr kumimoji="0" lang="en-AU" sz="43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Divider Slide</a:t>
            </a:r>
            <a:endParaRPr lang="en-AU" dirty="0"/>
          </a:p>
        </p:txBody>
      </p:sp>
      <p:pic>
        <p:nvPicPr>
          <p:cNvPr id="9" name="Picture 8" descr="A black and white number&#10;&#10;Description automatically generated">
            <a:extLst>
              <a:ext uri="{FF2B5EF4-FFF2-40B4-BE49-F238E27FC236}">
                <a16:creationId xmlns:a16="http://schemas.microsoft.com/office/drawing/2014/main" id="{B18148E4-8994-1927-951C-5A0BDC730C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581" t="2143" r="-1499" b="2145"/>
          <a:stretch/>
        </p:blipFill>
        <p:spPr>
          <a:xfrm>
            <a:off x="0" y="0"/>
            <a:ext cx="4443968" cy="6858000"/>
          </a:xfrm>
          <a:prstGeom prst="rect">
            <a:avLst/>
          </a:prstGeom>
        </p:spPr>
      </p:pic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644E772C-AF98-97FA-8D5D-9851A5ACF5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99983" y="393370"/>
            <a:ext cx="1968406" cy="63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1524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2">
    <p:bg>
      <p:bgPr>
        <a:gradFill>
          <a:gsLst>
            <a:gs pos="0">
              <a:srgbClr val="962A8B"/>
            </a:gs>
            <a:gs pos="40000">
              <a:schemeClr val="accent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71464" y="2780928"/>
            <a:ext cx="5112568" cy="1296144"/>
          </a:xfrm>
        </p:spPr>
        <p:txBody>
          <a:bodyPr vert="horz" lIns="0" tIns="0" rIns="0" bIns="0" rtlCol="0" anchor="t">
            <a:noAutofit/>
          </a:bodyPr>
          <a:lstStyle>
            <a:lvl1pPr>
              <a:defRPr kumimoji="0" lang="en-AU" sz="43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Divider Slide</a:t>
            </a:r>
            <a:endParaRPr lang="en-AU" dirty="0"/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F53D0953-C19C-20ED-4088-B0B7C33A86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99983" y="393370"/>
            <a:ext cx="1968406" cy="63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7711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3+UQ">
    <p:bg>
      <p:bgPr>
        <a:gradFill>
          <a:gsLst>
            <a:gs pos="0">
              <a:srgbClr val="962A8B"/>
            </a:gs>
            <a:gs pos="4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71464" y="2780928"/>
            <a:ext cx="5112568" cy="1296144"/>
          </a:xfrm>
        </p:spPr>
        <p:txBody>
          <a:bodyPr vert="horz" lIns="0" tIns="0" rIns="0" bIns="0" rtlCol="0" anchor="t">
            <a:noAutofit/>
          </a:bodyPr>
          <a:lstStyle>
            <a:lvl1pPr>
              <a:defRPr kumimoji="0" lang="en-AU" sz="43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Divider Slide</a:t>
            </a:r>
            <a:endParaRPr lang="en-AU" dirty="0"/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F53D0953-C19C-20ED-4088-B0B7C33A86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99983" y="393370"/>
            <a:ext cx="1968406" cy="63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1301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DB2C94B-2557-442B-9A14-97C40CD6AB8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326" y="2030400"/>
            <a:ext cx="9577138" cy="40636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184708F-CDEB-4FFB-9113-878D6AE04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63960"/>
            <a:ext cx="9577138" cy="469056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6DB8A7-6976-473B-BF64-0813975EEBB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0E6DF7-2887-45E5-8CD1-2FCDFD70911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243CB3D8-2629-4424-B4A4-6246A0F1B64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364400"/>
            <a:ext cx="9576000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 dirty="0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35577317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8BF24CA-767B-442B-A672-6C630273E4E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5B269D8-1308-43E9-B2BF-264F017F03A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25329E0A-327E-4475-ACC4-637C24D9D6D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326" y="2030400"/>
            <a:ext cx="5040000" cy="395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96221FCF-FD80-4F6D-8DA9-9317EBC3B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63200"/>
            <a:ext cx="9576000" cy="469056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3A4F1765-68C5-44D1-A98C-B4F4A28FB05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364400"/>
            <a:ext cx="9576000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19D46B37-73CD-4FCA-A759-8E2A51429F98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6456600" y="2009931"/>
            <a:ext cx="5040000" cy="3956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2873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BC9286-B8FB-4658-B210-6BC87EB1E2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026DBB-B46A-4BB1-A99E-4F99BBBFE3F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D5477FFC-1C60-4E3E-BD15-C245B1FFD79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326" y="2030400"/>
            <a:ext cx="3384549" cy="4064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1B4F150F-D503-4CDA-B1CD-C63C713F0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63200"/>
            <a:ext cx="9576000" cy="469056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B1062EBB-320C-4A28-8445-B54D03FB65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364400"/>
            <a:ext cx="9576000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32DE93C6-3639-468D-9B77-79E3174023A6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410076" y="2030400"/>
            <a:ext cx="3384549" cy="4064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9">
            <a:extLst>
              <a:ext uri="{FF2B5EF4-FFF2-40B4-BE49-F238E27FC236}">
                <a16:creationId xmlns:a16="http://schemas.microsoft.com/office/drawing/2014/main" id="{491BB866-7B21-4CA7-A97B-BF804B3184F9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8124826" y="2030400"/>
            <a:ext cx="3384549" cy="4064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2680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+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EC532FC-7828-49E7-B6EF-06CAF53DDA64}"/>
              </a:ext>
            </a:extLst>
          </p:cNvPr>
          <p:cNvSpPr/>
          <p:nvPr userDrawn="1"/>
        </p:nvSpPr>
        <p:spPr>
          <a:xfrm>
            <a:off x="8112125" y="0"/>
            <a:ext cx="4079875" cy="6858000"/>
          </a:xfrm>
          <a:prstGeom prst="rect">
            <a:avLst/>
          </a:prstGeom>
          <a:gradFill>
            <a:gsLst>
              <a:gs pos="34000">
                <a:schemeClr val="accent1"/>
              </a:gs>
              <a:gs pos="0">
                <a:schemeClr val="accent2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BC9286-B8FB-4658-B210-6BC87EB1E2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026DBB-B46A-4BB1-A99E-4F99BBBFE3F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D5477FFC-1C60-4E3E-BD15-C245B1FFD79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544273" y="2032712"/>
            <a:ext cx="3273078" cy="33405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lang="en-US" sz="1400" dirty="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lang="en-US" sz="1400" dirty="0">
                <a:solidFill>
                  <a:schemeClr val="bg1"/>
                </a:solidFill>
              </a:defRPr>
            </a:lvl2pPr>
            <a:lvl3pPr>
              <a:defRPr lang="en-US" dirty="0">
                <a:solidFill>
                  <a:schemeClr val="bg1"/>
                </a:solidFill>
              </a:defRPr>
            </a:lvl3pPr>
            <a:lvl4pPr>
              <a:defRPr lang="en-US" dirty="0">
                <a:solidFill>
                  <a:schemeClr val="bg1"/>
                </a:solidFill>
              </a:defRPr>
            </a:lvl4pPr>
            <a:lvl5pPr>
              <a:defRPr lang="en-US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1B4F150F-D503-4CDA-B1CD-C63C713F0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63200"/>
            <a:ext cx="7096126" cy="469056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B1062EBB-320C-4A28-8445-B54D03FB65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364400"/>
            <a:ext cx="7096125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32DE93C6-3639-468D-9B77-79E3174023A6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04852" y="2030400"/>
            <a:ext cx="3384549" cy="32400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9">
            <a:extLst>
              <a:ext uri="{FF2B5EF4-FFF2-40B4-BE49-F238E27FC236}">
                <a16:creationId xmlns:a16="http://schemas.microsoft.com/office/drawing/2014/main" id="{491BB866-7B21-4CA7-A97B-BF804B3184F9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4419602" y="2030400"/>
            <a:ext cx="3384549" cy="32400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" name="Picture 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1E5A5085-F348-CCB3-4264-3BB261FC3F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99983" y="393370"/>
            <a:ext cx="1968406" cy="63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5348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2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0E684A2-92A1-4743-93DB-A2D5AFCE792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B228959-3C67-45BC-954A-A1398190127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CEC2D33F-D887-4527-98FE-88AEA004A9A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79927" y="2477978"/>
            <a:ext cx="5112000" cy="36168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insert graph</a:t>
            </a:r>
          </a:p>
        </p:txBody>
      </p:sp>
      <p:sp>
        <p:nvSpPr>
          <p:cNvPr id="18" name="Title 3">
            <a:extLst>
              <a:ext uri="{FF2B5EF4-FFF2-40B4-BE49-F238E27FC236}">
                <a16:creationId xmlns:a16="http://schemas.microsoft.com/office/drawing/2014/main" id="{564D6273-13C3-41E3-9854-6BA8DC870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63200"/>
            <a:ext cx="9577139" cy="469056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60130E7F-2696-4D7D-8351-3A820B0259D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364400"/>
            <a:ext cx="9576000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20" name="Content Placeholder 9">
            <a:extLst>
              <a:ext uri="{FF2B5EF4-FFF2-40B4-BE49-F238E27FC236}">
                <a16:creationId xmlns:a16="http://schemas.microsoft.com/office/drawing/2014/main" id="{4C22DC31-C022-4D35-A4CA-01E2EE12CEB3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695326" y="2030400"/>
            <a:ext cx="5112000" cy="28771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sz="1600" b="1" dirty="0"/>
            </a:lvl1pPr>
            <a:lvl2pPr>
              <a:defRPr lang="en-US" sz="1200" dirty="0"/>
            </a:lvl2pPr>
            <a:lvl3pPr>
              <a:defRPr lang="en-US" sz="1200" dirty="0"/>
            </a:lvl3pPr>
            <a:lvl4pPr>
              <a:defRPr lang="en-US" sz="1200" dirty="0"/>
            </a:lvl4pPr>
            <a:lvl5pPr>
              <a:spcBef>
                <a:spcPts val="1200"/>
              </a:spcBef>
              <a:defRPr lang="en-US" sz="1200" dirty="0"/>
            </a:lvl5pPr>
            <a:lvl6pPr>
              <a:defRPr lang="en-AU" dirty="0"/>
            </a:lvl6pPr>
          </a:lstStyle>
          <a:p>
            <a:pPr lvl="0"/>
            <a:r>
              <a:rPr lang="en-US" dirty="0"/>
              <a:t>[Graph title]</a:t>
            </a:r>
          </a:p>
        </p:txBody>
      </p:sp>
      <p:sp>
        <p:nvSpPr>
          <p:cNvPr id="21" name="Content Placeholder 9">
            <a:extLst>
              <a:ext uri="{FF2B5EF4-FFF2-40B4-BE49-F238E27FC236}">
                <a16:creationId xmlns:a16="http://schemas.microsoft.com/office/drawing/2014/main" id="{6319767D-07B2-4A1E-BE78-9D7F3E8A2DF0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6386675" y="2477978"/>
            <a:ext cx="5112000" cy="36168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insert graph</a:t>
            </a:r>
          </a:p>
        </p:txBody>
      </p:sp>
      <p:sp>
        <p:nvSpPr>
          <p:cNvPr id="22" name="Content Placeholder 9">
            <a:extLst>
              <a:ext uri="{FF2B5EF4-FFF2-40B4-BE49-F238E27FC236}">
                <a16:creationId xmlns:a16="http://schemas.microsoft.com/office/drawing/2014/main" id="{26657DA0-8703-4499-B474-1559693405B0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6384600" y="2030400"/>
            <a:ext cx="5112000" cy="28771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sz="1600" b="1" dirty="0"/>
            </a:lvl1pPr>
            <a:lvl2pPr>
              <a:defRPr lang="en-US" sz="1200" dirty="0"/>
            </a:lvl2pPr>
            <a:lvl3pPr>
              <a:defRPr lang="en-US" sz="1200" dirty="0"/>
            </a:lvl3pPr>
            <a:lvl4pPr>
              <a:defRPr lang="en-US" sz="1200" dirty="0"/>
            </a:lvl4pPr>
            <a:lvl5pPr>
              <a:spcBef>
                <a:spcPts val="1200"/>
              </a:spcBef>
              <a:defRPr lang="en-US" sz="1200" dirty="0"/>
            </a:lvl5pPr>
            <a:lvl6pPr>
              <a:defRPr lang="en-AU" dirty="0"/>
            </a:lvl6pPr>
          </a:lstStyle>
          <a:p>
            <a:pPr lvl="0"/>
            <a:r>
              <a:rPr lang="en-US" dirty="0"/>
              <a:t>[Graph title]</a:t>
            </a:r>
          </a:p>
        </p:txBody>
      </p:sp>
    </p:spTree>
    <p:extLst>
      <p:ext uri="{BB962C8B-B14F-4D97-AF65-F5344CB8AC3E}">
        <p14:creationId xmlns:p14="http://schemas.microsoft.com/office/powerpoint/2010/main" val="5757691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you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3BF6C02-0CA6-49E2-A373-73DF26BA1D2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89DCE9D-2EC0-4E96-8676-B7755E0D22A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E77EF712-8DED-4A52-BD51-103375D11B5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4800" y="2030400"/>
            <a:ext cx="10513768" cy="17282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1400" dirty="0"/>
            </a:lvl1pPr>
            <a:lvl2pPr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endParaRPr lang="en-US" dirty="0"/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EE4083B0-5F51-4F95-BD7A-3B4222E8A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63200"/>
            <a:ext cx="9576000" cy="469056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0BC9CFA-71EA-43AD-BDD4-7FDB2FDF1BD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364400"/>
            <a:ext cx="9576000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182B9C09-CED4-448F-920B-B0EA81FCD18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694800" y="3918534"/>
            <a:ext cx="10513768" cy="17282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lang="en-US" sz="1400" dirty="0"/>
            </a:lvl1pPr>
            <a:lvl2pPr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2767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hird Two Thir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8C5C398-3572-4EB0-8F84-1F6673C9A65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2D565BB-C9BB-4EEC-9693-6827A3D09DE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073AADBC-DF68-45FD-854E-35806C6DE0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326" y="2030400"/>
            <a:ext cx="3384549" cy="32400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AFEEB2E7-44F2-48F2-BBFC-DF704AD7B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63200"/>
            <a:ext cx="9576000" cy="469056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FF3FFB07-730C-4029-A1B2-3F55F310FE8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364400"/>
            <a:ext cx="10080000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4FAE2FD6-F041-4D7F-8F92-2AFDD991FE5D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427539" y="2030400"/>
            <a:ext cx="6347786" cy="32400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5642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hird One Thir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EE2261-AED3-448E-9AA6-9C9A5534417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A92BB03-FEDF-43D9-957F-2410F5D597B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CC6A8FED-FA65-4CA1-BCAC-A45FB3462E6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390776" y="2030400"/>
            <a:ext cx="3384549" cy="4064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D65DFCA3-BD94-4763-9B1A-CD6AE2B1E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63200"/>
            <a:ext cx="9576000" cy="469056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20E119BA-A47F-4967-9FEC-495C9F92A72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364400"/>
            <a:ext cx="10080000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75AE0700-627C-416D-BA13-5D2F3C8E5562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695324" y="2030400"/>
            <a:ext cx="6480795" cy="4064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Aft>
                <a:spcPts val="1200"/>
              </a:spcAft>
              <a:defRPr lang="en-US" sz="1400" dirty="0"/>
            </a:lvl1pPr>
            <a:lvl2pPr>
              <a:lnSpc>
                <a:spcPct val="100000"/>
              </a:lnSpc>
              <a:spcAft>
                <a:spcPts val="1200"/>
              </a:spcAft>
              <a:defRPr lang="en-US" sz="1400" dirty="0"/>
            </a:lvl2pPr>
            <a:lvl3pPr>
              <a:lnSpc>
                <a:spcPct val="100000"/>
              </a:lnSpc>
              <a:spcAft>
                <a:spcPts val="1200"/>
              </a:spcAft>
              <a:defRPr lang="en-US" sz="1400" dirty="0"/>
            </a:lvl3pPr>
            <a:lvl4pPr>
              <a:lnSpc>
                <a:spcPct val="100000"/>
              </a:lnSpc>
              <a:spcAft>
                <a:spcPts val="1200"/>
              </a:spcAft>
              <a:defRPr lang="en-US" sz="1400" dirty="0"/>
            </a:lvl4pPr>
            <a:lvl5pPr>
              <a:lnSpc>
                <a:spcPct val="100000"/>
              </a:lnSpc>
              <a:spcAft>
                <a:spcPts val="1200"/>
              </a:spcAft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0712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95327" y="2001916"/>
            <a:ext cx="10801349" cy="39474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AU" dirty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dirty="0"/>
              <a:t>Click icon to add picture</a:t>
            </a:r>
            <a:br>
              <a:rPr lang="en-AU" dirty="0"/>
            </a:br>
            <a:br>
              <a:rPr lang="en-AU" dirty="0"/>
            </a:br>
            <a:br>
              <a:rPr lang="en-AU" dirty="0"/>
            </a:b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95327" y="5949320"/>
            <a:ext cx="10801348" cy="36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328C3BB-E5DD-47D4-B3C1-7A89BC1FE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E1B5CB-C615-403B-B182-EBCD5DAC9E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BA690D5-44C9-4D2D-925E-426FB8864D8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E9E9E33-B596-4A72-ACBD-699AC270638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5" y="1364400"/>
            <a:ext cx="9576000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 dirty="0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18840740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_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9EE8B-9737-4CD0-834C-9321616FE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07EFFC-A8F6-46B6-82DB-6FB3399678B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1037509-88E8-46BB-B6E5-FC65A58ADE6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94381A-1796-48D3-99D8-9D18726C1C17}"/>
              </a:ext>
            </a:extLst>
          </p:cNvPr>
          <p:cNvSpPr/>
          <p:nvPr userDrawn="1"/>
        </p:nvSpPr>
        <p:spPr>
          <a:xfrm flipV="1">
            <a:off x="-7364" y="2030400"/>
            <a:ext cx="12199364" cy="441176"/>
          </a:xfrm>
          <a:prstGeom prst="rect">
            <a:avLst/>
          </a:prstGeom>
          <a:gradFill flip="none" rotWithShape="1">
            <a:gsLst>
              <a:gs pos="38000">
                <a:schemeClr val="accent1"/>
              </a:gs>
              <a:gs pos="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0D5A62B6-F116-49B4-8113-732AC813C248}"/>
              </a:ext>
            </a:extLst>
          </p:cNvPr>
          <p:cNvSpPr>
            <a:spLocks noGrp="1"/>
          </p:cNvSpPr>
          <p:nvPr>
            <p:ph type="tbl" sz="quarter" idx="19"/>
          </p:nvPr>
        </p:nvSpPr>
        <p:spPr>
          <a:xfrm>
            <a:off x="695325" y="2030400"/>
            <a:ext cx="10801350" cy="38953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AU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2CBC60DA-95B5-4B8A-9C10-E7B105A01E4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95326" y="1364400"/>
            <a:ext cx="9575999" cy="506132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defRPr sz="1600" b="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 dirty="0"/>
              <a:t>[Subtitle]</a:t>
            </a:r>
          </a:p>
        </p:txBody>
      </p:sp>
    </p:spTree>
    <p:extLst>
      <p:ext uri="{BB962C8B-B14F-4D97-AF65-F5344CB8AC3E}">
        <p14:creationId xmlns:p14="http://schemas.microsoft.com/office/powerpoint/2010/main" val="23099478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able_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9EE8B-9737-4CD0-834C-9321616FE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9576000" cy="469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94381A-1796-48D3-99D8-9D18726C1C17}"/>
              </a:ext>
            </a:extLst>
          </p:cNvPr>
          <p:cNvSpPr/>
          <p:nvPr userDrawn="1"/>
        </p:nvSpPr>
        <p:spPr>
          <a:xfrm flipV="1">
            <a:off x="-7364" y="1340768"/>
            <a:ext cx="12199364" cy="441176"/>
          </a:xfrm>
          <a:prstGeom prst="rect">
            <a:avLst/>
          </a:prstGeom>
          <a:gradFill flip="none" rotWithShape="1">
            <a:gsLst>
              <a:gs pos="38000">
                <a:schemeClr val="accent1"/>
              </a:gs>
              <a:gs pos="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1533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Cover_Purple+UQ">
    <p:bg>
      <p:bgPr>
        <a:gradFill>
          <a:gsLst>
            <a:gs pos="0">
              <a:srgbClr val="962A8B"/>
            </a:gs>
            <a:gs pos="61000">
              <a:schemeClr val="accent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F98853-2263-DFE9-D4DB-3497445667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000" y="360000"/>
            <a:ext cx="1512000" cy="396444"/>
          </a:xfrm>
          <a:prstGeom prst="rect">
            <a:avLst/>
          </a:prstGeom>
        </p:spPr>
      </p:pic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7B65A8D6-333F-3A35-FE2C-6A94DC5C9F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1271464" y="3266052"/>
            <a:ext cx="3254263" cy="276999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defRPr lang="en-US" sz="1800" b="0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 dirty="0"/>
              <a:t>Name surname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D0B99CD-2BA7-392D-787E-F00370E1BE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1271464" y="2420888"/>
            <a:ext cx="3192289" cy="720081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en-AU" sz="3600" spc="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/>
            <a:r>
              <a:rPr lang="en-US" dirty="0"/>
              <a:t>Contact</a:t>
            </a:r>
            <a:endParaRPr lang="en-AU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947023C6-07DE-C4CE-B53E-9EBD389703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white">
          <a:xfrm>
            <a:off x="1271464" y="3606924"/>
            <a:ext cx="3254263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defRPr lang="en-US" sz="1400" b="0" spc="0" baseline="0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 dirty="0"/>
              <a:t>Title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E429A183-2352-05DD-CC45-E9252D454D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white">
          <a:xfrm>
            <a:off x="1271464" y="3861048"/>
            <a:ext cx="448841" cy="215444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lvl1pPr>
              <a:defRPr lang="en-US" sz="1400" b="0" spc="0" baseline="0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 dirty="0"/>
              <a:t>Email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185FFE91-4FCD-98F3-36EB-B45F67ECA3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white">
          <a:xfrm>
            <a:off x="1271464" y="4123556"/>
            <a:ext cx="517770" cy="215444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lvl1pPr>
              <a:defRPr lang="en-US" sz="1400" b="0" spc="0" baseline="0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 dirty="0"/>
              <a:t>Phone</a:t>
            </a:r>
          </a:p>
        </p:txBody>
      </p:sp>
      <p:sp>
        <p:nvSpPr>
          <p:cNvPr id="12" name="Text Placeholder 50">
            <a:extLst>
              <a:ext uri="{FF2B5EF4-FFF2-40B4-BE49-F238E27FC236}">
                <a16:creationId xmlns:a16="http://schemas.microsoft.com/office/drawing/2014/main" id="{323BE556-8095-6235-FA78-683A56927C1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71446" y="4797150"/>
            <a:ext cx="251419" cy="258205"/>
          </a:xfrm>
          <a:custGeom>
            <a:avLst/>
            <a:gdLst>
              <a:gd name="connsiteX0" fmla="*/ 2166 w 251419"/>
              <a:gd name="connsiteY0" fmla="*/ 0 h 258205"/>
              <a:gd name="connsiteX1" fmla="*/ 249239 w 251419"/>
              <a:gd name="connsiteY1" fmla="*/ 0 h 258205"/>
              <a:gd name="connsiteX2" fmla="*/ 251419 w 251419"/>
              <a:gd name="connsiteY2" fmla="*/ 2144 h 258205"/>
              <a:gd name="connsiteX3" fmla="*/ 251419 w 251419"/>
              <a:gd name="connsiteY3" fmla="*/ 256168 h 258205"/>
              <a:gd name="connsiteX4" fmla="*/ 249386 w 251419"/>
              <a:gd name="connsiteY4" fmla="*/ 258184 h 258205"/>
              <a:gd name="connsiteX5" fmla="*/ 173327 w 251419"/>
              <a:gd name="connsiteY5" fmla="*/ 258139 h 258205"/>
              <a:gd name="connsiteX6" fmla="*/ 172109 w 251419"/>
              <a:gd name="connsiteY6" fmla="*/ 254871 h 258205"/>
              <a:gd name="connsiteX7" fmla="*/ 172109 w 251419"/>
              <a:gd name="connsiteY7" fmla="*/ 243272 h 258205"/>
              <a:gd name="connsiteX8" fmla="*/ 172109 w 251419"/>
              <a:gd name="connsiteY8" fmla="*/ 164416 h 258205"/>
              <a:gd name="connsiteX9" fmla="*/ 172109 w 251419"/>
              <a:gd name="connsiteY9" fmla="*/ 161390 h 258205"/>
              <a:gd name="connsiteX10" fmla="*/ 176288 w 251419"/>
              <a:gd name="connsiteY10" fmla="*/ 157088 h 258205"/>
              <a:gd name="connsiteX11" fmla="*/ 197894 w 251419"/>
              <a:gd name="connsiteY11" fmla="*/ 157088 h 258205"/>
              <a:gd name="connsiteX12" fmla="*/ 201081 w 251419"/>
              <a:gd name="connsiteY12" fmla="*/ 157017 h 258205"/>
              <a:gd name="connsiteX13" fmla="*/ 205437 w 251419"/>
              <a:gd name="connsiteY13" fmla="*/ 152856 h 258205"/>
              <a:gd name="connsiteX14" fmla="*/ 208383 w 251419"/>
              <a:gd name="connsiteY14" fmla="*/ 130132 h 258205"/>
              <a:gd name="connsiteX15" fmla="*/ 209183 w 251419"/>
              <a:gd name="connsiteY15" fmla="*/ 123888 h 258205"/>
              <a:gd name="connsiteX16" fmla="*/ 205427 w 251419"/>
              <a:gd name="connsiteY16" fmla="*/ 119349 h 258205"/>
              <a:gd name="connsiteX17" fmla="*/ 194133 w 251419"/>
              <a:gd name="connsiteY17" fmla="*/ 119289 h 258205"/>
              <a:gd name="connsiteX18" fmla="*/ 176219 w 251419"/>
              <a:gd name="connsiteY18" fmla="*/ 119289 h 258205"/>
              <a:gd name="connsiteX19" fmla="*/ 172119 w 251419"/>
              <a:gd name="connsiteY19" fmla="*/ 115219 h 258205"/>
              <a:gd name="connsiteX20" fmla="*/ 172119 w 251419"/>
              <a:gd name="connsiteY20" fmla="*/ 90774 h 258205"/>
              <a:gd name="connsiteX21" fmla="*/ 183816 w 251419"/>
              <a:gd name="connsiteY21" fmla="*/ 74338 h 258205"/>
              <a:gd name="connsiteX22" fmla="*/ 187459 w 251419"/>
              <a:gd name="connsiteY22" fmla="*/ 73929 h 258205"/>
              <a:gd name="connsiteX23" fmla="*/ 205859 w 251419"/>
              <a:gd name="connsiteY23" fmla="*/ 73894 h 258205"/>
              <a:gd name="connsiteX24" fmla="*/ 210828 w 251419"/>
              <a:gd name="connsiteY24" fmla="*/ 68967 h 258205"/>
              <a:gd name="connsiteX25" fmla="*/ 210828 w 251419"/>
              <a:gd name="connsiteY25" fmla="*/ 44522 h 258205"/>
              <a:gd name="connsiteX26" fmla="*/ 206974 w 251419"/>
              <a:gd name="connsiteY26" fmla="*/ 39782 h 258205"/>
              <a:gd name="connsiteX27" fmla="*/ 170970 w 251419"/>
              <a:gd name="connsiteY27" fmla="*/ 40654 h 258205"/>
              <a:gd name="connsiteX28" fmla="*/ 135299 w 251419"/>
              <a:gd name="connsiteY28" fmla="*/ 83028 h 258205"/>
              <a:gd name="connsiteX29" fmla="*/ 135299 w 251419"/>
              <a:gd name="connsiteY29" fmla="*/ 114295 h 258205"/>
              <a:gd name="connsiteX30" fmla="*/ 130350 w 251419"/>
              <a:gd name="connsiteY30" fmla="*/ 119278 h 258205"/>
              <a:gd name="connsiteX31" fmla="*/ 108744 w 251419"/>
              <a:gd name="connsiteY31" fmla="*/ 119278 h 258205"/>
              <a:gd name="connsiteX32" fmla="*/ 102414 w 251419"/>
              <a:gd name="connsiteY32" fmla="*/ 125643 h 258205"/>
              <a:gd name="connsiteX33" fmla="*/ 102414 w 251419"/>
              <a:gd name="connsiteY33" fmla="*/ 150859 h 258205"/>
              <a:gd name="connsiteX34" fmla="*/ 108385 w 251419"/>
              <a:gd name="connsiteY34" fmla="*/ 157088 h 258205"/>
              <a:gd name="connsiteX35" fmla="*/ 131464 w 251419"/>
              <a:gd name="connsiteY35" fmla="*/ 157088 h 258205"/>
              <a:gd name="connsiteX36" fmla="*/ 135295 w 251419"/>
              <a:gd name="connsiteY36" fmla="*/ 160916 h 258205"/>
              <a:gd name="connsiteX37" fmla="*/ 135295 w 251419"/>
              <a:gd name="connsiteY37" fmla="*/ 254412 h 258205"/>
              <a:gd name="connsiteX38" fmla="*/ 134048 w 251419"/>
              <a:gd name="connsiteY38" fmla="*/ 258159 h 258205"/>
              <a:gd name="connsiteX39" fmla="*/ 2047 w 251419"/>
              <a:gd name="connsiteY39" fmla="*/ 258205 h 258205"/>
              <a:gd name="connsiteX40" fmla="*/ 0 w 251419"/>
              <a:gd name="connsiteY40" fmla="*/ 256188 h 258205"/>
              <a:gd name="connsiteX41" fmla="*/ 0 w 251419"/>
              <a:gd name="connsiteY41" fmla="*/ 2159 h 258205"/>
              <a:gd name="connsiteX42" fmla="*/ 2166 w 251419"/>
              <a:gd name="connsiteY42" fmla="*/ 0 h 258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51419" h="258205">
                <a:moveTo>
                  <a:pt x="2166" y="0"/>
                </a:moveTo>
                <a:cubicBezTo>
                  <a:pt x="84525" y="51"/>
                  <a:pt x="166882" y="51"/>
                  <a:pt x="249239" y="0"/>
                </a:cubicBezTo>
                <a:cubicBezTo>
                  <a:pt x="250903" y="0"/>
                  <a:pt x="251424" y="212"/>
                  <a:pt x="251419" y="2144"/>
                </a:cubicBezTo>
                <a:cubicBezTo>
                  <a:pt x="251357" y="86820"/>
                  <a:pt x="251357" y="171495"/>
                  <a:pt x="251419" y="256168"/>
                </a:cubicBezTo>
                <a:cubicBezTo>
                  <a:pt x="251419" y="257937"/>
                  <a:pt x="251026" y="258215"/>
                  <a:pt x="249386" y="258184"/>
                </a:cubicBezTo>
                <a:cubicBezTo>
                  <a:pt x="224035" y="258120"/>
                  <a:pt x="198682" y="258106"/>
                  <a:pt x="173327" y="258139"/>
                </a:cubicBezTo>
                <a:cubicBezTo>
                  <a:pt x="172271" y="257307"/>
                  <a:pt x="172114" y="256122"/>
                  <a:pt x="172109" y="254871"/>
                </a:cubicBezTo>
                <a:cubicBezTo>
                  <a:pt x="172109" y="251003"/>
                  <a:pt x="172109" y="247140"/>
                  <a:pt x="172109" y="243272"/>
                </a:cubicBezTo>
                <a:lnTo>
                  <a:pt x="172109" y="164416"/>
                </a:lnTo>
                <a:cubicBezTo>
                  <a:pt x="172109" y="163406"/>
                  <a:pt x="172109" y="162398"/>
                  <a:pt x="172109" y="161390"/>
                </a:cubicBezTo>
                <a:cubicBezTo>
                  <a:pt x="172168" y="157793"/>
                  <a:pt x="172796" y="157107"/>
                  <a:pt x="176288" y="157088"/>
                </a:cubicBezTo>
                <a:cubicBezTo>
                  <a:pt x="183487" y="157047"/>
                  <a:pt x="190681" y="157088"/>
                  <a:pt x="197894" y="157088"/>
                </a:cubicBezTo>
                <a:cubicBezTo>
                  <a:pt x="198955" y="157088"/>
                  <a:pt x="200020" y="157113"/>
                  <a:pt x="201081" y="157017"/>
                </a:cubicBezTo>
                <a:cubicBezTo>
                  <a:pt x="203900" y="156760"/>
                  <a:pt x="205010" y="155781"/>
                  <a:pt x="205437" y="152856"/>
                </a:cubicBezTo>
                <a:cubicBezTo>
                  <a:pt x="206512" y="145292"/>
                  <a:pt x="207465" y="137727"/>
                  <a:pt x="208383" y="130132"/>
                </a:cubicBezTo>
                <a:cubicBezTo>
                  <a:pt x="208638" y="128048"/>
                  <a:pt x="208987" y="125976"/>
                  <a:pt x="209183" y="123888"/>
                </a:cubicBezTo>
                <a:cubicBezTo>
                  <a:pt x="209478" y="120726"/>
                  <a:pt x="208496" y="119485"/>
                  <a:pt x="205427" y="119349"/>
                </a:cubicBezTo>
                <a:cubicBezTo>
                  <a:pt x="201665" y="119178"/>
                  <a:pt x="197904" y="119298"/>
                  <a:pt x="194133" y="119289"/>
                </a:cubicBezTo>
                <a:cubicBezTo>
                  <a:pt x="188161" y="119289"/>
                  <a:pt x="182190" y="119314"/>
                  <a:pt x="176219" y="119289"/>
                </a:cubicBezTo>
                <a:cubicBezTo>
                  <a:pt x="172738" y="119289"/>
                  <a:pt x="172138" y="118688"/>
                  <a:pt x="172119" y="115219"/>
                </a:cubicBezTo>
                <a:cubicBezTo>
                  <a:pt x="172075" y="107074"/>
                  <a:pt x="172035" y="98924"/>
                  <a:pt x="172119" y="90774"/>
                </a:cubicBezTo>
                <a:cubicBezTo>
                  <a:pt x="172202" y="82624"/>
                  <a:pt x="176691" y="76435"/>
                  <a:pt x="183816" y="74338"/>
                </a:cubicBezTo>
                <a:cubicBezTo>
                  <a:pt x="185006" y="74029"/>
                  <a:pt x="186232" y="73892"/>
                  <a:pt x="187459" y="73929"/>
                </a:cubicBezTo>
                <a:cubicBezTo>
                  <a:pt x="193593" y="73929"/>
                  <a:pt x="199735" y="73995"/>
                  <a:pt x="205859" y="73894"/>
                </a:cubicBezTo>
                <a:cubicBezTo>
                  <a:pt x="209664" y="73833"/>
                  <a:pt x="210769" y="72754"/>
                  <a:pt x="210828" y="68967"/>
                </a:cubicBezTo>
                <a:cubicBezTo>
                  <a:pt x="210927" y="60817"/>
                  <a:pt x="210927" y="52669"/>
                  <a:pt x="210828" y="44522"/>
                </a:cubicBezTo>
                <a:cubicBezTo>
                  <a:pt x="210784" y="41204"/>
                  <a:pt x="209763" y="39791"/>
                  <a:pt x="206974" y="39782"/>
                </a:cubicBezTo>
                <a:cubicBezTo>
                  <a:pt x="194967" y="39736"/>
                  <a:pt x="182912" y="38813"/>
                  <a:pt x="170970" y="40654"/>
                </a:cubicBezTo>
                <a:cubicBezTo>
                  <a:pt x="150559" y="43862"/>
                  <a:pt x="135441" y="61821"/>
                  <a:pt x="135299" y="83028"/>
                </a:cubicBezTo>
                <a:cubicBezTo>
                  <a:pt x="135231" y="93441"/>
                  <a:pt x="135299" y="103861"/>
                  <a:pt x="135299" y="114295"/>
                </a:cubicBezTo>
                <a:cubicBezTo>
                  <a:pt x="135299" y="118834"/>
                  <a:pt x="134809" y="119268"/>
                  <a:pt x="130350" y="119278"/>
                </a:cubicBezTo>
                <a:cubicBezTo>
                  <a:pt x="123151" y="119278"/>
                  <a:pt x="115952" y="119278"/>
                  <a:pt x="108744" y="119278"/>
                </a:cubicBezTo>
                <a:cubicBezTo>
                  <a:pt x="103239" y="119278"/>
                  <a:pt x="102429" y="120100"/>
                  <a:pt x="102414" y="125643"/>
                </a:cubicBezTo>
                <a:cubicBezTo>
                  <a:pt x="102391" y="134048"/>
                  <a:pt x="102391" y="142453"/>
                  <a:pt x="102414" y="150859"/>
                </a:cubicBezTo>
                <a:cubicBezTo>
                  <a:pt x="102414" y="156160"/>
                  <a:pt x="103298" y="157062"/>
                  <a:pt x="108385" y="157088"/>
                </a:cubicBezTo>
                <a:cubicBezTo>
                  <a:pt x="116075" y="157123"/>
                  <a:pt x="123760" y="157088"/>
                  <a:pt x="131464" y="157088"/>
                </a:cubicBezTo>
                <a:cubicBezTo>
                  <a:pt x="134961" y="157088"/>
                  <a:pt x="135290" y="157415"/>
                  <a:pt x="135295" y="160916"/>
                </a:cubicBezTo>
                <a:cubicBezTo>
                  <a:pt x="135321" y="192083"/>
                  <a:pt x="135321" y="223249"/>
                  <a:pt x="135295" y="254412"/>
                </a:cubicBezTo>
                <a:cubicBezTo>
                  <a:pt x="135299" y="255804"/>
                  <a:pt x="135299" y="257201"/>
                  <a:pt x="134048" y="258159"/>
                </a:cubicBezTo>
                <a:cubicBezTo>
                  <a:pt x="90050" y="258159"/>
                  <a:pt x="46049" y="258175"/>
                  <a:pt x="2047" y="258205"/>
                </a:cubicBezTo>
                <a:cubicBezTo>
                  <a:pt x="442" y="258205"/>
                  <a:pt x="0" y="257978"/>
                  <a:pt x="0" y="256188"/>
                </a:cubicBezTo>
                <a:cubicBezTo>
                  <a:pt x="59" y="171512"/>
                  <a:pt x="59" y="86835"/>
                  <a:pt x="0" y="2159"/>
                </a:cubicBezTo>
                <a:cubicBezTo>
                  <a:pt x="0" y="273"/>
                  <a:pt x="461" y="0"/>
                  <a:pt x="216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3" name="Text Placeholder 64">
            <a:extLst>
              <a:ext uri="{FF2B5EF4-FFF2-40B4-BE49-F238E27FC236}">
                <a16:creationId xmlns:a16="http://schemas.microsoft.com/office/drawing/2014/main" id="{4630AA05-69D5-325F-14BD-970079E151B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789323" y="4795041"/>
            <a:ext cx="258214" cy="258214"/>
          </a:xfrm>
          <a:custGeom>
            <a:avLst/>
            <a:gdLst>
              <a:gd name="connsiteX0" fmla="*/ 168330 w 258214"/>
              <a:gd name="connsiteY0" fmla="*/ 54523 h 258214"/>
              <a:gd name="connsiteX1" fmla="*/ 143207 w 258214"/>
              <a:gd name="connsiteY1" fmla="*/ 61674 h 258214"/>
              <a:gd name="connsiteX2" fmla="*/ 127478 w 258214"/>
              <a:gd name="connsiteY2" fmla="*/ 100048 h 258214"/>
              <a:gd name="connsiteX3" fmla="*/ 125562 w 258214"/>
              <a:gd name="connsiteY3" fmla="*/ 102074 h 258214"/>
              <a:gd name="connsiteX4" fmla="*/ 114375 w 258214"/>
              <a:gd name="connsiteY4" fmla="*/ 100346 h 258214"/>
              <a:gd name="connsiteX5" fmla="*/ 56378 w 258214"/>
              <a:gd name="connsiteY5" fmla="*/ 70890 h 258214"/>
              <a:gd name="connsiteX6" fmla="*/ 47265 w 258214"/>
              <a:gd name="connsiteY6" fmla="*/ 62587 h 258214"/>
              <a:gd name="connsiteX7" fmla="*/ 42599 w 258214"/>
              <a:gd name="connsiteY7" fmla="*/ 87138 h 258214"/>
              <a:gd name="connsiteX8" fmla="*/ 54910 w 258214"/>
              <a:gd name="connsiteY8" fmla="*/ 109522 h 258214"/>
              <a:gd name="connsiteX9" fmla="*/ 58233 w 258214"/>
              <a:gd name="connsiteY9" fmla="*/ 113316 h 258214"/>
              <a:gd name="connsiteX10" fmla="*/ 41970 w 258214"/>
              <a:gd name="connsiteY10" fmla="*/ 108450 h 258214"/>
              <a:gd name="connsiteX11" fmla="*/ 46735 w 258214"/>
              <a:gd name="connsiteY11" fmla="*/ 128670 h 258214"/>
              <a:gd name="connsiteX12" fmla="*/ 72369 w 258214"/>
              <a:gd name="connsiteY12" fmla="*/ 146904 h 258214"/>
              <a:gd name="connsiteX13" fmla="*/ 57931 w 258214"/>
              <a:gd name="connsiteY13" fmla="*/ 148036 h 258214"/>
              <a:gd name="connsiteX14" fmla="*/ 56418 w 258214"/>
              <a:gd name="connsiteY14" fmla="*/ 150062 h 258214"/>
              <a:gd name="connsiteX15" fmla="*/ 78765 w 258214"/>
              <a:gd name="connsiteY15" fmla="*/ 172249 h 258214"/>
              <a:gd name="connsiteX16" fmla="*/ 91283 w 258214"/>
              <a:gd name="connsiteY16" fmla="*/ 175049 h 258214"/>
              <a:gd name="connsiteX17" fmla="*/ 75347 w 258214"/>
              <a:gd name="connsiteY17" fmla="*/ 185060 h 258214"/>
              <a:gd name="connsiteX18" fmla="*/ 35439 w 258214"/>
              <a:gd name="connsiteY18" fmla="*/ 191972 h 258214"/>
              <a:gd name="connsiteX19" fmla="*/ 37477 w 258214"/>
              <a:gd name="connsiteY19" fmla="*/ 193243 h 258214"/>
              <a:gd name="connsiteX20" fmla="*/ 106186 w 258214"/>
              <a:gd name="connsiteY20" fmla="*/ 207743 h 258214"/>
              <a:gd name="connsiteX21" fmla="*/ 180573 w 258214"/>
              <a:gd name="connsiteY21" fmla="*/ 166469 h 258214"/>
              <a:gd name="connsiteX22" fmla="*/ 204645 w 258214"/>
              <a:gd name="connsiteY22" fmla="*/ 96751 h 258214"/>
              <a:gd name="connsiteX23" fmla="*/ 207564 w 258214"/>
              <a:gd name="connsiteY23" fmla="*/ 90395 h 258214"/>
              <a:gd name="connsiteX24" fmla="*/ 219669 w 258214"/>
              <a:gd name="connsiteY24" fmla="*/ 79014 h 258214"/>
              <a:gd name="connsiteX25" fmla="*/ 223582 w 258214"/>
              <a:gd name="connsiteY25" fmla="*/ 73214 h 258214"/>
              <a:gd name="connsiteX26" fmla="*/ 202243 w 258214"/>
              <a:gd name="connsiteY26" fmla="*/ 78656 h 258214"/>
              <a:gd name="connsiteX27" fmla="*/ 218741 w 258214"/>
              <a:gd name="connsiteY27" fmla="*/ 57701 h 258214"/>
              <a:gd name="connsiteX28" fmla="*/ 216153 w 258214"/>
              <a:gd name="connsiteY28" fmla="*/ 58436 h 258214"/>
              <a:gd name="connsiteX29" fmla="*/ 196717 w 258214"/>
              <a:gd name="connsiteY29" fmla="*/ 66023 h 258214"/>
              <a:gd name="connsiteX30" fmla="*/ 192314 w 258214"/>
              <a:gd name="connsiteY30" fmla="*/ 64971 h 258214"/>
              <a:gd name="connsiteX31" fmla="*/ 168330 w 258214"/>
              <a:gd name="connsiteY31" fmla="*/ 54523 h 258214"/>
              <a:gd name="connsiteX32" fmla="*/ 2062 w 258214"/>
              <a:gd name="connsiteY32" fmla="*/ 0 h 258214"/>
              <a:gd name="connsiteX33" fmla="*/ 256150 w 258214"/>
              <a:gd name="connsiteY33" fmla="*/ 0 h 258214"/>
              <a:gd name="connsiteX34" fmla="*/ 258214 w 258214"/>
              <a:gd name="connsiteY34" fmla="*/ 2066 h 258214"/>
              <a:gd name="connsiteX35" fmla="*/ 258214 w 258214"/>
              <a:gd name="connsiteY35" fmla="*/ 256148 h 258214"/>
              <a:gd name="connsiteX36" fmla="*/ 256150 w 258214"/>
              <a:gd name="connsiteY36" fmla="*/ 258214 h 258214"/>
              <a:gd name="connsiteX37" fmla="*/ 2062 w 258214"/>
              <a:gd name="connsiteY37" fmla="*/ 258214 h 258214"/>
              <a:gd name="connsiteX38" fmla="*/ 0 w 258214"/>
              <a:gd name="connsiteY38" fmla="*/ 256148 h 258214"/>
              <a:gd name="connsiteX39" fmla="*/ 50 w 258214"/>
              <a:gd name="connsiteY39" fmla="*/ 128849 h 258214"/>
              <a:gd name="connsiteX40" fmla="*/ 0 w 258214"/>
              <a:gd name="connsiteY40" fmla="*/ 2066 h 258214"/>
              <a:gd name="connsiteX41" fmla="*/ 2062 w 258214"/>
              <a:gd name="connsiteY41" fmla="*/ 0 h 258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58214" h="258214">
                <a:moveTo>
                  <a:pt x="168330" y="54523"/>
                </a:moveTo>
                <a:cubicBezTo>
                  <a:pt x="159493" y="53907"/>
                  <a:pt x="150465" y="56251"/>
                  <a:pt x="143207" y="61674"/>
                </a:cubicBezTo>
                <a:cubicBezTo>
                  <a:pt x="130358" y="71267"/>
                  <a:pt x="125123" y="84158"/>
                  <a:pt x="127478" y="100048"/>
                </a:cubicBezTo>
                <a:cubicBezTo>
                  <a:pt x="127735" y="101816"/>
                  <a:pt x="127347" y="102273"/>
                  <a:pt x="125562" y="102074"/>
                </a:cubicBezTo>
                <a:cubicBezTo>
                  <a:pt x="121813" y="101617"/>
                  <a:pt x="118077" y="101101"/>
                  <a:pt x="114375" y="100346"/>
                </a:cubicBezTo>
                <a:cubicBezTo>
                  <a:pt x="92327" y="95897"/>
                  <a:pt x="72804" y="86442"/>
                  <a:pt x="56378" y="70890"/>
                </a:cubicBezTo>
                <a:cubicBezTo>
                  <a:pt x="53409" y="68069"/>
                  <a:pt x="50326" y="65368"/>
                  <a:pt x="47265" y="62587"/>
                </a:cubicBezTo>
                <a:cubicBezTo>
                  <a:pt x="42949" y="69857"/>
                  <a:pt x="40967" y="78140"/>
                  <a:pt x="42599" y="87138"/>
                </a:cubicBezTo>
                <a:cubicBezTo>
                  <a:pt x="44204" y="95956"/>
                  <a:pt x="48818" y="103146"/>
                  <a:pt x="54910" y="109522"/>
                </a:cubicBezTo>
                <a:cubicBezTo>
                  <a:pt x="56011" y="110674"/>
                  <a:pt x="57457" y="111548"/>
                  <a:pt x="58233" y="113316"/>
                </a:cubicBezTo>
                <a:cubicBezTo>
                  <a:pt x="52560" y="112700"/>
                  <a:pt x="47047" y="111072"/>
                  <a:pt x="41970" y="108450"/>
                </a:cubicBezTo>
                <a:cubicBezTo>
                  <a:pt x="41980" y="115859"/>
                  <a:pt x="43310" y="122512"/>
                  <a:pt x="46735" y="128670"/>
                </a:cubicBezTo>
                <a:cubicBezTo>
                  <a:pt x="52318" y="138741"/>
                  <a:pt x="61362" y="144044"/>
                  <a:pt x="72369" y="146904"/>
                </a:cubicBezTo>
                <a:cubicBezTo>
                  <a:pt x="68951" y="148314"/>
                  <a:pt x="63030" y="148870"/>
                  <a:pt x="57931" y="148036"/>
                </a:cubicBezTo>
                <a:cubicBezTo>
                  <a:pt x="55598" y="147659"/>
                  <a:pt x="55752" y="148394"/>
                  <a:pt x="56418" y="150062"/>
                </a:cubicBezTo>
                <a:cubicBezTo>
                  <a:pt x="60696" y="160649"/>
                  <a:pt x="68008" y="168177"/>
                  <a:pt x="78765" y="172249"/>
                </a:cubicBezTo>
                <a:cubicBezTo>
                  <a:pt x="82664" y="173718"/>
                  <a:pt x="86744" y="174374"/>
                  <a:pt x="91283" y="175049"/>
                </a:cubicBezTo>
                <a:cubicBezTo>
                  <a:pt x="86178" y="179419"/>
                  <a:pt x="80894" y="182458"/>
                  <a:pt x="75347" y="185060"/>
                </a:cubicBezTo>
                <a:cubicBezTo>
                  <a:pt x="62913" y="190920"/>
                  <a:pt x="49122" y="193323"/>
                  <a:pt x="35439" y="191972"/>
                </a:cubicBezTo>
                <a:cubicBezTo>
                  <a:pt x="36124" y="192409"/>
                  <a:pt x="36776" y="192846"/>
                  <a:pt x="37477" y="193243"/>
                </a:cubicBezTo>
                <a:cubicBezTo>
                  <a:pt x="58779" y="205638"/>
                  <a:pt x="81725" y="210564"/>
                  <a:pt x="106186" y="207743"/>
                </a:cubicBezTo>
                <a:cubicBezTo>
                  <a:pt x="136601" y="204228"/>
                  <a:pt x="161449" y="190304"/>
                  <a:pt x="180573" y="166469"/>
                </a:cubicBezTo>
                <a:cubicBezTo>
                  <a:pt x="196868" y="146169"/>
                  <a:pt x="204740" y="122771"/>
                  <a:pt x="204645" y="96751"/>
                </a:cubicBezTo>
                <a:cubicBezTo>
                  <a:pt x="204635" y="93970"/>
                  <a:pt x="205300" y="92123"/>
                  <a:pt x="207564" y="90395"/>
                </a:cubicBezTo>
                <a:cubicBezTo>
                  <a:pt x="211940" y="86978"/>
                  <a:pt x="215992" y="83165"/>
                  <a:pt x="219669" y="79014"/>
                </a:cubicBezTo>
                <a:cubicBezTo>
                  <a:pt x="221146" y="77385"/>
                  <a:pt x="222710" y="75736"/>
                  <a:pt x="223582" y="73214"/>
                </a:cubicBezTo>
                <a:cubicBezTo>
                  <a:pt x="216612" y="75697"/>
                  <a:pt x="209910" y="77861"/>
                  <a:pt x="202243" y="78656"/>
                </a:cubicBezTo>
                <a:cubicBezTo>
                  <a:pt x="209698" y="72717"/>
                  <a:pt x="216284" y="66877"/>
                  <a:pt x="218741" y="57701"/>
                </a:cubicBezTo>
                <a:cubicBezTo>
                  <a:pt x="217525" y="57462"/>
                  <a:pt x="216874" y="58098"/>
                  <a:pt x="216153" y="58436"/>
                </a:cubicBezTo>
                <a:cubicBezTo>
                  <a:pt x="209839" y="61375"/>
                  <a:pt x="203348" y="63898"/>
                  <a:pt x="196717" y="66023"/>
                </a:cubicBezTo>
                <a:cubicBezTo>
                  <a:pt x="194880" y="66639"/>
                  <a:pt x="193726" y="66341"/>
                  <a:pt x="192314" y="64971"/>
                </a:cubicBezTo>
                <a:cubicBezTo>
                  <a:pt x="185815" y="58654"/>
                  <a:pt x="177169" y="55119"/>
                  <a:pt x="168330" y="54523"/>
                </a:cubicBezTo>
                <a:close/>
                <a:moveTo>
                  <a:pt x="2062" y="0"/>
                </a:moveTo>
                <a:cubicBezTo>
                  <a:pt x="86758" y="60"/>
                  <a:pt x="171454" y="60"/>
                  <a:pt x="256150" y="0"/>
                </a:cubicBezTo>
                <a:cubicBezTo>
                  <a:pt x="257876" y="0"/>
                  <a:pt x="258214" y="338"/>
                  <a:pt x="258214" y="2066"/>
                </a:cubicBezTo>
                <a:cubicBezTo>
                  <a:pt x="258156" y="86760"/>
                  <a:pt x="258156" y="171454"/>
                  <a:pt x="258214" y="256148"/>
                </a:cubicBezTo>
                <a:cubicBezTo>
                  <a:pt x="258214" y="257876"/>
                  <a:pt x="257876" y="258214"/>
                  <a:pt x="256150" y="258214"/>
                </a:cubicBezTo>
                <a:cubicBezTo>
                  <a:pt x="171454" y="258154"/>
                  <a:pt x="86758" y="258154"/>
                  <a:pt x="2062" y="258214"/>
                </a:cubicBezTo>
                <a:cubicBezTo>
                  <a:pt x="338" y="258214"/>
                  <a:pt x="0" y="257876"/>
                  <a:pt x="0" y="256148"/>
                </a:cubicBezTo>
                <a:cubicBezTo>
                  <a:pt x="60" y="213702"/>
                  <a:pt x="77" y="171275"/>
                  <a:pt x="50" y="128849"/>
                </a:cubicBezTo>
                <a:cubicBezTo>
                  <a:pt x="50" y="86601"/>
                  <a:pt x="34" y="44333"/>
                  <a:pt x="0" y="2066"/>
                </a:cubicBezTo>
                <a:cubicBezTo>
                  <a:pt x="0" y="338"/>
                  <a:pt x="338" y="0"/>
                  <a:pt x="206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4" name="Text Placeholder 66">
            <a:extLst>
              <a:ext uri="{FF2B5EF4-FFF2-40B4-BE49-F238E27FC236}">
                <a16:creationId xmlns:a16="http://schemas.microsoft.com/office/drawing/2014/main" id="{AD24E6E9-6948-EADD-E400-0CA3533FB78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15272" y="4796538"/>
            <a:ext cx="251419" cy="258214"/>
          </a:xfrm>
          <a:custGeom>
            <a:avLst/>
            <a:gdLst>
              <a:gd name="connsiteX0" fmla="*/ 125974 w 251419"/>
              <a:gd name="connsiteY0" fmla="*/ 95131 h 258214"/>
              <a:gd name="connsiteX1" fmla="*/ 156287 w 251419"/>
              <a:gd name="connsiteY1" fmla="*/ 129406 h 258214"/>
              <a:gd name="connsiteX2" fmla="*/ 156287 w 251419"/>
              <a:gd name="connsiteY2" fmla="*/ 129569 h 258214"/>
              <a:gd name="connsiteX3" fmla="*/ 125634 w 251419"/>
              <a:gd name="connsiteY3" fmla="*/ 163082 h 258214"/>
              <a:gd name="connsiteX4" fmla="*/ 125444 w 251419"/>
              <a:gd name="connsiteY4" fmla="*/ 163082 h 258214"/>
              <a:gd name="connsiteX5" fmla="*/ 95131 w 251419"/>
              <a:gd name="connsiteY5" fmla="*/ 128808 h 258214"/>
              <a:gd name="connsiteX6" fmla="*/ 125974 w 251419"/>
              <a:gd name="connsiteY6" fmla="*/ 95131 h 258214"/>
              <a:gd name="connsiteX7" fmla="*/ 125111 w 251419"/>
              <a:gd name="connsiteY7" fmla="*/ 81656 h 258214"/>
              <a:gd name="connsiteX8" fmla="*/ 75929 w 251419"/>
              <a:gd name="connsiteY8" fmla="*/ 129290 h 258214"/>
              <a:gd name="connsiteX9" fmla="*/ 125696 w 251419"/>
              <a:gd name="connsiteY9" fmla="*/ 176359 h 258214"/>
              <a:gd name="connsiteX10" fmla="*/ 174879 w 251419"/>
              <a:gd name="connsiteY10" fmla="*/ 128733 h 258214"/>
              <a:gd name="connsiteX11" fmla="*/ 125261 w 251419"/>
              <a:gd name="connsiteY11" fmla="*/ 81656 h 258214"/>
              <a:gd name="connsiteX12" fmla="*/ 125111 w 251419"/>
              <a:gd name="connsiteY12" fmla="*/ 81656 h 258214"/>
              <a:gd name="connsiteX13" fmla="*/ 177203 w 251419"/>
              <a:gd name="connsiteY13" fmla="*/ 68840 h 258214"/>
              <a:gd name="connsiteX14" fmla="*/ 166636 w 251419"/>
              <a:gd name="connsiteY14" fmla="*/ 80181 h 258214"/>
              <a:gd name="connsiteX15" fmla="*/ 177189 w 251419"/>
              <a:gd name="connsiteY15" fmla="*/ 90863 h 258214"/>
              <a:gd name="connsiteX16" fmla="*/ 187382 w 251419"/>
              <a:gd name="connsiteY16" fmla="*/ 79903 h 258214"/>
              <a:gd name="connsiteX17" fmla="*/ 177203 w 251419"/>
              <a:gd name="connsiteY17" fmla="*/ 68840 h 258214"/>
              <a:gd name="connsiteX18" fmla="*/ 83294 w 251419"/>
              <a:gd name="connsiteY18" fmla="*/ 54836 h 258214"/>
              <a:gd name="connsiteX19" fmla="*/ 168770 w 251419"/>
              <a:gd name="connsiteY19" fmla="*/ 54836 h 258214"/>
              <a:gd name="connsiteX20" fmla="*/ 202902 w 251419"/>
              <a:gd name="connsiteY20" fmla="*/ 86420 h 258214"/>
              <a:gd name="connsiteX21" fmla="*/ 203099 w 251419"/>
              <a:gd name="connsiteY21" fmla="*/ 171093 h 258214"/>
              <a:gd name="connsiteX22" fmla="*/ 202915 w 251419"/>
              <a:gd name="connsiteY22" fmla="*/ 172833 h 258214"/>
              <a:gd name="connsiteX23" fmla="*/ 171012 w 251419"/>
              <a:gd name="connsiteY23" fmla="*/ 203261 h 258214"/>
              <a:gd name="connsiteX24" fmla="*/ 161961 w 251419"/>
              <a:gd name="connsiteY24" fmla="*/ 203852 h 258214"/>
              <a:gd name="connsiteX25" fmla="*/ 89193 w 251419"/>
              <a:gd name="connsiteY25" fmla="*/ 203852 h 258214"/>
              <a:gd name="connsiteX26" fmla="*/ 77811 w 251419"/>
              <a:gd name="connsiteY26" fmla="*/ 202915 h 258214"/>
              <a:gd name="connsiteX27" fmla="*/ 47695 w 251419"/>
              <a:gd name="connsiteY27" fmla="*/ 167138 h 258214"/>
              <a:gd name="connsiteX28" fmla="*/ 47695 w 251419"/>
              <a:gd name="connsiteY28" fmla="*/ 127686 h 258214"/>
              <a:gd name="connsiteX29" fmla="*/ 47634 w 251419"/>
              <a:gd name="connsiteY29" fmla="*/ 127747 h 258214"/>
              <a:gd name="connsiteX30" fmla="*/ 47634 w 251419"/>
              <a:gd name="connsiteY30" fmla="*/ 90619 h 258214"/>
              <a:gd name="connsiteX31" fmla="*/ 83294 w 251419"/>
              <a:gd name="connsiteY31" fmla="*/ 54836 h 258214"/>
              <a:gd name="connsiteX32" fmla="*/ 87153 w 251419"/>
              <a:gd name="connsiteY32" fmla="*/ 34594 h 258214"/>
              <a:gd name="connsiteX33" fmla="*/ 33771 w 251419"/>
              <a:gd name="connsiteY33" fmla="*/ 90273 h 258214"/>
              <a:gd name="connsiteX34" fmla="*/ 33771 w 251419"/>
              <a:gd name="connsiteY34" fmla="*/ 128917 h 258214"/>
              <a:gd name="connsiteX35" fmla="*/ 33805 w 251419"/>
              <a:gd name="connsiteY35" fmla="*/ 128937 h 258214"/>
              <a:gd name="connsiteX36" fmla="*/ 33893 w 251419"/>
              <a:gd name="connsiteY36" fmla="*/ 172419 h 258214"/>
              <a:gd name="connsiteX37" fmla="*/ 81975 w 251419"/>
              <a:gd name="connsiteY37" fmla="*/ 223267 h 258214"/>
              <a:gd name="connsiteX38" fmla="*/ 169503 w 251419"/>
              <a:gd name="connsiteY38" fmla="*/ 223267 h 258214"/>
              <a:gd name="connsiteX39" fmla="*/ 213325 w 251419"/>
              <a:gd name="connsiteY39" fmla="*/ 192077 h 258214"/>
              <a:gd name="connsiteX40" fmla="*/ 218380 w 251419"/>
              <a:gd name="connsiteY40" fmla="*/ 166188 h 258214"/>
              <a:gd name="connsiteX41" fmla="*/ 217674 w 251419"/>
              <a:gd name="connsiteY41" fmla="*/ 89498 h 258214"/>
              <a:gd name="connsiteX42" fmla="*/ 164128 w 251419"/>
              <a:gd name="connsiteY42" fmla="*/ 34594 h 258214"/>
              <a:gd name="connsiteX43" fmla="*/ 87153 w 251419"/>
              <a:gd name="connsiteY43" fmla="*/ 34594 h 258214"/>
              <a:gd name="connsiteX44" fmla="*/ 125566 w 251419"/>
              <a:gd name="connsiteY44" fmla="*/ 0 h 258214"/>
              <a:gd name="connsiteX45" fmla="*/ 190480 w 251419"/>
              <a:gd name="connsiteY45" fmla="*/ 1366 h 258214"/>
              <a:gd name="connsiteX46" fmla="*/ 229850 w 251419"/>
              <a:gd name="connsiteY46" fmla="*/ 15010 h 258214"/>
              <a:gd name="connsiteX47" fmla="*/ 250086 w 251419"/>
              <a:gd name="connsiteY47" fmla="*/ 62114 h 258214"/>
              <a:gd name="connsiteX48" fmla="*/ 250086 w 251419"/>
              <a:gd name="connsiteY48" fmla="*/ 196107 h 258214"/>
              <a:gd name="connsiteX49" fmla="*/ 240444 w 251419"/>
              <a:gd name="connsiteY49" fmla="*/ 231129 h 258214"/>
              <a:gd name="connsiteX50" fmla="*/ 190051 w 251419"/>
              <a:gd name="connsiteY50" fmla="*/ 257120 h 258214"/>
              <a:gd name="connsiteX51" fmla="*/ 125593 w 251419"/>
              <a:gd name="connsiteY51" fmla="*/ 258071 h 258214"/>
              <a:gd name="connsiteX52" fmla="*/ 54571 w 251419"/>
              <a:gd name="connsiteY52" fmla="*/ 256230 h 258214"/>
              <a:gd name="connsiteX53" fmla="*/ 1344 w 251419"/>
              <a:gd name="connsiteY53" fmla="*/ 196351 h 258214"/>
              <a:gd name="connsiteX54" fmla="*/ 1344 w 251419"/>
              <a:gd name="connsiteY54" fmla="*/ 61747 h 258214"/>
              <a:gd name="connsiteX55" fmla="*/ 17490 w 251419"/>
              <a:gd name="connsiteY55" fmla="*/ 18829 h 258214"/>
              <a:gd name="connsiteX56" fmla="*/ 60666 w 251419"/>
              <a:gd name="connsiteY56" fmla="*/ 1366 h 258214"/>
              <a:gd name="connsiteX57" fmla="*/ 125566 w 251419"/>
              <a:gd name="connsiteY57" fmla="*/ 0 h 258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51419" h="258214">
                <a:moveTo>
                  <a:pt x="125974" y="95131"/>
                </a:moveTo>
                <a:cubicBezTo>
                  <a:pt x="142860" y="95294"/>
                  <a:pt x="156437" y="110638"/>
                  <a:pt x="156287" y="129406"/>
                </a:cubicBezTo>
                <a:cubicBezTo>
                  <a:pt x="156287" y="129460"/>
                  <a:pt x="156287" y="129515"/>
                  <a:pt x="156287" y="129569"/>
                </a:cubicBezTo>
                <a:cubicBezTo>
                  <a:pt x="156151" y="148228"/>
                  <a:pt x="142425" y="163232"/>
                  <a:pt x="125634" y="163082"/>
                </a:cubicBezTo>
                <a:cubicBezTo>
                  <a:pt x="125566" y="163082"/>
                  <a:pt x="125505" y="163082"/>
                  <a:pt x="125444" y="163082"/>
                </a:cubicBezTo>
                <a:cubicBezTo>
                  <a:pt x="108551" y="162912"/>
                  <a:pt x="94988" y="147576"/>
                  <a:pt x="95131" y="128808"/>
                </a:cubicBezTo>
                <a:cubicBezTo>
                  <a:pt x="95281" y="110047"/>
                  <a:pt x="109088" y="94968"/>
                  <a:pt x="125974" y="95131"/>
                </a:cubicBezTo>
                <a:close/>
                <a:moveTo>
                  <a:pt x="125111" y="81656"/>
                </a:moveTo>
                <a:cubicBezTo>
                  <a:pt x="97788" y="81812"/>
                  <a:pt x="75772" y="103135"/>
                  <a:pt x="75929" y="129290"/>
                </a:cubicBezTo>
                <a:cubicBezTo>
                  <a:pt x="76092" y="155444"/>
                  <a:pt x="98373" y="176516"/>
                  <a:pt x="125696" y="176359"/>
                </a:cubicBezTo>
                <a:cubicBezTo>
                  <a:pt x="153026" y="176210"/>
                  <a:pt x="175042" y="154880"/>
                  <a:pt x="174879" y="128733"/>
                </a:cubicBezTo>
                <a:cubicBezTo>
                  <a:pt x="174648" y="102660"/>
                  <a:pt x="152496" y="81649"/>
                  <a:pt x="125261" y="81656"/>
                </a:cubicBezTo>
                <a:cubicBezTo>
                  <a:pt x="125207" y="81656"/>
                  <a:pt x="125159" y="81656"/>
                  <a:pt x="125111" y="81656"/>
                </a:cubicBezTo>
                <a:close/>
                <a:moveTo>
                  <a:pt x="177203" y="68840"/>
                </a:moveTo>
                <a:cubicBezTo>
                  <a:pt x="171773" y="68732"/>
                  <a:pt x="166494" y="74548"/>
                  <a:pt x="166636" y="80181"/>
                </a:cubicBezTo>
                <a:cubicBezTo>
                  <a:pt x="166786" y="85808"/>
                  <a:pt x="171794" y="90945"/>
                  <a:pt x="177189" y="90863"/>
                </a:cubicBezTo>
                <a:cubicBezTo>
                  <a:pt x="182584" y="90789"/>
                  <a:pt x="187382" y="85590"/>
                  <a:pt x="187382" y="79903"/>
                </a:cubicBezTo>
                <a:cubicBezTo>
                  <a:pt x="187382" y="74270"/>
                  <a:pt x="182632" y="68949"/>
                  <a:pt x="177203" y="68840"/>
                </a:cubicBezTo>
                <a:close/>
                <a:moveTo>
                  <a:pt x="83294" y="54836"/>
                </a:moveTo>
                <a:cubicBezTo>
                  <a:pt x="111766" y="54170"/>
                  <a:pt x="140292" y="54231"/>
                  <a:pt x="168770" y="54836"/>
                </a:cubicBezTo>
                <a:cubicBezTo>
                  <a:pt x="188843" y="55257"/>
                  <a:pt x="201896" y="67094"/>
                  <a:pt x="202902" y="86420"/>
                </a:cubicBezTo>
                <a:cubicBezTo>
                  <a:pt x="204431" y="114606"/>
                  <a:pt x="203826" y="142873"/>
                  <a:pt x="203099" y="171093"/>
                </a:cubicBezTo>
                <a:cubicBezTo>
                  <a:pt x="203099" y="171684"/>
                  <a:pt x="202983" y="172255"/>
                  <a:pt x="202915" y="172833"/>
                </a:cubicBezTo>
                <a:cubicBezTo>
                  <a:pt x="200530" y="190439"/>
                  <a:pt x="189441" y="201053"/>
                  <a:pt x="171012" y="203261"/>
                </a:cubicBezTo>
                <a:cubicBezTo>
                  <a:pt x="168009" y="203635"/>
                  <a:pt x="164985" y="203832"/>
                  <a:pt x="161961" y="203852"/>
                </a:cubicBezTo>
                <a:cubicBezTo>
                  <a:pt x="137710" y="203852"/>
                  <a:pt x="113451" y="203852"/>
                  <a:pt x="89193" y="203852"/>
                </a:cubicBezTo>
                <a:cubicBezTo>
                  <a:pt x="85374" y="203873"/>
                  <a:pt x="81568" y="203560"/>
                  <a:pt x="77811" y="202915"/>
                </a:cubicBezTo>
                <a:cubicBezTo>
                  <a:pt x="58472" y="199401"/>
                  <a:pt x="48170" y="187266"/>
                  <a:pt x="47695" y="167138"/>
                </a:cubicBezTo>
                <a:cubicBezTo>
                  <a:pt x="47403" y="153997"/>
                  <a:pt x="47695" y="140835"/>
                  <a:pt x="47695" y="127686"/>
                </a:cubicBezTo>
                <a:lnTo>
                  <a:pt x="47634" y="127747"/>
                </a:lnTo>
                <a:cubicBezTo>
                  <a:pt x="47634" y="115305"/>
                  <a:pt x="47518" y="102986"/>
                  <a:pt x="47634" y="90619"/>
                </a:cubicBezTo>
                <a:cubicBezTo>
                  <a:pt x="47872" y="68718"/>
                  <a:pt x="60490" y="55461"/>
                  <a:pt x="83294" y="54836"/>
                </a:cubicBezTo>
                <a:close/>
                <a:moveTo>
                  <a:pt x="87153" y="34594"/>
                </a:moveTo>
                <a:cubicBezTo>
                  <a:pt x="54007" y="35172"/>
                  <a:pt x="34104" y="56209"/>
                  <a:pt x="33771" y="90273"/>
                </a:cubicBezTo>
                <a:cubicBezTo>
                  <a:pt x="33676" y="103157"/>
                  <a:pt x="33771" y="115972"/>
                  <a:pt x="33771" y="128917"/>
                </a:cubicBezTo>
                <a:lnTo>
                  <a:pt x="33805" y="128937"/>
                </a:lnTo>
                <a:cubicBezTo>
                  <a:pt x="33805" y="143438"/>
                  <a:pt x="33295" y="157952"/>
                  <a:pt x="33893" y="172419"/>
                </a:cubicBezTo>
                <a:cubicBezTo>
                  <a:pt x="35123" y="201706"/>
                  <a:pt x="53531" y="221772"/>
                  <a:pt x="81975" y="223267"/>
                </a:cubicBezTo>
                <a:cubicBezTo>
                  <a:pt x="111106" y="224803"/>
                  <a:pt x="140352" y="224701"/>
                  <a:pt x="169503" y="223267"/>
                </a:cubicBezTo>
                <a:cubicBezTo>
                  <a:pt x="189800" y="222241"/>
                  <a:pt x="205075" y="211776"/>
                  <a:pt x="213325" y="192077"/>
                </a:cubicBezTo>
                <a:cubicBezTo>
                  <a:pt x="216736" y="183903"/>
                  <a:pt x="218462" y="175083"/>
                  <a:pt x="218380" y="166188"/>
                </a:cubicBezTo>
                <a:cubicBezTo>
                  <a:pt x="218244" y="140638"/>
                  <a:pt x="218210" y="115068"/>
                  <a:pt x="217674" y="89498"/>
                </a:cubicBezTo>
                <a:cubicBezTo>
                  <a:pt x="217042" y="55625"/>
                  <a:pt x="197044" y="35144"/>
                  <a:pt x="164128" y="34594"/>
                </a:cubicBezTo>
                <a:cubicBezTo>
                  <a:pt x="138463" y="34125"/>
                  <a:pt x="112805" y="34125"/>
                  <a:pt x="87153" y="34594"/>
                </a:cubicBezTo>
                <a:close/>
                <a:moveTo>
                  <a:pt x="125566" y="0"/>
                </a:moveTo>
                <a:cubicBezTo>
                  <a:pt x="147201" y="0"/>
                  <a:pt x="168837" y="455"/>
                  <a:pt x="190480" y="1366"/>
                </a:cubicBezTo>
                <a:cubicBezTo>
                  <a:pt x="204763" y="1950"/>
                  <a:pt x="218414" y="5416"/>
                  <a:pt x="229850" y="15010"/>
                </a:cubicBezTo>
                <a:cubicBezTo>
                  <a:pt x="244317" y="27180"/>
                  <a:pt x="249325" y="43944"/>
                  <a:pt x="250086" y="62114"/>
                </a:cubicBezTo>
                <a:cubicBezTo>
                  <a:pt x="251928" y="106765"/>
                  <a:pt x="251799" y="151442"/>
                  <a:pt x="250086" y="196107"/>
                </a:cubicBezTo>
                <a:cubicBezTo>
                  <a:pt x="249624" y="208487"/>
                  <a:pt x="247042" y="220515"/>
                  <a:pt x="240444" y="231129"/>
                </a:cubicBezTo>
                <a:cubicBezTo>
                  <a:pt x="228743" y="249979"/>
                  <a:pt x="210525" y="255917"/>
                  <a:pt x="190051" y="257120"/>
                </a:cubicBezTo>
                <a:cubicBezTo>
                  <a:pt x="168728" y="258296"/>
                  <a:pt x="147140" y="258166"/>
                  <a:pt x="125593" y="258071"/>
                </a:cubicBezTo>
                <a:cubicBezTo>
                  <a:pt x="101899" y="257942"/>
                  <a:pt x="78116" y="259158"/>
                  <a:pt x="54571" y="256230"/>
                </a:cubicBezTo>
                <a:cubicBezTo>
                  <a:pt x="20683" y="252017"/>
                  <a:pt x="2744" y="231550"/>
                  <a:pt x="1344" y="196351"/>
                </a:cubicBezTo>
                <a:cubicBezTo>
                  <a:pt x="-449" y="151470"/>
                  <a:pt x="-449" y="106602"/>
                  <a:pt x="1344" y="61747"/>
                </a:cubicBezTo>
                <a:cubicBezTo>
                  <a:pt x="2004" y="45792"/>
                  <a:pt x="6067" y="30755"/>
                  <a:pt x="17490" y="18829"/>
                </a:cubicBezTo>
                <a:cubicBezTo>
                  <a:pt x="29327" y="6387"/>
                  <a:pt x="44514" y="2066"/>
                  <a:pt x="60666" y="1366"/>
                </a:cubicBezTo>
                <a:cubicBezTo>
                  <a:pt x="82301" y="455"/>
                  <a:pt x="103930" y="0"/>
                  <a:pt x="12556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5" name="Text Placeholder 69">
            <a:extLst>
              <a:ext uri="{FF2B5EF4-FFF2-40B4-BE49-F238E27FC236}">
                <a16:creationId xmlns:a16="http://schemas.microsoft.com/office/drawing/2014/main" id="{88FC080D-639E-CDD8-39F3-0E362B230E9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33857" y="4796544"/>
            <a:ext cx="258194" cy="258201"/>
          </a:xfrm>
          <a:custGeom>
            <a:avLst/>
            <a:gdLst>
              <a:gd name="connsiteX0" fmla="*/ 45887 w 258194"/>
              <a:gd name="connsiteY0" fmla="*/ 94832 h 258201"/>
              <a:gd name="connsiteX1" fmla="*/ 37312 w 258194"/>
              <a:gd name="connsiteY1" fmla="*/ 103408 h 258201"/>
              <a:gd name="connsiteX2" fmla="*/ 37312 w 258194"/>
              <a:gd name="connsiteY2" fmla="*/ 221344 h 258201"/>
              <a:gd name="connsiteX3" fmla="*/ 45745 w 258194"/>
              <a:gd name="connsiteY3" fmla="*/ 229777 h 258201"/>
              <a:gd name="connsiteX4" fmla="*/ 70968 w 258194"/>
              <a:gd name="connsiteY4" fmla="*/ 229777 h 258201"/>
              <a:gd name="connsiteX5" fmla="*/ 79863 w 258194"/>
              <a:gd name="connsiteY5" fmla="*/ 220834 h 258201"/>
              <a:gd name="connsiteX6" fmla="*/ 79876 w 258194"/>
              <a:gd name="connsiteY6" fmla="*/ 162363 h 258201"/>
              <a:gd name="connsiteX7" fmla="*/ 79876 w 258194"/>
              <a:gd name="connsiteY7" fmla="*/ 103136 h 258201"/>
              <a:gd name="connsiteX8" fmla="*/ 71614 w 258194"/>
              <a:gd name="connsiteY8" fmla="*/ 94832 h 258201"/>
              <a:gd name="connsiteX9" fmla="*/ 45887 w 258194"/>
              <a:gd name="connsiteY9" fmla="*/ 94832 h 258201"/>
              <a:gd name="connsiteX10" fmla="*/ 171617 w 258194"/>
              <a:gd name="connsiteY10" fmla="*/ 93535 h 258201"/>
              <a:gd name="connsiteX11" fmla="*/ 152374 w 258194"/>
              <a:gd name="connsiteY11" fmla="*/ 100466 h 258201"/>
              <a:gd name="connsiteX12" fmla="*/ 141630 w 258194"/>
              <a:gd name="connsiteY12" fmla="*/ 110556 h 258201"/>
              <a:gd name="connsiteX13" fmla="*/ 141630 w 258194"/>
              <a:gd name="connsiteY13" fmla="*/ 102287 h 258201"/>
              <a:gd name="connsiteX14" fmla="*/ 134156 w 258194"/>
              <a:gd name="connsiteY14" fmla="*/ 94832 h 258201"/>
              <a:gd name="connsiteX15" fmla="*/ 106921 w 258194"/>
              <a:gd name="connsiteY15" fmla="*/ 94832 h 258201"/>
              <a:gd name="connsiteX16" fmla="*/ 99025 w 258194"/>
              <a:gd name="connsiteY16" fmla="*/ 102627 h 258201"/>
              <a:gd name="connsiteX17" fmla="*/ 99025 w 258194"/>
              <a:gd name="connsiteY17" fmla="*/ 221888 h 258201"/>
              <a:gd name="connsiteX18" fmla="*/ 106833 w 258194"/>
              <a:gd name="connsiteY18" fmla="*/ 229770 h 258201"/>
              <a:gd name="connsiteX19" fmla="*/ 133306 w 258194"/>
              <a:gd name="connsiteY19" fmla="*/ 229770 h 258201"/>
              <a:gd name="connsiteX20" fmla="*/ 141630 w 258194"/>
              <a:gd name="connsiteY20" fmla="*/ 221391 h 258201"/>
              <a:gd name="connsiteX21" fmla="*/ 141671 w 258194"/>
              <a:gd name="connsiteY21" fmla="*/ 159617 h 258201"/>
              <a:gd name="connsiteX22" fmla="*/ 149085 w 258194"/>
              <a:gd name="connsiteY22" fmla="*/ 136786 h 258201"/>
              <a:gd name="connsiteX23" fmla="*/ 184902 w 258194"/>
              <a:gd name="connsiteY23" fmla="*/ 142412 h 258201"/>
              <a:gd name="connsiteX24" fmla="*/ 187579 w 258194"/>
              <a:gd name="connsiteY24" fmla="*/ 158985 h 258201"/>
              <a:gd name="connsiteX25" fmla="*/ 187579 w 258194"/>
              <a:gd name="connsiteY25" fmla="*/ 222268 h 258201"/>
              <a:gd name="connsiteX26" fmla="*/ 194952 w 258194"/>
              <a:gd name="connsiteY26" fmla="*/ 229750 h 258201"/>
              <a:gd name="connsiteX27" fmla="*/ 223702 w 258194"/>
              <a:gd name="connsiteY27" fmla="*/ 229750 h 258201"/>
              <a:gd name="connsiteX28" fmla="*/ 231074 w 258194"/>
              <a:gd name="connsiteY28" fmla="*/ 222282 h 258201"/>
              <a:gd name="connsiteX29" fmla="*/ 230966 w 258194"/>
              <a:gd name="connsiteY29" fmla="*/ 154956 h 258201"/>
              <a:gd name="connsiteX30" fmla="*/ 225414 w 258194"/>
              <a:gd name="connsiteY30" fmla="*/ 120321 h 258201"/>
              <a:gd name="connsiteX31" fmla="*/ 198594 w 258194"/>
              <a:gd name="connsiteY31" fmla="*/ 95050 h 258201"/>
              <a:gd name="connsiteX32" fmla="*/ 171617 w 258194"/>
              <a:gd name="connsiteY32" fmla="*/ 93535 h 258201"/>
              <a:gd name="connsiteX33" fmla="*/ 58560 w 258194"/>
              <a:gd name="connsiteY33" fmla="*/ 28465 h 258201"/>
              <a:gd name="connsiteX34" fmla="*/ 31203 w 258194"/>
              <a:gd name="connsiteY34" fmla="*/ 56005 h 258201"/>
              <a:gd name="connsiteX35" fmla="*/ 31203 w 258194"/>
              <a:gd name="connsiteY35" fmla="*/ 56128 h 258201"/>
              <a:gd name="connsiteX36" fmla="*/ 58744 w 258194"/>
              <a:gd name="connsiteY36" fmla="*/ 83369 h 258201"/>
              <a:gd name="connsiteX37" fmla="*/ 86101 w 258194"/>
              <a:gd name="connsiteY37" fmla="*/ 55829 h 258201"/>
              <a:gd name="connsiteX38" fmla="*/ 58560 w 258194"/>
              <a:gd name="connsiteY38" fmla="*/ 28465 h 258201"/>
              <a:gd name="connsiteX39" fmla="*/ 18150 w 258194"/>
              <a:gd name="connsiteY39" fmla="*/ 0 h 258201"/>
              <a:gd name="connsiteX40" fmla="*/ 240044 w 258194"/>
              <a:gd name="connsiteY40" fmla="*/ 0 h 258201"/>
              <a:gd name="connsiteX41" fmla="*/ 241369 w 258194"/>
              <a:gd name="connsiteY41" fmla="*/ 1006 h 258201"/>
              <a:gd name="connsiteX42" fmla="*/ 257188 w 258194"/>
              <a:gd name="connsiteY42" fmla="*/ 16825 h 258201"/>
              <a:gd name="connsiteX43" fmla="*/ 258194 w 258194"/>
              <a:gd name="connsiteY43" fmla="*/ 18150 h 258201"/>
              <a:gd name="connsiteX44" fmla="*/ 258194 w 258194"/>
              <a:gd name="connsiteY44" fmla="*/ 240044 h 258201"/>
              <a:gd name="connsiteX45" fmla="*/ 257188 w 258194"/>
              <a:gd name="connsiteY45" fmla="*/ 241376 h 258201"/>
              <a:gd name="connsiteX46" fmla="*/ 241369 w 258194"/>
              <a:gd name="connsiteY46" fmla="*/ 257188 h 258201"/>
              <a:gd name="connsiteX47" fmla="*/ 240044 w 258194"/>
              <a:gd name="connsiteY47" fmla="*/ 258201 h 258201"/>
              <a:gd name="connsiteX48" fmla="*/ 18157 w 258194"/>
              <a:gd name="connsiteY48" fmla="*/ 258201 h 258201"/>
              <a:gd name="connsiteX49" fmla="*/ 16831 w 258194"/>
              <a:gd name="connsiteY49" fmla="*/ 257188 h 258201"/>
              <a:gd name="connsiteX50" fmla="*/ 1012 w 258194"/>
              <a:gd name="connsiteY50" fmla="*/ 241376 h 258201"/>
              <a:gd name="connsiteX51" fmla="*/ 0 w 258194"/>
              <a:gd name="connsiteY51" fmla="*/ 240044 h 258201"/>
              <a:gd name="connsiteX52" fmla="*/ 0 w 258194"/>
              <a:gd name="connsiteY52" fmla="*/ 18150 h 258201"/>
              <a:gd name="connsiteX53" fmla="*/ 1006 w 258194"/>
              <a:gd name="connsiteY53" fmla="*/ 16825 h 258201"/>
              <a:gd name="connsiteX54" fmla="*/ 16825 w 258194"/>
              <a:gd name="connsiteY54" fmla="*/ 1006 h 258201"/>
              <a:gd name="connsiteX55" fmla="*/ 18150 w 258194"/>
              <a:gd name="connsiteY55" fmla="*/ 0 h 258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58194" h="258201">
                <a:moveTo>
                  <a:pt x="45887" y="94832"/>
                </a:moveTo>
                <a:cubicBezTo>
                  <a:pt x="39840" y="94832"/>
                  <a:pt x="37312" y="97320"/>
                  <a:pt x="37312" y="103408"/>
                </a:cubicBezTo>
                <a:cubicBezTo>
                  <a:pt x="37312" y="142718"/>
                  <a:pt x="37312" y="182027"/>
                  <a:pt x="37312" y="221344"/>
                </a:cubicBezTo>
                <a:cubicBezTo>
                  <a:pt x="37312" y="227269"/>
                  <a:pt x="39799" y="229763"/>
                  <a:pt x="45745" y="229777"/>
                </a:cubicBezTo>
                <a:cubicBezTo>
                  <a:pt x="54150" y="229797"/>
                  <a:pt x="62556" y="229797"/>
                  <a:pt x="70968" y="229777"/>
                </a:cubicBezTo>
                <a:cubicBezTo>
                  <a:pt x="77627" y="229777"/>
                  <a:pt x="79863" y="227527"/>
                  <a:pt x="79863" y="220834"/>
                </a:cubicBezTo>
                <a:cubicBezTo>
                  <a:pt x="79876" y="201346"/>
                  <a:pt x="79883" y="181851"/>
                  <a:pt x="79876" y="162363"/>
                </a:cubicBezTo>
                <a:cubicBezTo>
                  <a:pt x="79876" y="142623"/>
                  <a:pt x="79876" y="122883"/>
                  <a:pt x="79876" y="103136"/>
                </a:cubicBezTo>
                <a:cubicBezTo>
                  <a:pt x="79876" y="97333"/>
                  <a:pt x="77356" y="94840"/>
                  <a:pt x="71614" y="94832"/>
                </a:cubicBezTo>
                <a:cubicBezTo>
                  <a:pt x="63045" y="94832"/>
                  <a:pt x="54470" y="94832"/>
                  <a:pt x="45887" y="94832"/>
                </a:cubicBezTo>
                <a:close/>
                <a:moveTo>
                  <a:pt x="171617" y="93535"/>
                </a:moveTo>
                <a:cubicBezTo>
                  <a:pt x="164686" y="94432"/>
                  <a:pt x="158197" y="96511"/>
                  <a:pt x="152374" y="100466"/>
                </a:cubicBezTo>
                <a:cubicBezTo>
                  <a:pt x="148317" y="103231"/>
                  <a:pt x="145076" y="106826"/>
                  <a:pt x="141630" y="110556"/>
                </a:cubicBezTo>
                <a:cubicBezTo>
                  <a:pt x="141630" y="107798"/>
                  <a:pt x="141630" y="105046"/>
                  <a:pt x="141630" y="102287"/>
                </a:cubicBezTo>
                <a:cubicBezTo>
                  <a:pt x="141583" y="97394"/>
                  <a:pt x="139055" y="94846"/>
                  <a:pt x="134156" y="94832"/>
                </a:cubicBezTo>
                <a:cubicBezTo>
                  <a:pt x="125078" y="94812"/>
                  <a:pt x="115999" y="94812"/>
                  <a:pt x="106921" y="94832"/>
                </a:cubicBezTo>
                <a:cubicBezTo>
                  <a:pt x="101512" y="94832"/>
                  <a:pt x="99025" y="97265"/>
                  <a:pt x="99025" y="102627"/>
                </a:cubicBezTo>
                <a:cubicBezTo>
                  <a:pt x="99025" y="142378"/>
                  <a:pt x="99025" y="182129"/>
                  <a:pt x="99025" y="221888"/>
                </a:cubicBezTo>
                <a:cubicBezTo>
                  <a:pt x="99025" y="227330"/>
                  <a:pt x="101431" y="229750"/>
                  <a:pt x="106833" y="229770"/>
                </a:cubicBezTo>
                <a:cubicBezTo>
                  <a:pt x="115659" y="229790"/>
                  <a:pt x="124480" y="229790"/>
                  <a:pt x="133306" y="229770"/>
                </a:cubicBezTo>
                <a:cubicBezTo>
                  <a:pt x="139402" y="229770"/>
                  <a:pt x="141624" y="227514"/>
                  <a:pt x="141630" y="221391"/>
                </a:cubicBezTo>
                <a:cubicBezTo>
                  <a:pt x="141630" y="200802"/>
                  <a:pt x="141549" y="180206"/>
                  <a:pt x="141671" y="159617"/>
                </a:cubicBezTo>
                <a:cubicBezTo>
                  <a:pt x="141719" y="151286"/>
                  <a:pt x="143981" y="143567"/>
                  <a:pt x="149085" y="136786"/>
                </a:cubicBezTo>
                <a:cubicBezTo>
                  <a:pt x="156919" y="126376"/>
                  <a:pt x="178983" y="125900"/>
                  <a:pt x="184902" y="142412"/>
                </a:cubicBezTo>
                <a:cubicBezTo>
                  <a:pt x="186743" y="147739"/>
                  <a:pt x="187647" y="153345"/>
                  <a:pt x="187579" y="158985"/>
                </a:cubicBezTo>
                <a:cubicBezTo>
                  <a:pt x="187633" y="180077"/>
                  <a:pt x="187579" y="201176"/>
                  <a:pt x="187579" y="222268"/>
                </a:cubicBezTo>
                <a:cubicBezTo>
                  <a:pt x="187579" y="227242"/>
                  <a:pt x="189984" y="229729"/>
                  <a:pt x="194952" y="229750"/>
                </a:cubicBezTo>
                <a:cubicBezTo>
                  <a:pt x="204533" y="229797"/>
                  <a:pt x="214114" y="229797"/>
                  <a:pt x="223702" y="229750"/>
                </a:cubicBezTo>
                <a:cubicBezTo>
                  <a:pt x="228676" y="229750"/>
                  <a:pt x="231074" y="227276"/>
                  <a:pt x="231074" y="222282"/>
                </a:cubicBezTo>
                <a:cubicBezTo>
                  <a:pt x="231074" y="199837"/>
                  <a:pt x="231156" y="177387"/>
                  <a:pt x="230966" y="154956"/>
                </a:cubicBezTo>
                <a:cubicBezTo>
                  <a:pt x="230864" y="143166"/>
                  <a:pt x="229811" y="131452"/>
                  <a:pt x="225414" y="120321"/>
                </a:cubicBezTo>
                <a:cubicBezTo>
                  <a:pt x="220433" y="107709"/>
                  <a:pt x="211878" y="98842"/>
                  <a:pt x="198594" y="95050"/>
                </a:cubicBezTo>
                <a:cubicBezTo>
                  <a:pt x="189726" y="92522"/>
                  <a:pt x="180702" y="92359"/>
                  <a:pt x="171617" y="93535"/>
                </a:cubicBezTo>
                <a:close/>
                <a:moveTo>
                  <a:pt x="58560" y="28465"/>
                </a:moveTo>
                <a:cubicBezTo>
                  <a:pt x="43400" y="28513"/>
                  <a:pt x="31149" y="40846"/>
                  <a:pt x="31203" y="56005"/>
                </a:cubicBezTo>
                <a:cubicBezTo>
                  <a:pt x="31203" y="56046"/>
                  <a:pt x="31203" y="56087"/>
                  <a:pt x="31203" y="56128"/>
                </a:cubicBezTo>
                <a:cubicBezTo>
                  <a:pt x="31332" y="71233"/>
                  <a:pt x="43638" y="83403"/>
                  <a:pt x="58744" y="83369"/>
                </a:cubicBezTo>
                <a:cubicBezTo>
                  <a:pt x="73904" y="83322"/>
                  <a:pt x="86155" y="70989"/>
                  <a:pt x="86101" y="55829"/>
                </a:cubicBezTo>
                <a:cubicBezTo>
                  <a:pt x="86053" y="40662"/>
                  <a:pt x="73720" y="28417"/>
                  <a:pt x="58560" y="28465"/>
                </a:cubicBezTo>
                <a:close/>
                <a:moveTo>
                  <a:pt x="18150" y="0"/>
                </a:moveTo>
                <a:lnTo>
                  <a:pt x="240044" y="0"/>
                </a:lnTo>
                <a:cubicBezTo>
                  <a:pt x="239996" y="965"/>
                  <a:pt x="240839" y="843"/>
                  <a:pt x="241369" y="1006"/>
                </a:cubicBezTo>
                <a:cubicBezTo>
                  <a:pt x="249387" y="3540"/>
                  <a:pt x="254653" y="8813"/>
                  <a:pt x="257188" y="16825"/>
                </a:cubicBezTo>
                <a:cubicBezTo>
                  <a:pt x="257358" y="17355"/>
                  <a:pt x="257229" y="18198"/>
                  <a:pt x="258194" y="18150"/>
                </a:cubicBezTo>
                <a:lnTo>
                  <a:pt x="258194" y="240044"/>
                </a:lnTo>
                <a:cubicBezTo>
                  <a:pt x="257222" y="240003"/>
                  <a:pt x="257351" y="240846"/>
                  <a:pt x="257188" y="241376"/>
                </a:cubicBezTo>
                <a:cubicBezTo>
                  <a:pt x="254647" y="249394"/>
                  <a:pt x="249380" y="254661"/>
                  <a:pt x="241369" y="257188"/>
                </a:cubicBezTo>
                <a:cubicBezTo>
                  <a:pt x="240866" y="257358"/>
                  <a:pt x="239996" y="257236"/>
                  <a:pt x="240044" y="258201"/>
                </a:cubicBezTo>
                <a:lnTo>
                  <a:pt x="18157" y="258201"/>
                </a:lnTo>
                <a:cubicBezTo>
                  <a:pt x="18197" y="257229"/>
                  <a:pt x="17361" y="257358"/>
                  <a:pt x="16831" y="257188"/>
                </a:cubicBezTo>
                <a:cubicBezTo>
                  <a:pt x="8813" y="254653"/>
                  <a:pt x="3540" y="249380"/>
                  <a:pt x="1012" y="241376"/>
                </a:cubicBezTo>
                <a:cubicBezTo>
                  <a:pt x="843" y="240860"/>
                  <a:pt x="972" y="240003"/>
                  <a:pt x="0" y="240044"/>
                </a:cubicBezTo>
                <a:lnTo>
                  <a:pt x="0" y="18150"/>
                </a:lnTo>
                <a:cubicBezTo>
                  <a:pt x="972" y="18198"/>
                  <a:pt x="843" y="17355"/>
                  <a:pt x="1006" y="16825"/>
                </a:cubicBezTo>
                <a:cubicBezTo>
                  <a:pt x="3547" y="8807"/>
                  <a:pt x="8813" y="3534"/>
                  <a:pt x="16825" y="1006"/>
                </a:cubicBezTo>
                <a:cubicBezTo>
                  <a:pt x="17355" y="836"/>
                  <a:pt x="18197" y="965"/>
                  <a:pt x="1815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6" name="Text Placeholder 71">
            <a:extLst>
              <a:ext uri="{FF2B5EF4-FFF2-40B4-BE49-F238E27FC236}">
                <a16:creationId xmlns:a16="http://schemas.microsoft.com/office/drawing/2014/main" id="{A10F09E5-D8E6-5116-664C-A35378B0AEF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367797" y="4826348"/>
            <a:ext cx="295956" cy="207384"/>
          </a:xfrm>
          <a:custGeom>
            <a:avLst/>
            <a:gdLst>
              <a:gd name="connsiteX0" fmla="*/ 118814 w 295956"/>
              <a:gd name="connsiteY0" fmla="*/ 60487 h 207384"/>
              <a:gd name="connsiteX1" fmla="*/ 118814 w 295956"/>
              <a:gd name="connsiteY1" fmla="*/ 147977 h 207384"/>
              <a:gd name="connsiteX2" fmla="*/ 195503 w 295956"/>
              <a:gd name="connsiteY2" fmla="*/ 104772 h 207384"/>
              <a:gd name="connsiteX3" fmla="*/ 147978 w 295956"/>
              <a:gd name="connsiteY3" fmla="*/ 0 h 207384"/>
              <a:gd name="connsiteX4" fmla="*/ 263551 w 295956"/>
              <a:gd name="connsiteY4" fmla="*/ 6480 h 207384"/>
              <a:gd name="connsiteX5" fmla="*/ 289475 w 295956"/>
              <a:gd name="connsiteY5" fmla="*/ 32403 h 207384"/>
              <a:gd name="connsiteX6" fmla="*/ 295956 w 295956"/>
              <a:gd name="connsiteY6" fmla="*/ 103692 h 207384"/>
              <a:gd name="connsiteX7" fmla="*/ 289475 w 295956"/>
              <a:gd name="connsiteY7" fmla="*/ 174980 h 207384"/>
              <a:gd name="connsiteX8" fmla="*/ 263551 w 295956"/>
              <a:gd name="connsiteY8" fmla="*/ 200903 h 207384"/>
              <a:gd name="connsiteX9" fmla="*/ 147978 w 295956"/>
              <a:gd name="connsiteY9" fmla="*/ 207384 h 207384"/>
              <a:gd name="connsiteX10" fmla="*/ 32404 w 295956"/>
              <a:gd name="connsiteY10" fmla="*/ 200903 h 207384"/>
              <a:gd name="connsiteX11" fmla="*/ 6480 w 295956"/>
              <a:gd name="connsiteY11" fmla="*/ 174980 h 207384"/>
              <a:gd name="connsiteX12" fmla="*/ 0 w 295956"/>
              <a:gd name="connsiteY12" fmla="*/ 103692 h 207384"/>
              <a:gd name="connsiteX13" fmla="*/ 6480 w 295956"/>
              <a:gd name="connsiteY13" fmla="*/ 32403 h 207384"/>
              <a:gd name="connsiteX14" fmla="*/ 32404 w 295956"/>
              <a:gd name="connsiteY14" fmla="*/ 6480 h 207384"/>
              <a:gd name="connsiteX15" fmla="*/ 147978 w 295956"/>
              <a:gd name="connsiteY15" fmla="*/ 0 h 207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95956" h="207384">
                <a:moveTo>
                  <a:pt x="118814" y="60487"/>
                </a:moveTo>
                <a:lnTo>
                  <a:pt x="118814" y="147977"/>
                </a:lnTo>
                <a:lnTo>
                  <a:pt x="195503" y="104772"/>
                </a:lnTo>
                <a:close/>
                <a:moveTo>
                  <a:pt x="147978" y="0"/>
                </a:moveTo>
                <a:cubicBezTo>
                  <a:pt x="147978" y="0"/>
                  <a:pt x="240868" y="0"/>
                  <a:pt x="263551" y="6480"/>
                </a:cubicBezTo>
                <a:cubicBezTo>
                  <a:pt x="276512" y="9721"/>
                  <a:pt x="286234" y="19442"/>
                  <a:pt x="289475" y="32403"/>
                </a:cubicBezTo>
                <a:cubicBezTo>
                  <a:pt x="295956" y="55086"/>
                  <a:pt x="295956" y="103692"/>
                  <a:pt x="295956" y="103692"/>
                </a:cubicBezTo>
                <a:cubicBezTo>
                  <a:pt x="295956" y="103692"/>
                  <a:pt x="295956" y="152297"/>
                  <a:pt x="289475" y="174980"/>
                </a:cubicBezTo>
                <a:cubicBezTo>
                  <a:pt x="286234" y="187941"/>
                  <a:pt x="276512" y="197662"/>
                  <a:pt x="263551" y="200903"/>
                </a:cubicBezTo>
                <a:cubicBezTo>
                  <a:pt x="239789" y="207384"/>
                  <a:pt x="147978" y="207384"/>
                  <a:pt x="147978" y="207384"/>
                </a:cubicBezTo>
                <a:cubicBezTo>
                  <a:pt x="147978" y="207384"/>
                  <a:pt x="55086" y="207384"/>
                  <a:pt x="32404" y="200903"/>
                </a:cubicBezTo>
                <a:cubicBezTo>
                  <a:pt x="19442" y="197662"/>
                  <a:pt x="9721" y="187941"/>
                  <a:pt x="6480" y="174980"/>
                </a:cubicBezTo>
                <a:cubicBezTo>
                  <a:pt x="0" y="152297"/>
                  <a:pt x="0" y="103692"/>
                  <a:pt x="0" y="103692"/>
                </a:cubicBezTo>
                <a:cubicBezTo>
                  <a:pt x="0" y="103692"/>
                  <a:pt x="0" y="55086"/>
                  <a:pt x="6480" y="32403"/>
                </a:cubicBezTo>
                <a:cubicBezTo>
                  <a:pt x="9721" y="19442"/>
                  <a:pt x="19442" y="9721"/>
                  <a:pt x="32404" y="6480"/>
                </a:cubicBezTo>
                <a:cubicBezTo>
                  <a:pt x="56166" y="0"/>
                  <a:pt x="147978" y="0"/>
                  <a:pt x="147978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pic>
        <p:nvPicPr>
          <p:cNvPr id="2" name="Picture 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6942A344-6F98-D9F6-9AB0-977B073AE1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99983" y="393370"/>
            <a:ext cx="1968406" cy="63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2432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ck Cover_Purple">
    <p:bg>
      <p:bgPr>
        <a:gradFill>
          <a:gsLst>
            <a:gs pos="0">
              <a:srgbClr val="962A8B"/>
            </a:gs>
            <a:gs pos="47000">
              <a:schemeClr val="accent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7B65A8D6-333F-3A35-FE2C-6A94DC5C9F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1271464" y="3266052"/>
            <a:ext cx="3254263" cy="276999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defRPr lang="en-US" sz="1800" b="0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 dirty="0"/>
              <a:t>Name surname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D0B99CD-2BA7-392D-787E-F00370E1BE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1271464" y="2420888"/>
            <a:ext cx="3192289" cy="720081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en-AU" sz="3600" spc="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/>
            <a:r>
              <a:rPr lang="en-US" dirty="0"/>
              <a:t>Contact</a:t>
            </a:r>
            <a:endParaRPr lang="en-AU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947023C6-07DE-C4CE-B53E-9EBD389703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white">
          <a:xfrm>
            <a:off x="1271464" y="3606924"/>
            <a:ext cx="3254263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defRPr lang="en-US" sz="1400" b="0" spc="0" baseline="0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 dirty="0"/>
              <a:t>Title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E429A183-2352-05DD-CC45-E9252D454D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white">
          <a:xfrm>
            <a:off x="1271464" y="3861048"/>
            <a:ext cx="448841" cy="215444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lvl1pPr>
              <a:defRPr lang="en-US" sz="1400" b="0" spc="0" baseline="0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 dirty="0"/>
              <a:t>Email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185FFE91-4FCD-98F3-36EB-B45F67ECA3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white">
          <a:xfrm>
            <a:off x="1271464" y="4123556"/>
            <a:ext cx="517770" cy="215444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lvl1pPr>
              <a:defRPr lang="en-US" sz="1400" b="0" spc="0" baseline="0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 dirty="0"/>
              <a:t>Phone</a:t>
            </a:r>
          </a:p>
        </p:txBody>
      </p:sp>
      <p:sp>
        <p:nvSpPr>
          <p:cNvPr id="12" name="Text Placeholder 50">
            <a:extLst>
              <a:ext uri="{FF2B5EF4-FFF2-40B4-BE49-F238E27FC236}">
                <a16:creationId xmlns:a16="http://schemas.microsoft.com/office/drawing/2014/main" id="{323BE556-8095-6235-FA78-683A56927C1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71446" y="4797150"/>
            <a:ext cx="251419" cy="258205"/>
          </a:xfrm>
          <a:custGeom>
            <a:avLst/>
            <a:gdLst>
              <a:gd name="connsiteX0" fmla="*/ 2166 w 251419"/>
              <a:gd name="connsiteY0" fmla="*/ 0 h 258205"/>
              <a:gd name="connsiteX1" fmla="*/ 249239 w 251419"/>
              <a:gd name="connsiteY1" fmla="*/ 0 h 258205"/>
              <a:gd name="connsiteX2" fmla="*/ 251419 w 251419"/>
              <a:gd name="connsiteY2" fmla="*/ 2144 h 258205"/>
              <a:gd name="connsiteX3" fmla="*/ 251419 w 251419"/>
              <a:gd name="connsiteY3" fmla="*/ 256168 h 258205"/>
              <a:gd name="connsiteX4" fmla="*/ 249386 w 251419"/>
              <a:gd name="connsiteY4" fmla="*/ 258184 h 258205"/>
              <a:gd name="connsiteX5" fmla="*/ 173327 w 251419"/>
              <a:gd name="connsiteY5" fmla="*/ 258139 h 258205"/>
              <a:gd name="connsiteX6" fmla="*/ 172109 w 251419"/>
              <a:gd name="connsiteY6" fmla="*/ 254871 h 258205"/>
              <a:gd name="connsiteX7" fmla="*/ 172109 w 251419"/>
              <a:gd name="connsiteY7" fmla="*/ 243272 h 258205"/>
              <a:gd name="connsiteX8" fmla="*/ 172109 w 251419"/>
              <a:gd name="connsiteY8" fmla="*/ 164416 h 258205"/>
              <a:gd name="connsiteX9" fmla="*/ 172109 w 251419"/>
              <a:gd name="connsiteY9" fmla="*/ 161390 h 258205"/>
              <a:gd name="connsiteX10" fmla="*/ 176288 w 251419"/>
              <a:gd name="connsiteY10" fmla="*/ 157088 h 258205"/>
              <a:gd name="connsiteX11" fmla="*/ 197894 w 251419"/>
              <a:gd name="connsiteY11" fmla="*/ 157088 h 258205"/>
              <a:gd name="connsiteX12" fmla="*/ 201081 w 251419"/>
              <a:gd name="connsiteY12" fmla="*/ 157017 h 258205"/>
              <a:gd name="connsiteX13" fmla="*/ 205437 w 251419"/>
              <a:gd name="connsiteY13" fmla="*/ 152856 h 258205"/>
              <a:gd name="connsiteX14" fmla="*/ 208383 w 251419"/>
              <a:gd name="connsiteY14" fmla="*/ 130132 h 258205"/>
              <a:gd name="connsiteX15" fmla="*/ 209183 w 251419"/>
              <a:gd name="connsiteY15" fmla="*/ 123888 h 258205"/>
              <a:gd name="connsiteX16" fmla="*/ 205427 w 251419"/>
              <a:gd name="connsiteY16" fmla="*/ 119349 h 258205"/>
              <a:gd name="connsiteX17" fmla="*/ 194133 w 251419"/>
              <a:gd name="connsiteY17" fmla="*/ 119289 h 258205"/>
              <a:gd name="connsiteX18" fmla="*/ 176219 w 251419"/>
              <a:gd name="connsiteY18" fmla="*/ 119289 h 258205"/>
              <a:gd name="connsiteX19" fmla="*/ 172119 w 251419"/>
              <a:gd name="connsiteY19" fmla="*/ 115219 h 258205"/>
              <a:gd name="connsiteX20" fmla="*/ 172119 w 251419"/>
              <a:gd name="connsiteY20" fmla="*/ 90774 h 258205"/>
              <a:gd name="connsiteX21" fmla="*/ 183816 w 251419"/>
              <a:gd name="connsiteY21" fmla="*/ 74338 h 258205"/>
              <a:gd name="connsiteX22" fmla="*/ 187459 w 251419"/>
              <a:gd name="connsiteY22" fmla="*/ 73929 h 258205"/>
              <a:gd name="connsiteX23" fmla="*/ 205859 w 251419"/>
              <a:gd name="connsiteY23" fmla="*/ 73894 h 258205"/>
              <a:gd name="connsiteX24" fmla="*/ 210828 w 251419"/>
              <a:gd name="connsiteY24" fmla="*/ 68967 h 258205"/>
              <a:gd name="connsiteX25" fmla="*/ 210828 w 251419"/>
              <a:gd name="connsiteY25" fmla="*/ 44522 h 258205"/>
              <a:gd name="connsiteX26" fmla="*/ 206974 w 251419"/>
              <a:gd name="connsiteY26" fmla="*/ 39782 h 258205"/>
              <a:gd name="connsiteX27" fmla="*/ 170970 w 251419"/>
              <a:gd name="connsiteY27" fmla="*/ 40654 h 258205"/>
              <a:gd name="connsiteX28" fmla="*/ 135299 w 251419"/>
              <a:gd name="connsiteY28" fmla="*/ 83028 h 258205"/>
              <a:gd name="connsiteX29" fmla="*/ 135299 w 251419"/>
              <a:gd name="connsiteY29" fmla="*/ 114295 h 258205"/>
              <a:gd name="connsiteX30" fmla="*/ 130350 w 251419"/>
              <a:gd name="connsiteY30" fmla="*/ 119278 h 258205"/>
              <a:gd name="connsiteX31" fmla="*/ 108744 w 251419"/>
              <a:gd name="connsiteY31" fmla="*/ 119278 h 258205"/>
              <a:gd name="connsiteX32" fmla="*/ 102414 w 251419"/>
              <a:gd name="connsiteY32" fmla="*/ 125643 h 258205"/>
              <a:gd name="connsiteX33" fmla="*/ 102414 w 251419"/>
              <a:gd name="connsiteY33" fmla="*/ 150859 h 258205"/>
              <a:gd name="connsiteX34" fmla="*/ 108385 w 251419"/>
              <a:gd name="connsiteY34" fmla="*/ 157088 h 258205"/>
              <a:gd name="connsiteX35" fmla="*/ 131464 w 251419"/>
              <a:gd name="connsiteY35" fmla="*/ 157088 h 258205"/>
              <a:gd name="connsiteX36" fmla="*/ 135295 w 251419"/>
              <a:gd name="connsiteY36" fmla="*/ 160916 h 258205"/>
              <a:gd name="connsiteX37" fmla="*/ 135295 w 251419"/>
              <a:gd name="connsiteY37" fmla="*/ 254412 h 258205"/>
              <a:gd name="connsiteX38" fmla="*/ 134048 w 251419"/>
              <a:gd name="connsiteY38" fmla="*/ 258159 h 258205"/>
              <a:gd name="connsiteX39" fmla="*/ 2047 w 251419"/>
              <a:gd name="connsiteY39" fmla="*/ 258205 h 258205"/>
              <a:gd name="connsiteX40" fmla="*/ 0 w 251419"/>
              <a:gd name="connsiteY40" fmla="*/ 256188 h 258205"/>
              <a:gd name="connsiteX41" fmla="*/ 0 w 251419"/>
              <a:gd name="connsiteY41" fmla="*/ 2159 h 258205"/>
              <a:gd name="connsiteX42" fmla="*/ 2166 w 251419"/>
              <a:gd name="connsiteY42" fmla="*/ 0 h 258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51419" h="258205">
                <a:moveTo>
                  <a:pt x="2166" y="0"/>
                </a:moveTo>
                <a:cubicBezTo>
                  <a:pt x="84525" y="51"/>
                  <a:pt x="166882" y="51"/>
                  <a:pt x="249239" y="0"/>
                </a:cubicBezTo>
                <a:cubicBezTo>
                  <a:pt x="250903" y="0"/>
                  <a:pt x="251424" y="212"/>
                  <a:pt x="251419" y="2144"/>
                </a:cubicBezTo>
                <a:cubicBezTo>
                  <a:pt x="251357" y="86820"/>
                  <a:pt x="251357" y="171495"/>
                  <a:pt x="251419" y="256168"/>
                </a:cubicBezTo>
                <a:cubicBezTo>
                  <a:pt x="251419" y="257937"/>
                  <a:pt x="251026" y="258215"/>
                  <a:pt x="249386" y="258184"/>
                </a:cubicBezTo>
                <a:cubicBezTo>
                  <a:pt x="224035" y="258120"/>
                  <a:pt x="198682" y="258106"/>
                  <a:pt x="173327" y="258139"/>
                </a:cubicBezTo>
                <a:cubicBezTo>
                  <a:pt x="172271" y="257307"/>
                  <a:pt x="172114" y="256122"/>
                  <a:pt x="172109" y="254871"/>
                </a:cubicBezTo>
                <a:cubicBezTo>
                  <a:pt x="172109" y="251003"/>
                  <a:pt x="172109" y="247140"/>
                  <a:pt x="172109" y="243272"/>
                </a:cubicBezTo>
                <a:lnTo>
                  <a:pt x="172109" y="164416"/>
                </a:lnTo>
                <a:cubicBezTo>
                  <a:pt x="172109" y="163406"/>
                  <a:pt x="172109" y="162398"/>
                  <a:pt x="172109" y="161390"/>
                </a:cubicBezTo>
                <a:cubicBezTo>
                  <a:pt x="172168" y="157793"/>
                  <a:pt x="172796" y="157107"/>
                  <a:pt x="176288" y="157088"/>
                </a:cubicBezTo>
                <a:cubicBezTo>
                  <a:pt x="183487" y="157047"/>
                  <a:pt x="190681" y="157088"/>
                  <a:pt x="197894" y="157088"/>
                </a:cubicBezTo>
                <a:cubicBezTo>
                  <a:pt x="198955" y="157088"/>
                  <a:pt x="200020" y="157113"/>
                  <a:pt x="201081" y="157017"/>
                </a:cubicBezTo>
                <a:cubicBezTo>
                  <a:pt x="203900" y="156760"/>
                  <a:pt x="205010" y="155781"/>
                  <a:pt x="205437" y="152856"/>
                </a:cubicBezTo>
                <a:cubicBezTo>
                  <a:pt x="206512" y="145292"/>
                  <a:pt x="207465" y="137727"/>
                  <a:pt x="208383" y="130132"/>
                </a:cubicBezTo>
                <a:cubicBezTo>
                  <a:pt x="208638" y="128048"/>
                  <a:pt x="208987" y="125976"/>
                  <a:pt x="209183" y="123888"/>
                </a:cubicBezTo>
                <a:cubicBezTo>
                  <a:pt x="209478" y="120726"/>
                  <a:pt x="208496" y="119485"/>
                  <a:pt x="205427" y="119349"/>
                </a:cubicBezTo>
                <a:cubicBezTo>
                  <a:pt x="201665" y="119178"/>
                  <a:pt x="197904" y="119298"/>
                  <a:pt x="194133" y="119289"/>
                </a:cubicBezTo>
                <a:cubicBezTo>
                  <a:pt x="188161" y="119289"/>
                  <a:pt x="182190" y="119314"/>
                  <a:pt x="176219" y="119289"/>
                </a:cubicBezTo>
                <a:cubicBezTo>
                  <a:pt x="172738" y="119289"/>
                  <a:pt x="172138" y="118688"/>
                  <a:pt x="172119" y="115219"/>
                </a:cubicBezTo>
                <a:cubicBezTo>
                  <a:pt x="172075" y="107074"/>
                  <a:pt x="172035" y="98924"/>
                  <a:pt x="172119" y="90774"/>
                </a:cubicBezTo>
                <a:cubicBezTo>
                  <a:pt x="172202" y="82624"/>
                  <a:pt x="176691" y="76435"/>
                  <a:pt x="183816" y="74338"/>
                </a:cubicBezTo>
                <a:cubicBezTo>
                  <a:pt x="185006" y="74029"/>
                  <a:pt x="186232" y="73892"/>
                  <a:pt x="187459" y="73929"/>
                </a:cubicBezTo>
                <a:cubicBezTo>
                  <a:pt x="193593" y="73929"/>
                  <a:pt x="199735" y="73995"/>
                  <a:pt x="205859" y="73894"/>
                </a:cubicBezTo>
                <a:cubicBezTo>
                  <a:pt x="209664" y="73833"/>
                  <a:pt x="210769" y="72754"/>
                  <a:pt x="210828" y="68967"/>
                </a:cubicBezTo>
                <a:cubicBezTo>
                  <a:pt x="210927" y="60817"/>
                  <a:pt x="210927" y="52669"/>
                  <a:pt x="210828" y="44522"/>
                </a:cubicBezTo>
                <a:cubicBezTo>
                  <a:pt x="210784" y="41204"/>
                  <a:pt x="209763" y="39791"/>
                  <a:pt x="206974" y="39782"/>
                </a:cubicBezTo>
                <a:cubicBezTo>
                  <a:pt x="194967" y="39736"/>
                  <a:pt x="182912" y="38813"/>
                  <a:pt x="170970" y="40654"/>
                </a:cubicBezTo>
                <a:cubicBezTo>
                  <a:pt x="150559" y="43862"/>
                  <a:pt x="135441" y="61821"/>
                  <a:pt x="135299" y="83028"/>
                </a:cubicBezTo>
                <a:cubicBezTo>
                  <a:pt x="135231" y="93441"/>
                  <a:pt x="135299" y="103861"/>
                  <a:pt x="135299" y="114295"/>
                </a:cubicBezTo>
                <a:cubicBezTo>
                  <a:pt x="135299" y="118834"/>
                  <a:pt x="134809" y="119268"/>
                  <a:pt x="130350" y="119278"/>
                </a:cubicBezTo>
                <a:cubicBezTo>
                  <a:pt x="123151" y="119278"/>
                  <a:pt x="115952" y="119278"/>
                  <a:pt x="108744" y="119278"/>
                </a:cubicBezTo>
                <a:cubicBezTo>
                  <a:pt x="103239" y="119278"/>
                  <a:pt x="102429" y="120100"/>
                  <a:pt x="102414" y="125643"/>
                </a:cubicBezTo>
                <a:cubicBezTo>
                  <a:pt x="102391" y="134048"/>
                  <a:pt x="102391" y="142453"/>
                  <a:pt x="102414" y="150859"/>
                </a:cubicBezTo>
                <a:cubicBezTo>
                  <a:pt x="102414" y="156160"/>
                  <a:pt x="103298" y="157062"/>
                  <a:pt x="108385" y="157088"/>
                </a:cubicBezTo>
                <a:cubicBezTo>
                  <a:pt x="116075" y="157123"/>
                  <a:pt x="123760" y="157088"/>
                  <a:pt x="131464" y="157088"/>
                </a:cubicBezTo>
                <a:cubicBezTo>
                  <a:pt x="134961" y="157088"/>
                  <a:pt x="135290" y="157415"/>
                  <a:pt x="135295" y="160916"/>
                </a:cubicBezTo>
                <a:cubicBezTo>
                  <a:pt x="135321" y="192083"/>
                  <a:pt x="135321" y="223249"/>
                  <a:pt x="135295" y="254412"/>
                </a:cubicBezTo>
                <a:cubicBezTo>
                  <a:pt x="135299" y="255804"/>
                  <a:pt x="135299" y="257201"/>
                  <a:pt x="134048" y="258159"/>
                </a:cubicBezTo>
                <a:cubicBezTo>
                  <a:pt x="90050" y="258159"/>
                  <a:pt x="46049" y="258175"/>
                  <a:pt x="2047" y="258205"/>
                </a:cubicBezTo>
                <a:cubicBezTo>
                  <a:pt x="442" y="258205"/>
                  <a:pt x="0" y="257978"/>
                  <a:pt x="0" y="256188"/>
                </a:cubicBezTo>
                <a:cubicBezTo>
                  <a:pt x="59" y="171512"/>
                  <a:pt x="59" y="86835"/>
                  <a:pt x="0" y="2159"/>
                </a:cubicBezTo>
                <a:cubicBezTo>
                  <a:pt x="0" y="273"/>
                  <a:pt x="461" y="0"/>
                  <a:pt x="216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3" name="Text Placeholder 64">
            <a:extLst>
              <a:ext uri="{FF2B5EF4-FFF2-40B4-BE49-F238E27FC236}">
                <a16:creationId xmlns:a16="http://schemas.microsoft.com/office/drawing/2014/main" id="{4630AA05-69D5-325F-14BD-970079E151B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789323" y="4795041"/>
            <a:ext cx="258214" cy="258214"/>
          </a:xfrm>
          <a:custGeom>
            <a:avLst/>
            <a:gdLst>
              <a:gd name="connsiteX0" fmla="*/ 168330 w 258214"/>
              <a:gd name="connsiteY0" fmla="*/ 54523 h 258214"/>
              <a:gd name="connsiteX1" fmla="*/ 143207 w 258214"/>
              <a:gd name="connsiteY1" fmla="*/ 61674 h 258214"/>
              <a:gd name="connsiteX2" fmla="*/ 127478 w 258214"/>
              <a:gd name="connsiteY2" fmla="*/ 100048 h 258214"/>
              <a:gd name="connsiteX3" fmla="*/ 125562 w 258214"/>
              <a:gd name="connsiteY3" fmla="*/ 102074 h 258214"/>
              <a:gd name="connsiteX4" fmla="*/ 114375 w 258214"/>
              <a:gd name="connsiteY4" fmla="*/ 100346 h 258214"/>
              <a:gd name="connsiteX5" fmla="*/ 56378 w 258214"/>
              <a:gd name="connsiteY5" fmla="*/ 70890 h 258214"/>
              <a:gd name="connsiteX6" fmla="*/ 47265 w 258214"/>
              <a:gd name="connsiteY6" fmla="*/ 62587 h 258214"/>
              <a:gd name="connsiteX7" fmla="*/ 42599 w 258214"/>
              <a:gd name="connsiteY7" fmla="*/ 87138 h 258214"/>
              <a:gd name="connsiteX8" fmla="*/ 54910 w 258214"/>
              <a:gd name="connsiteY8" fmla="*/ 109522 h 258214"/>
              <a:gd name="connsiteX9" fmla="*/ 58233 w 258214"/>
              <a:gd name="connsiteY9" fmla="*/ 113316 h 258214"/>
              <a:gd name="connsiteX10" fmla="*/ 41970 w 258214"/>
              <a:gd name="connsiteY10" fmla="*/ 108450 h 258214"/>
              <a:gd name="connsiteX11" fmla="*/ 46735 w 258214"/>
              <a:gd name="connsiteY11" fmla="*/ 128670 h 258214"/>
              <a:gd name="connsiteX12" fmla="*/ 72369 w 258214"/>
              <a:gd name="connsiteY12" fmla="*/ 146904 h 258214"/>
              <a:gd name="connsiteX13" fmla="*/ 57931 w 258214"/>
              <a:gd name="connsiteY13" fmla="*/ 148036 h 258214"/>
              <a:gd name="connsiteX14" fmla="*/ 56418 w 258214"/>
              <a:gd name="connsiteY14" fmla="*/ 150062 h 258214"/>
              <a:gd name="connsiteX15" fmla="*/ 78765 w 258214"/>
              <a:gd name="connsiteY15" fmla="*/ 172249 h 258214"/>
              <a:gd name="connsiteX16" fmla="*/ 91283 w 258214"/>
              <a:gd name="connsiteY16" fmla="*/ 175049 h 258214"/>
              <a:gd name="connsiteX17" fmla="*/ 75347 w 258214"/>
              <a:gd name="connsiteY17" fmla="*/ 185060 h 258214"/>
              <a:gd name="connsiteX18" fmla="*/ 35439 w 258214"/>
              <a:gd name="connsiteY18" fmla="*/ 191972 h 258214"/>
              <a:gd name="connsiteX19" fmla="*/ 37477 w 258214"/>
              <a:gd name="connsiteY19" fmla="*/ 193243 h 258214"/>
              <a:gd name="connsiteX20" fmla="*/ 106186 w 258214"/>
              <a:gd name="connsiteY20" fmla="*/ 207743 h 258214"/>
              <a:gd name="connsiteX21" fmla="*/ 180573 w 258214"/>
              <a:gd name="connsiteY21" fmla="*/ 166469 h 258214"/>
              <a:gd name="connsiteX22" fmla="*/ 204645 w 258214"/>
              <a:gd name="connsiteY22" fmla="*/ 96751 h 258214"/>
              <a:gd name="connsiteX23" fmla="*/ 207564 w 258214"/>
              <a:gd name="connsiteY23" fmla="*/ 90395 h 258214"/>
              <a:gd name="connsiteX24" fmla="*/ 219669 w 258214"/>
              <a:gd name="connsiteY24" fmla="*/ 79014 h 258214"/>
              <a:gd name="connsiteX25" fmla="*/ 223582 w 258214"/>
              <a:gd name="connsiteY25" fmla="*/ 73214 h 258214"/>
              <a:gd name="connsiteX26" fmla="*/ 202243 w 258214"/>
              <a:gd name="connsiteY26" fmla="*/ 78656 h 258214"/>
              <a:gd name="connsiteX27" fmla="*/ 218741 w 258214"/>
              <a:gd name="connsiteY27" fmla="*/ 57701 h 258214"/>
              <a:gd name="connsiteX28" fmla="*/ 216153 w 258214"/>
              <a:gd name="connsiteY28" fmla="*/ 58436 h 258214"/>
              <a:gd name="connsiteX29" fmla="*/ 196717 w 258214"/>
              <a:gd name="connsiteY29" fmla="*/ 66023 h 258214"/>
              <a:gd name="connsiteX30" fmla="*/ 192314 w 258214"/>
              <a:gd name="connsiteY30" fmla="*/ 64971 h 258214"/>
              <a:gd name="connsiteX31" fmla="*/ 168330 w 258214"/>
              <a:gd name="connsiteY31" fmla="*/ 54523 h 258214"/>
              <a:gd name="connsiteX32" fmla="*/ 2062 w 258214"/>
              <a:gd name="connsiteY32" fmla="*/ 0 h 258214"/>
              <a:gd name="connsiteX33" fmla="*/ 256150 w 258214"/>
              <a:gd name="connsiteY33" fmla="*/ 0 h 258214"/>
              <a:gd name="connsiteX34" fmla="*/ 258214 w 258214"/>
              <a:gd name="connsiteY34" fmla="*/ 2066 h 258214"/>
              <a:gd name="connsiteX35" fmla="*/ 258214 w 258214"/>
              <a:gd name="connsiteY35" fmla="*/ 256148 h 258214"/>
              <a:gd name="connsiteX36" fmla="*/ 256150 w 258214"/>
              <a:gd name="connsiteY36" fmla="*/ 258214 h 258214"/>
              <a:gd name="connsiteX37" fmla="*/ 2062 w 258214"/>
              <a:gd name="connsiteY37" fmla="*/ 258214 h 258214"/>
              <a:gd name="connsiteX38" fmla="*/ 0 w 258214"/>
              <a:gd name="connsiteY38" fmla="*/ 256148 h 258214"/>
              <a:gd name="connsiteX39" fmla="*/ 50 w 258214"/>
              <a:gd name="connsiteY39" fmla="*/ 128849 h 258214"/>
              <a:gd name="connsiteX40" fmla="*/ 0 w 258214"/>
              <a:gd name="connsiteY40" fmla="*/ 2066 h 258214"/>
              <a:gd name="connsiteX41" fmla="*/ 2062 w 258214"/>
              <a:gd name="connsiteY41" fmla="*/ 0 h 258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58214" h="258214">
                <a:moveTo>
                  <a:pt x="168330" y="54523"/>
                </a:moveTo>
                <a:cubicBezTo>
                  <a:pt x="159493" y="53907"/>
                  <a:pt x="150465" y="56251"/>
                  <a:pt x="143207" y="61674"/>
                </a:cubicBezTo>
                <a:cubicBezTo>
                  <a:pt x="130358" y="71267"/>
                  <a:pt x="125123" y="84158"/>
                  <a:pt x="127478" y="100048"/>
                </a:cubicBezTo>
                <a:cubicBezTo>
                  <a:pt x="127735" y="101816"/>
                  <a:pt x="127347" y="102273"/>
                  <a:pt x="125562" y="102074"/>
                </a:cubicBezTo>
                <a:cubicBezTo>
                  <a:pt x="121813" y="101617"/>
                  <a:pt x="118077" y="101101"/>
                  <a:pt x="114375" y="100346"/>
                </a:cubicBezTo>
                <a:cubicBezTo>
                  <a:pt x="92327" y="95897"/>
                  <a:pt x="72804" y="86442"/>
                  <a:pt x="56378" y="70890"/>
                </a:cubicBezTo>
                <a:cubicBezTo>
                  <a:pt x="53409" y="68069"/>
                  <a:pt x="50326" y="65368"/>
                  <a:pt x="47265" y="62587"/>
                </a:cubicBezTo>
                <a:cubicBezTo>
                  <a:pt x="42949" y="69857"/>
                  <a:pt x="40967" y="78140"/>
                  <a:pt x="42599" y="87138"/>
                </a:cubicBezTo>
                <a:cubicBezTo>
                  <a:pt x="44204" y="95956"/>
                  <a:pt x="48818" y="103146"/>
                  <a:pt x="54910" y="109522"/>
                </a:cubicBezTo>
                <a:cubicBezTo>
                  <a:pt x="56011" y="110674"/>
                  <a:pt x="57457" y="111548"/>
                  <a:pt x="58233" y="113316"/>
                </a:cubicBezTo>
                <a:cubicBezTo>
                  <a:pt x="52560" y="112700"/>
                  <a:pt x="47047" y="111072"/>
                  <a:pt x="41970" y="108450"/>
                </a:cubicBezTo>
                <a:cubicBezTo>
                  <a:pt x="41980" y="115859"/>
                  <a:pt x="43310" y="122512"/>
                  <a:pt x="46735" y="128670"/>
                </a:cubicBezTo>
                <a:cubicBezTo>
                  <a:pt x="52318" y="138741"/>
                  <a:pt x="61362" y="144044"/>
                  <a:pt x="72369" y="146904"/>
                </a:cubicBezTo>
                <a:cubicBezTo>
                  <a:pt x="68951" y="148314"/>
                  <a:pt x="63030" y="148870"/>
                  <a:pt x="57931" y="148036"/>
                </a:cubicBezTo>
                <a:cubicBezTo>
                  <a:pt x="55598" y="147659"/>
                  <a:pt x="55752" y="148394"/>
                  <a:pt x="56418" y="150062"/>
                </a:cubicBezTo>
                <a:cubicBezTo>
                  <a:pt x="60696" y="160649"/>
                  <a:pt x="68008" y="168177"/>
                  <a:pt x="78765" y="172249"/>
                </a:cubicBezTo>
                <a:cubicBezTo>
                  <a:pt x="82664" y="173718"/>
                  <a:pt x="86744" y="174374"/>
                  <a:pt x="91283" y="175049"/>
                </a:cubicBezTo>
                <a:cubicBezTo>
                  <a:pt x="86178" y="179419"/>
                  <a:pt x="80894" y="182458"/>
                  <a:pt x="75347" y="185060"/>
                </a:cubicBezTo>
                <a:cubicBezTo>
                  <a:pt x="62913" y="190920"/>
                  <a:pt x="49122" y="193323"/>
                  <a:pt x="35439" y="191972"/>
                </a:cubicBezTo>
                <a:cubicBezTo>
                  <a:pt x="36124" y="192409"/>
                  <a:pt x="36776" y="192846"/>
                  <a:pt x="37477" y="193243"/>
                </a:cubicBezTo>
                <a:cubicBezTo>
                  <a:pt x="58779" y="205638"/>
                  <a:pt x="81725" y="210564"/>
                  <a:pt x="106186" y="207743"/>
                </a:cubicBezTo>
                <a:cubicBezTo>
                  <a:pt x="136601" y="204228"/>
                  <a:pt x="161449" y="190304"/>
                  <a:pt x="180573" y="166469"/>
                </a:cubicBezTo>
                <a:cubicBezTo>
                  <a:pt x="196868" y="146169"/>
                  <a:pt x="204740" y="122771"/>
                  <a:pt x="204645" y="96751"/>
                </a:cubicBezTo>
                <a:cubicBezTo>
                  <a:pt x="204635" y="93970"/>
                  <a:pt x="205300" y="92123"/>
                  <a:pt x="207564" y="90395"/>
                </a:cubicBezTo>
                <a:cubicBezTo>
                  <a:pt x="211940" y="86978"/>
                  <a:pt x="215992" y="83165"/>
                  <a:pt x="219669" y="79014"/>
                </a:cubicBezTo>
                <a:cubicBezTo>
                  <a:pt x="221146" y="77385"/>
                  <a:pt x="222710" y="75736"/>
                  <a:pt x="223582" y="73214"/>
                </a:cubicBezTo>
                <a:cubicBezTo>
                  <a:pt x="216612" y="75697"/>
                  <a:pt x="209910" y="77861"/>
                  <a:pt x="202243" y="78656"/>
                </a:cubicBezTo>
                <a:cubicBezTo>
                  <a:pt x="209698" y="72717"/>
                  <a:pt x="216284" y="66877"/>
                  <a:pt x="218741" y="57701"/>
                </a:cubicBezTo>
                <a:cubicBezTo>
                  <a:pt x="217525" y="57462"/>
                  <a:pt x="216874" y="58098"/>
                  <a:pt x="216153" y="58436"/>
                </a:cubicBezTo>
                <a:cubicBezTo>
                  <a:pt x="209839" y="61375"/>
                  <a:pt x="203348" y="63898"/>
                  <a:pt x="196717" y="66023"/>
                </a:cubicBezTo>
                <a:cubicBezTo>
                  <a:pt x="194880" y="66639"/>
                  <a:pt x="193726" y="66341"/>
                  <a:pt x="192314" y="64971"/>
                </a:cubicBezTo>
                <a:cubicBezTo>
                  <a:pt x="185815" y="58654"/>
                  <a:pt x="177169" y="55119"/>
                  <a:pt x="168330" y="54523"/>
                </a:cubicBezTo>
                <a:close/>
                <a:moveTo>
                  <a:pt x="2062" y="0"/>
                </a:moveTo>
                <a:cubicBezTo>
                  <a:pt x="86758" y="60"/>
                  <a:pt x="171454" y="60"/>
                  <a:pt x="256150" y="0"/>
                </a:cubicBezTo>
                <a:cubicBezTo>
                  <a:pt x="257876" y="0"/>
                  <a:pt x="258214" y="338"/>
                  <a:pt x="258214" y="2066"/>
                </a:cubicBezTo>
                <a:cubicBezTo>
                  <a:pt x="258156" y="86760"/>
                  <a:pt x="258156" y="171454"/>
                  <a:pt x="258214" y="256148"/>
                </a:cubicBezTo>
                <a:cubicBezTo>
                  <a:pt x="258214" y="257876"/>
                  <a:pt x="257876" y="258214"/>
                  <a:pt x="256150" y="258214"/>
                </a:cubicBezTo>
                <a:cubicBezTo>
                  <a:pt x="171454" y="258154"/>
                  <a:pt x="86758" y="258154"/>
                  <a:pt x="2062" y="258214"/>
                </a:cubicBezTo>
                <a:cubicBezTo>
                  <a:pt x="338" y="258214"/>
                  <a:pt x="0" y="257876"/>
                  <a:pt x="0" y="256148"/>
                </a:cubicBezTo>
                <a:cubicBezTo>
                  <a:pt x="60" y="213702"/>
                  <a:pt x="77" y="171275"/>
                  <a:pt x="50" y="128849"/>
                </a:cubicBezTo>
                <a:cubicBezTo>
                  <a:pt x="50" y="86601"/>
                  <a:pt x="34" y="44333"/>
                  <a:pt x="0" y="2066"/>
                </a:cubicBezTo>
                <a:cubicBezTo>
                  <a:pt x="0" y="338"/>
                  <a:pt x="338" y="0"/>
                  <a:pt x="206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4" name="Text Placeholder 66">
            <a:extLst>
              <a:ext uri="{FF2B5EF4-FFF2-40B4-BE49-F238E27FC236}">
                <a16:creationId xmlns:a16="http://schemas.microsoft.com/office/drawing/2014/main" id="{AD24E6E9-6948-EADD-E400-0CA3533FB78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15272" y="4796538"/>
            <a:ext cx="251419" cy="258214"/>
          </a:xfrm>
          <a:custGeom>
            <a:avLst/>
            <a:gdLst>
              <a:gd name="connsiteX0" fmla="*/ 125974 w 251419"/>
              <a:gd name="connsiteY0" fmla="*/ 95131 h 258214"/>
              <a:gd name="connsiteX1" fmla="*/ 156287 w 251419"/>
              <a:gd name="connsiteY1" fmla="*/ 129406 h 258214"/>
              <a:gd name="connsiteX2" fmla="*/ 156287 w 251419"/>
              <a:gd name="connsiteY2" fmla="*/ 129569 h 258214"/>
              <a:gd name="connsiteX3" fmla="*/ 125634 w 251419"/>
              <a:gd name="connsiteY3" fmla="*/ 163082 h 258214"/>
              <a:gd name="connsiteX4" fmla="*/ 125444 w 251419"/>
              <a:gd name="connsiteY4" fmla="*/ 163082 h 258214"/>
              <a:gd name="connsiteX5" fmla="*/ 95131 w 251419"/>
              <a:gd name="connsiteY5" fmla="*/ 128808 h 258214"/>
              <a:gd name="connsiteX6" fmla="*/ 125974 w 251419"/>
              <a:gd name="connsiteY6" fmla="*/ 95131 h 258214"/>
              <a:gd name="connsiteX7" fmla="*/ 125111 w 251419"/>
              <a:gd name="connsiteY7" fmla="*/ 81656 h 258214"/>
              <a:gd name="connsiteX8" fmla="*/ 75929 w 251419"/>
              <a:gd name="connsiteY8" fmla="*/ 129290 h 258214"/>
              <a:gd name="connsiteX9" fmla="*/ 125696 w 251419"/>
              <a:gd name="connsiteY9" fmla="*/ 176359 h 258214"/>
              <a:gd name="connsiteX10" fmla="*/ 174879 w 251419"/>
              <a:gd name="connsiteY10" fmla="*/ 128733 h 258214"/>
              <a:gd name="connsiteX11" fmla="*/ 125261 w 251419"/>
              <a:gd name="connsiteY11" fmla="*/ 81656 h 258214"/>
              <a:gd name="connsiteX12" fmla="*/ 125111 w 251419"/>
              <a:gd name="connsiteY12" fmla="*/ 81656 h 258214"/>
              <a:gd name="connsiteX13" fmla="*/ 177203 w 251419"/>
              <a:gd name="connsiteY13" fmla="*/ 68840 h 258214"/>
              <a:gd name="connsiteX14" fmla="*/ 166636 w 251419"/>
              <a:gd name="connsiteY14" fmla="*/ 80181 h 258214"/>
              <a:gd name="connsiteX15" fmla="*/ 177189 w 251419"/>
              <a:gd name="connsiteY15" fmla="*/ 90863 h 258214"/>
              <a:gd name="connsiteX16" fmla="*/ 187382 w 251419"/>
              <a:gd name="connsiteY16" fmla="*/ 79903 h 258214"/>
              <a:gd name="connsiteX17" fmla="*/ 177203 w 251419"/>
              <a:gd name="connsiteY17" fmla="*/ 68840 h 258214"/>
              <a:gd name="connsiteX18" fmla="*/ 83294 w 251419"/>
              <a:gd name="connsiteY18" fmla="*/ 54836 h 258214"/>
              <a:gd name="connsiteX19" fmla="*/ 168770 w 251419"/>
              <a:gd name="connsiteY19" fmla="*/ 54836 h 258214"/>
              <a:gd name="connsiteX20" fmla="*/ 202902 w 251419"/>
              <a:gd name="connsiteY20" fmla="*/ 86420 h 258214"/>
              <a:gd name="connsiteX21" fmla="*/ 203099 w 251419"/>
              <a:gd name="connsiteY21" fmla="*/ 171093 h 258214"/>
              <a:gd name="connsiteX22" fmla="*/ 202915 w 251419"/>
              <a:gd name="connsiteY22" fmla="*/ 172833 h 258214"/>
              <a:gd name="connsiteX23" fmla="*/ 171012 w 251419"/>
              <a:gd name="connsiteY23" fmla="*/ 203261 h 258214"/>
              <a:gd name="connsiteX24" fmla="*/ 161961 w 251419"/>
              <a:gd name="connsiteY24" fmla="*/ 203852 h 258214"/>
              <a:gd name="connsiteX25" fmla="*/ 89193 w 251419"/>
              <a:gd name="connsiteY25" fmla="*/ 203852 h 258214"/>
              <a:gd name="connsiteX26" fmla="*/ 77811 w 251419"/>
              <a:gd name="connsiteY26" fmla="*/ 202915 h 258214"/>
              <a:gd name="connsiteX27" fmla="*/ 47695 w 251419"/>
              <a:gd name="connsiteY27" fmla="*/ 167138 h 258214"/>
              <a:gd name="connsiteX28" fmla="*/ 47695 w 251419"/>
              <a:gd name="connsiteY28" fmla="*/ 127686 h 258214"/>
              <a:gd name="connsiteX29" fmla="*/ 47634 w 251419"/>
              <a:gd name="connsiteY29" fmla="*/ 127747 h 258214"/>
              <a:gd name="connsiteX30" fmla="*/ 47634 w 251419"/>
              <a:gd name="connsiteY30" fmla="*/ 90619 h 258214"/>
              <a:gd name="connsiteX31" fmla="*/ 83294 w 251419"/>
              <a:gd name="connsiteY31" fmla="*/ 54836 h 258214"/>
              <a:gd name="connsiteX32" fmla="*/ 87153 w 251419"/>
              <a:gd name="connsiteY32" fmla="*/ 34594 h 258214"/>
              <a:gd name="connsiteX33" fmla="*/ 33771 w 251419"/>
              <a:gd name="connsiteY33" fmla="*/ 90273 h 258214"/>
              <a:gd name="connsiteX34" fmla="*/ 33771 w 251419"/>
              <a:gd name="connsiteY34" fmla="*/ 128917 h 258214"/>
              <a:gd name="connsiteX35" fmla="*/ 33805 w 251419"/>
              <a:gd name="connsiteY35" fmla="*/ 128937 h 258214"/>
              <a:gd name="connsiteX36" fmla="*/ 33893 w 251419"/>
              <a:gd name="connsiteY36" fmla="*/ 172419 h 258214"/>
              <a:gd name="connsiteX37" fmla="*/ 81975 w 251419"/>
              <a:gd name="connsiteY37" fmla="*/ 223267 h 258214"/>
              <a:gd name="connsiteX38" fmla="*/ 169503 w 251419"/>
              <a:gd name="connsiteY38" fmla="*/ 223267 h 258214"/>
              <a:gd name="connsiteX39" fmla="*/ 213325 w 251419"/>
              <a:gd name="connsiteY39" fmla="*/ 192077 h 258214"/>
              <a:gd name="connsiteX40" fmla="*/ 218380 w 251419"/>
              <a:gd name="connsiteY40" fmla="*/ 166188 h 258214"/>
              <a:gd name="connsiteX41" fmla="*/ 217674 w 251419"/>
              <a:gd name="connsiteY41" fmla="*/ 89498 h 258214"/>
              <a:gd name="connsiteX42" fmla="*/ 164128 w 251419"/>
              <a:gd name="connsiteY42" fmla="*/ 34594 h 258214"/>
              <a:gd name="connsiteX43" fmla="*/ 87153 w 251419"/>
              <a:gd name="connsiteY43" fmla="*/ 34594 h 258214"/>
              <a:gd name="connsiteX44" fmla="*/ 125566 w 251419"/>
              <a:gd name="connsiteY44" fmla="*/ 0 h 258214"/>
              <a:gd name="connsiteX45" fmla="*/ 190480 w 251419"/>
              <a:gd name="connsiteY45" fmla="*/ 1366 h 258214"/>
              <a:gd name="connsiteX46" fmla="*/ 229850 w 251419"/>
              <a:gd name="connsiteY46" fmla="*/ 15010 h 258214"/>
              <a:gd name="connsiteX47" fmla="*/ 250086 w 251419"/>
              <a:gd name="connsiteY47" fmla="*/ 62114 h 258214"/>
              <a:gd name="connsiteX48" fmla="*/ 250086 w 251419"/>
              <a:gd name="connsiteY48" fmla="*/ 196107 h 258214"/>
              <a:gd name="connsiteX49" fmla="*/ 240444 w 251419"/>
              <a:gd name="connsiteY49" fmla="*/ 231129 h 258214"/>
              <a:gd name="connsiteX50" fmla="*/ 190051 w 251419"/>
              <a:gd name="connsiteY50" fmla="*/ 257120 h 258214"/>
              <a:gd name="connsiteX51" fmla="*/ 125593 w 251419"/>
              <a:gd name="connsiteY51" fmla="*/ 258071 h 258214"/>
              <a:gd name="connsiteX52" fmla="*/ 54571 w 251419"/>
              <a:gd name="connsiteY52" fmla="*/ 256230 h 258214"/>
              <a:gd name="connsiteX53" fmla="*/ 1344 w 251419"/>
              <a:gd name="connsiteY53" fmla="*/ 196351 h 258214"/>
              <a:gd name="connsiteX54" fmla="*/ 1344 w 251419"/>
              <a:gd name="connsiteY54" fmla="*/ 61747 h 258214"/>
              <a:gd name="connsiteX55" fmla="*/ 17490 w 251419"/>
              <a:gd name="connsiteY55" fmla="*/ 18829 h 258214"/>
              <a:gd name="connsiteX56" fmla="*/ 60666 w 251419"/>
              <a:gd name="connsiteY56" fmla="*/ 1366 h 258214"/>
              <a:gd name="connsiteX57" fmla="*/ 125566 w 251419"/>
              <a:gd name="connsiteY57" fmla="*/ 0 h 258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51419" h="258214">
                <a:moveTo>
                  <a:pt x="125974" y="95131"/>
                </a:moveTo>
                <a:cubicBezTo>
                  <a:pt x="142860" y="95294"/>
                  <a:pt x="156437" y="110638"/>
                  <a:pt x="156287" y="129406"/>
                </a:cubicBezTo>
                <a:cubicBezTo>
                  <a:pt x="156287" y="129460"/>
                  <a:pt x="156287" y="129515"/>
                  <a:pt x="156287" y="129569"/>
                </a:cubicBezTo>
                <a:cubicBezTo>
                  <a:pt x="156151" y="148228"/>
                  <a:pt x="142425" y="163232"/>
                  <a:pt x="125634" y="163082"/>
                </a:cubicBezTo>
                <a:cubicBezTo>
                  <a:pt x="125566" y="163082"/>
                  <a:pt x="125505" y="163082"/>
                  <a:pt x="125444" y="163082"/>
                </a:cubicBezTo>
                <a:cubicBezTo>
                  <a:pt x="108551" y="162912"/>
                  <a:pt x="94988" y="147576"/>
                  <a:pt x="95131" y="128808"/>
                </a:cubicBezTo>
                <a:cubicBezTo>
                  <a:pt x="95281" y="110047"/>
                  <a:pt x="109088" y="94968"/>
                  <a:pt x="125974" y="95131"/>
                </a:cubicBezTo>
                <a:close/>
                <a:moveTo>
                  <a:pt x="125111" y="81656"/>
                </a:moveTo>
                <a:cubicBezTo>
                  <a:pt x="97788" y="81812"/>
                  <a:pt x="75772" y="103135"/>
                  <a:pt x="75929" y="129290"/>
                </a:cubicBezTo>
                <a:cubicBezTo>
                  <a:pt x="76092" y="155444"/>
                  <a:pt x="98373" y="176516"/>
                  <a:pt x="125696" y="176359"/>
                </a:cubicBezTo>
                <a:cubicBezTo>
                  <a:pt x="153026" y="176210"/>
                  <a:pt x="175042" y="154880"/>
                  <a:pt x="174879" y="128733"/>
                </a:cubicBezTo>
                <a:cubicBezTo>
                  <a:pt x="174648" y="102660"/>
                  <a:pt x="152496" y="81649"/>
                  <a:pt x="125261" y="81656"/>
                </a:cubicBezTo>
                <a:cubicBezTo>
                  <a:pt x="125207" y="81656"/>
                  <a:pt x="125159" y="81656"/>
                  <a:pt x="125111" y="81656"/>
                </a:cubicBezTo>
                <a:close/>
                <a:moveTo>
                  <a:pt x="177203" y="68840"/>
                </a:moveTo>
                <a:cubicBezTo>
                  <a:pt x="171773" y="68732"/>
                  <a:pt x="166494" y="74548"/>
                  <a:pt x="166636" y="80181"/>
                </a:cubicBezTo>
                <a:cubicBezTo>
                  <a:pt x="166786" y="85808"/>
                  <a:pt x="171794" y="90945"/>
                  <a:pt x="177189" y="90863"/>
                </a:cubicBezTo>
                <a:cubicBezTo>
                  <a:pt x="182584" y="90789"/>
                  <a:pt x="187382" y="85590"/>
                  <a:pt x="187382" y="79903"/>
                </a:cubicBezTo>
                <a:cubicBezTo>
                  <a:pt x="187382" y="74270"/>
                  <a:pt x="182632" y="68949"/>
                  <a:pt x="177203" y="68840"/>
                </a:cubicBezTo>
                <a:close/>
                <a:moveTo>
                  <a:pt x="83294" y="54836"/>
                </a:moveTo>
                <a:cubicBezTo>
                  <a:pt x="111766" y="54170"/>
                  <a:pt x="140292" y="54231"/>
                  <a:pt x="168770" y="54836"/>
                </a:cubicBezTo>
                <a:cubicBezTo>
                  <a:pt x="188843" y="55257"/>
                  <a:pt x="201896" y="67094"/>
                  <a:pt x="202902" y="86420"/>
                </a:cubicBezTo>
                <a:cubicBezTo>
                  <a:pt x="204431" y="114606"/>
                  <a:pt x="203826" y="142873"/>
                  <a:pt x="203099" y="171093"/>
                </a:cubicBezTo>
                <a:cubicBezTo>
                  <a:pt x="203099" y="171684"/>
                  <a:pt x="202983" y="172255"/>
                  <a:pt x="202915" y="172833"/>
                </a:cubicBezTo>
                <a:cubicBezTo>
                  <a:pt x="200530" y="190439"/>
                  <a:pt x="189441" y="201053"/>
                  <a:pt x="171012" y="203261"/>
                </a:cubicBezTo>
                <a:cubicBezTo>
                  <a:pt x="168009" y="203635"/>
                  <a:pt x="164985" y="203832"/>
                  <a:pt x="161961" y="203852"/>
                </a:cubicBezTo>
                <a:cubicBezTo>
                  <a:pt x="137710" y="203852"/>
                  <a:pt x="113451" y="203852"/>
                  <a:pt x="89193" y="203852"/>
                </a:cubicBezTo>
                <a:cubicBezTo>
                  <a:pt x="85374" y="203873"/>
                  <a:pt x="81568" y="203560"/>
                  <a:pt x="77811" y="202915"/>
                </a:cubicBezTo>
                <a:cubicBezTo>
                  <a:pt x="58472" y="199401"/>
                  <a:pt x="48170" y="187266"/>
                  <a:pt x="47695" y="167138"/>
                </a:cubicBezTo>
                <a:cubicBezTo>
                  <a:pt x="47403" y="153997"/>
                  <a:pt x="47695" y="140835"/>
                  <a:pt x="47695" y="127686"/>
                </a:cubicBezTo>
                <a:lnTo>
                  <a:pt x="47634" y="127747"/>
                </a:lnTo>
                <a:cubicBezTo>
                  <a:pt x="47634" y="115305"/>
                  <a:pt x="47518" y="102986"/>
                  <a:pt x="47634" y="90619"/>
                </a:cubicBezTo>
                <a:cubicBezTo>
                  <a:pt x="47872" y="68718"/>
                  <a:pt x="60490" y="55461"/>
                  <a:pt x="83294" y="54836"/>
                </a:cubicBezTo>
                <a:close/>
                <a:moveTo>
                  <a:pt x="87153" y="34594"/>
                </a:moveTo>
                <a:cubicBezTo>
                  <a:pt x="54007" y="35172"/>
                  <a:pt x="34104" y="56209"/>
                  <a:pt x="33771" y="90273"/>
                </a:cubicBezTo>
                <a:cubicBezTo>
                  <a:pt x="33676" y="103157"/>
                  <a:pt x="33771" y="115972"/>
                  <a:pt x="33771" y="128917"/>
                </a:cubicBezTo>
                <a:lnTo>
                  <a:pt x="33805" y="128937"/>
                </a:lnTo>
                <a:cubicBezTo>
                  <a:pt x="33805" y="143438"/>
                  <a:pt x="33295" y="157952"/>
                  <a:pt x="33893" y="172419"/>
                </a:cubicBezTo>
                <a:cubicBezTo>
                  <a:pt x="35123" y="201706"/>
                  <a:pt x="53531" y="221772"/>
                  <a:pt x="81975" y="223267"/>
                </a:cubicBezTo>
                <a:cubicBezTo>
                  <a:pt x="111106" y="224803"/>
                  <a:pt x="140352" y="224701"/>
                  <a:pt x="169503" y="223267"/>
                </a:cubicBezTo>
                <a:cubicBezTo>
                  <a:pt x="189800" y="222241"/>
                  <a:pt x="205075" y="211776"/>
                  <a:pt x="213325" y="192077"/>
                </a:cubicBezTo>
                <a:cubicBezTo>
                  <a:pt x="216736" y="183903"/>
                  <a:pt x="218462" y="175083"/>
                  <a:pt x="218380" y="166188"/>
                </a:cubicBezTo>
                <a:cubicBezTo>
                  <a:pt x="218244" y="140638"/>
                  <a:pt x="218210" y="115068"/>
                  <a:pt x="217674" y="89498"/>
                </a:cubicBezTo>
                <a:cubicBezTo>
                  <a:pt x="217042" y="55625"/>
                  <a:pt x="197044" y="35144"/>
                  <a:pt x="164128" y="34594"/>
                </a:cubicBezTo>
                <a:cubicBezTo>
                  <a:pt x="138463" y="34125"/>
                  <a:pt x="112805" y="34125"/>
                  <a:pt x="87153" y="34594"/>
                </a:cubicBezTo>
                <a:close/>
                <a:moveTo>
                  <a:pt x="125566" y="0"/>
                </a:moveTo>
                <a:cubicBezTo>
                  <a:pt x="147201" y="0"/>
                  <a:pt x="168837" y="455"/>
                  <a:pt x="190480" y="1366"/>
                </a:cubicBezTo>
                <a:cubicBezTo>
                  <a:pt x="204763" y="1950"/>
                  <a:pt x="218414" y="5416"/>
                  <a:pt x="229850" y="15010"/>
                </a:cubicBezTo>
                <a:cubicBezTo>
                  <a:pt x="244317" y="27180"/>
                  <a:pt x="249325" y="43944"/>
                  <a:pt x="250086" y="62114"/>
                </a:cubicBezTo>
                <a:cubicBezTo>
                  <a:pt x="251928" y="106765"/>
                  <a:pt x="251799" y="151442"/>
                  <a:pt x="250086" y="196107"/>
                </a:cubicBezTo>
                <a:cubicBezTo>
                  <a:pt x="249624" y="208487"/>
                  <a:pt x="247042" y="220515"/>
                  <a:pt x="240444" y="231129"/>
                </a:cubicBezTo>
                <a:cubicBezTo>
                  <a:pt x="228743" y="249979"/>
                  <a:pt x="210525" y="255917"/>
                  <a:pt x="190051" y="257120"/>
                </a:cubicBezTo>
                <a:cubicBezTo>
                  <a:pt x="168728" y="258296"/>
                  <a:pt x="147140" y="258166"/>
                  <a:pt x="125593" y="258071"/>
                </a:cubicBezTo>
                <a:cubicBezTo>
                  <a:pt x="101899" y="257942"/>
                  <a:pt x="78116" y="259158"/>
                  <a:pt x="54571" y="256230"/>
                </a:cubicBezTo>
                <a:cubicBezTo>
                  <a:pt x="20683" y="252017"/>
                  <a:pt x="2744" y="231550"/>
                  <a:pt x="1344" y="196351"/>
                </a:cubicBezTo>
                <a:cubicBezTo>
                  <a:pt x="-449" y="151470"/>
                  <a:pt x="-449" y="106602"/>
                  <a:pt x="1344" y="61747"/>
                </a:cubicBezTo>
                <a:cubicBezTo>
                  <a:pt x="2004" y="45792"/>
                  <a:pt x="6067" y="30755"/>
                  <a:pt x="17490" y="18829"/>
                </a:cubicBezTo>
                <a:cubicBezTo>
                  <a:pt x="29327" y="6387"/>
                  <a:pt x="44514" y="2066"/>
                  <a:pt x="60666" y="1366"/>
                </a:cubicBezTo>
                <a:cubicBezTo>
                  <a:pt x="82301" y="455"/>
                  <a:pt x="103930" y="0"/>
                  <a:pt x="12556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5" name="Text Placeholder 69">
            <a:extLst>
              <a:ext uri="{FF2B5EF4-FFF2-40B4-BE49-F238E27FC236}">
                <a16:creationId xmlns:a16="http://schemas.microsoft.com/office/drawing/2014/main" id="{88FC080D-639E-CDD8-39F3-0E362B230E9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33857" y="4796544"/>
            <a:ext cx="258194" cy="258201"/>
          </a:xfrm>
          <a:custGeom>
            <a:avLst/>
            <a:gdLst>
              <a:gd name="connsiteX0" fmla="*/ 45887 w 258194"/>
              <a:gd name="connsiteY0" fmla="*/ 94832 h 258201"/>
              <a:gd name="connsiteX1" fmla="*/ 37312 w 258194"/>
              <a:gd name="connsiteY1" fmla="*/ 103408 h 258201"/>
              <a:gd name="connsiteX2" fmla="*/ 37312 w 258194"/>
              <a:gd name="connsiteY2" fmla="*/ 221344 h 258201"/>
              <a:gd name="connsiteX3" fmla="*/ 45745 w 258194"/>
              <a:gd name="connsiteY3" fmla="*/ 229777 h 258201"/>
              <a:gd name="connsiteX4" fmla="*/ 70968 w 258194"/>
              <a:gd name="connsiteY4" fmla="*/ 229777 h 258201"/>
              <a:gd name="connsiteX5" fmla="*/ 79863 w 258194"/>
              <a:gd name="connsiteY5" fmla="*/ 220834 h 258201"/>
              <a:gd name="connsiteX6" fmla="*/ 79876 w 258194"/>
              <a:gd name="connsiteY6" fmla="*/ 162363 h 258201"/>
              <a:gd name="connsiteX7" fmla="*/ 79876 w 258194"/>
              <a:gd name="connsiteY7" fmla="*/ 103136 h 258201"/>
              <a:gd name="connsiteX8" fmla="*/ 71614 w 258194"/>
              <a:gd name="connsiteY8" fmla="*/ 94832 h 258201"/>
              <a:gd name="connsiteX9" fmla="*/ 45887 w 258194"/>
              <a:gd name="connsiteY9" fmla="*/ 94832 h 258201"/>
              <a:gd name="connsiteX10" fmla="*/ 171617 w 258194"/>
              <a:gd name="connsiteY10" fmla="*/ 93535 h 258201"/>
              <a:gd name="connsiteX11" fmla="*/ 152374 w 258194"/>
              <a:gd name="connsiteY11" fmla="*/ 100466 h 258201"/>
              <a:gd name="connsiteX12" fmla="*/ 141630 w 258194"/>
              <a:gd name="connsiteY12" fmla="*/ 110556 h 258201"/>
              <a:gd name="connsiteX13" fmla="*/ 141630 w 258194"/>
              <a:gd name="connsiteY13" fmla="*/ 102287 h 258201"/>
              <a:gd name="connsiteX14" fmla="*/ 134156 w 258194"/>
              <a:gd name="connsiteY14" fmla="*/ 94832 h 258201"/>
              <a:gd name="connsiteX15" fmla="*/ 106921 w 258194"/>
              <a:gd name="connsiteY15" fmla="*/ 94832 h 258201"/>
              <a:gd name="connsiteX16" fmla="*/ 99025 w 258194"/>
              <a:gd name="connsiteY16" fmla="*/ 102627 h 258201"/>
              <a:gd name="connsiteX17" fmla="*/ 99025 w 258194"/>
              <a:gd name="connsiteY17" fmla="*/ 221888 h 258201"/>
              <a:gd name="connsiteX18" fmla="*/ 106833 w 258194"/>
              <a:gd name="connsiteY18" fmla="*/ 229770 h 258201"/>
              <a:gd name="connsiteX19" fmla="*/ 133306 w 258194"/>
              <a:gd name="connsiteY19" fmla="*/ 229770 h 258201"/>
              <a:gd name="connsiteX20" fmla="*/ 141630 w 258194"/>
              <a:gd name="connsiteY20" fmla="*/ 221391 h 258201"/>
              <a:gd name="connsiteX21" fmla="*/ 141671 w 258194"/>
              <a:gd name="connsiteY21" fmla="*/ 159617 h 258201"/>
              <a:gd name="connsiteX22" fmla="*/ 149085 w 258194"/>
              <a:gd name="connsiteY22" fmla="*/ 136786 h 258201"/>
              <a:gd name="connsiteX23" fmla="*/ 184902 w 258194"/>
              <a:gd name="connsiteY23" fmla="*/ 142412 h 258201"/>
              <a:gd name="connsiteX24" fmla="*/ 187579 w 258194"/>
              <a:gd name="connsiteY24" fmla="*/ 158985 h 258201"/>
              <a:gd name="connsiteX25" fmla="*/ 187579 w 258194"/>
              <a:gd name="connsiteY25" fmla="*/ 222268 h 258201"/>
              <a:gd name="connsiteX26" fmla="*/ 194952 w 258194"/>
              <a:gd name="connsiteY26" fmla="*/ 229750 h 258201"/>
              <a:gd name="connsiteX27" fmla="*/ 223702 w 258194"/>
              <a:gd name="connsiteY27" fmla="*/ 229750 h 258201"/>
              <a:gd name="connsiteX28" fmla="*/ 231074 w 258194"/>
              <a:gd name="connsiteY28" fmla="*/ 222282 h 258201"/>
              <a:gd name="connsiteX29" fmla="*/ 230966 w 258194"/>
              <a:gd name="connsiteY29" fmla="*/ 154956 h 258201"/>
              <a:gd name="connsiteX30" fmla="*/ 225414 w 258194"/>
              <a:gd name="connsiteY30" fmla="*/ 120321 h 258201"/>
              <a:gd name="connsiteX31" fmla="*/ 198594 w 258194"/>
              <a:gd name="connsiteY31" fmla="*/ 95050 h 258201"/>
              <a:gd name="connsiteX32" fmla="*/ 171617 w 258194"/>
              <a:gd name="connsiteY32" fmla="*/ 93535 h 258201"/>
              <a:gd name="connsiteX33" fmla="*/ 58560 w 258194"/>
              <a:gd name="connsiteY33" fmla="*/ 28465 h 258201"/>
              <a:gd name="connsiteX34" fmla="*/ 31203 w 258194"/>
              <a:gd name="connsiteY34" fmla="*/ 56005 h 258201"/>
              <a:gd name="connsiteX35" fmla="*/ 31203 w 258194"/>
              <a:gd name="connsiteY35" fmla="*/ 56128 h 258201"/>
              <a:gd name="connsiteX36" fmla="*/ 58744 w 258194"/>
              <a:gd name="connsiteY36" fmla="*/ 83369 h 258201"/>
              <a:gd name="connsiteX37" fmla="*/ 86101 w 258194"/>
              <a:gd name="connsiteY37" fmla="*/ 55829 h 258201"/>
              <a:gd name="connsiteX38" fmla="*/ 58560 w 258194"/>
              <a:gd name="connsiteY38" fmla="*/ 28465 h 258201"/>
              <a:gd name="connsiteX39" fmla="*/ 18150 w 258194"/>
              <a:gd name="connsiteY39" fmla="*/ 0 h 258201"/>
              <a:gd name="connsiteX40" fmla="*/ 240044 w 258194"/>
              <a:gd name="connsiteY40" fmla="*/ 0 h 258201"/>
              <a:gd name="connsiteX41" fmla="*/ 241369 w 258194"/>
              <a:gd name="connsiteY41" fmla="*/ 1006 h 258201"/>
              <a:gd name="connsiteX42" fmla="*/ 257188 w 258194"/>
              <a:gd name="connsiteY42" fmla="*/ 16825 h 258201"/>
              <a:gd name="connsiteX43" fmla="*/ 258194 w 258194"/>
              <a:gd name="connsiteY43" fmla="*/ 18150 h 258201"/>
              <a:gd name="connsiteX44" fmla="*/ 258194 w 258194"/>
              <a:gd name="connsiteY44" fmla="*/ 240044 h 258201"/>
              <a:gd name="connsiteX45" fmla="*/ 257188 w 258194"/>
              <a:gd name="connsiteY45" fmla="*/ 241376 h 258201"/>
              <a:gd name="connsiteX46" fmla="*/ 241369 w 258194"/>
              <a:gd name="connsiteY46" fmla="*/ 257188 h 258201"/>
              <a:gd name="connsiteX47" fmla="*/ 240044 w 258194"/>
              <a:gd name="connsiteY47" fmla="*/ 258201 h 258201"/>
              <a:gd name="connsiteX48" fmla="*/ 18157 w 258194"/>
              <a:gd name="connsiteY48" fmla="*/ 258201 h 258201"/>
              <a:gd name="connsiteX49" fmla="*/ 16831 w 258194"/>
              <a:gd name="connsiteY49" fmla="*/ 257188 h 258201"/>
              <a:gd name="connsiteX50" fmla="*/ 1012 w 258194"/>
              <a:gd name="connsiteY50" fmla="*/ 241376 h 258201"/>
              <a:gd name="connsiteX51" fmla="*/ 0 w 258194"/>
              <a:gd name="connsiteY51" fmla="*/ 240044 h 258201"/>
              <a:gd name="connsiteX52" fmla="*/ 0 w 258194"/>
              <a:gd name="connsiteY52" fmla="*/ 18150 h 258201"/>
              <a:gd name="connsiteX53" fmla="*/ 1006 w 258194"/>
              <a:gd name="connsiteY53" fmla="*/ 16825 h 258201"/>
              <a:gd name="connsiteX54" fmla="*/ 16825 w 258194"/>
              <a:gd name="connsiteY54" fmla="*/ 1006 h 258201"/>
              <a:gd name="connsiteX55" fmla="*/ 18150 w 258194"/>
              <a:gd name="connsiteY55" fmla="*/ 0 h 258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58194" h="258201">
                <a:moveTo>
                  <a:pt x="45887" y="94832"/>
                </a:moveTo>
                <a:cubicBezTo>
                  <a:pt x="39840" y="94832"/>
                  <a:pt x="37312" y="97320"/>
                  <a:pt x="37312" y="103408"/>
                </a:cubicBezTo>
                <a:cubicBezTo>
                  <a:pt x="37312" y="142718"/>
                  <a:pt x="37312" y="182027"/>
                  <a:pt x="37312" y="221344"/>
                </a:cubicBezTo>
                <a:cubicBezTo>
                  <a:pt x="37312" y="227269"/>
                  <a:pt x="39799" y="229763"/>
                  <a:pt x="45745" y="229777"/>
                </a:cubicBezTo>
                <a:cubicBezTo>
                  <a:pt x="54150" y="229797"/>
                  <a:pt x="62556" y="229797"/>
                  <a:pt x="70968" y="229777"/>
                </a:cubicBezTo>
                <a:cubicBezTo>
                  <a:pt x="77627" y="229777"/>
                  <a:pt x="79863" y="227527"/>
                  <a:pt x="79863" y="220834"/>
                </a:cubicBezTo>
                <a:cubicBezTo>
                  <a:pt x="79876" y="201346"/>
                  <a:pt x="79883" y="181851"/>
                  <a:pt x="79876" y="162363"/>
                </a:cubicBezTo>
                <a:cubicBezTo>
                  <a:pt x="79876" y="142623"/>
                  <a:pt x="79876" y="122883"/>
                  <a:pt x="79876" y="103136"/>
                </a:cubicBezTo>
                <a:cubicBezTo>
                  <a:pt x="79876" y="97333"/>
                  <a:pt x="77356" y="94840"/>
                  <a:pt x="71614" y="94832"/>
                </a:cubicBezTo>
                <a:cubicBezTo>
                  <a:pt x="63045" y="94832"/>
                  <a:pt x="54470" y="94832"/>
                  <a:pt x="45887" y="94832"/>
                </a:cubicBezTo>
                <a:close/>
                <a:moveTo>
                  <a:pt x="171617" y="93535"/>
                </a:moveTo>
                <a:cubicBezTo>
                  <a:pt x="164686" y="94432"/>
                  <a:pt x="158197" y="96511"/>
                  <a:pt x="152374" y="100466"/>
                </a:cubicBezTo>
                <a:cubicBezTo>
                  <a:pt x="148317" y="103231"/>
                  <a:pt x="145076" y="106826"/>
                  <a:pt x="141630" y="110556"/>
                </a:cubicBezTo>
                <a:cubicBezTo>
                  <a:pt x="141630" y="107798"/>
                  <a:pt x="141630" y="105046"/>
                  <a:pt x="141630" y="102287"/>
                </a:cubicBezTo>
                <a:cubicBezTo>
                  <a:pt x="141583" y="97394"/>
                  <a:pt x="139055" y="94846"/>
                  <a:pt x="134156" y="94832"/>
                </a:cubicBezTo>
                <a:cubicBezTo>
                  <a:pt x="125078" y="94812"/>
                  <a:pt x="115999" y="94812"/>
                  <a:pt x="106921" y="94832"/>
                </a:cubicBezTo>
                <a:cubicBezTo>
                  <a:pt x="101512" y="94832"/>
                  <a:pt x="99025" y="97265"/>
                  <a:pt x="99025" y="102627"/>
                </a:cubicBezTo>
                <a:cubicBezTo>
                  <a:pt x="99025" y="142378"/>
                  <a:pt x="99025" y="182129"/>
                  <a:pt x="99025" y="221888"/>
                </a:cubicBezTo>
                <a:cubicBezTo>
                  <a:pt x="99025" y="227330"/>
                  <a:pt x="101431" y="229750"/>
                  <a:pt x="106833" y="229770"/>
                </a:cubicBezTo>
                <a:cubicBezTo>
                  <a:pt x="115659" y="229790"/>
                  <a:pt x="124480" y="229790"/>
                  <a:pt x="133306" y="229770"/>
                </a:cubicBezTo>
                <a:cubicBezTo>
                  <a:pt x="139402" y="229770"/>
                  <a:pt x="141624" y="227514"/>
                  <a:pt x="141630" y="221391"/>
                </a:cubicBezTo>
                <a:cubicBezTo>
                  <a:pt x="141630" y="200802"/>
                  <a:pt x="141549" y="180206"/>
                  <a:pt x="141671" y="159617"/>
                </a:cubicBezTo>
                <a:cubicBezTo>
                  <a:pt x="141719" y="151286"/>
                  <a:pt x="143981" y="143567"/>
                  <a:pt x="149085" y="136786"/>
                </a:cubicBezTo>
                <a:cubicBezTo>
                  <a:pt x="156919" y="126376"/>
                  <a:pt x="178983" y="125900"/>
                  <a:pt x="184902" y="142412"/>
                </a:cubicBezTo>
                <a:cubicBezTo>
                  <a:pt x="186743" y="147739"/>
                  <a:pt x="187647" y="153345"/>
                  <a:pt x="187579" y="158985"/>
                </a:cubicBezTo>
                <a:cubicBezTo>
                  <a:pt x="187633" y="180077"/>
                  <a:pt x="187579" y="201176"/>
                  <a:pt x="187579" y="222268"/>
                </a:cubicBezTo>
                <a:cubicBezTo>
                  <a:pt x="187579" y="227242"/>
                  <a:pt x="189984" y="229729"/>
                  <a:pt x="194952" y="229750"/>
                </a:cubicBezTo>
                <a:cubicBezTo>
                  <a:pt x="204533" y="229797"/>
                  <a:pt x="214114" y="229797"/>
                  <a:pt x="223702" y="229750"/>
                </a:cubicBezTo>
                <a:cubicBezTo>
                  <a:pt x="228676" y="229750"/>
                  <a:pt x="231074" y="227276"/>
                  <a:pt x="231074" y="222282"/>
                </a:cubicBezTo>
                <a:cubicBezTo>
                  <a:pt x="231074" y="199837"/>
                  <a:pt x="231156" y="177387"/>
                  <a:pt x="230966" y="154956"/>
                </a:cubicBezTo>
                <a:cubicBezTo>
                  <a:pt x="230864" y="143166"/>
                  <a:pt x="229811" y="131452"/>
                  <a:pt x="225414" y="120321"/>
                </a:cubicBezTo>
                <a:cubicBezTo>
                  <a:pt x="220433" y="107709"/>
                  <a:pt x="211878" y="98842"/>
                  <a:pt x="198594" y="95050"/>
                </a:cubicBezTo>
                <a:cubicBezTo>
                  <a:pt x="189726" y="92522"/>
                  <a:pt x="180702" y="92359"/>
                  <a:pt x="171617" y="93535"/>
                </a:cubicBezTo>
                <a:close/>
                <a:moveTo>
                  <a:pt x="58560" y="28465"/>
                </a:moveTo>
                <a:cubicBezTo>
                  <a:pt x="43400" y="28513"/>
                  <a:pt x="31149" y="40846"/>
                  <a:pt x="31203" y="56005"/>
                </a:cubicBezTo>
                <a:cubicBezTo>
                  <a:pt x="31203" y="56046"/>
                  <a:pt x="31203" y="56087"/>
                  <a:pt x="31203" y="56128"/>
                </a:cubicBezTo>
                <a:cubicBezTo>
                  <a:pt x="31332" y="71233"/>
                  <a:pt x="43638" y="83403"/>
                  <a:pt x="58744" y="83369"/>
                </a:cubicBezTo>
                <a:cubicBezTo>
                  <a:pt x="73904" y="83322"/>
                  <a:pt x="86155" y="70989"/>
                  <a:pt x="86101" y="55829"/>
                </a:cubicBezTo>
                <a:cubicBezTo>
                  <a:pt x="86053" y="40662"/>
                  <a:pt x="73720" y="28417"/>
                  <a:pt x="58560" y="28465"/>
                </a:cubicBezTo>
                <a:close/>
                <a:moveTo>
                  <a:pt x="18150" y="0"/>
                </a:moveTo>
                <a:lnTo>
                  <a:pt x="240044" y="0"/>
                </a:lnTo>
                <a:cubicBezTo>
                  <a:pt x="239996" y="965"/>
                  <a:pt x="240839" y="843"/>
                  <a:pt x="241369" y="1006"/>
                </a:cubicBezTo>
                <a:cubicBezTo>
                  <a:pt x="249387" y="3540"/>
                  <a:pt x="254653" y="8813"/>
                  <a:pt x="257188" y="16825"/>
                </a:cubicBezTo>
                <a:cubicBezTo>
                  <a:pt x="257358" y="17355"/>
                  <a:pt x="257229" y="18198"/>
                  <a:pt x="258194" y="18150"/>
                </a:cubicBezTo>
                <a:lnTo>
                  <a:pt x="258194" y="240044"/>
                </a:lnTo>
                <a:cubicBezTo>
                  <a:pt x="257222" y="240003"/>
                  <a:pt x="257351" y="240846"/>
                  <a:pt x="257188" y="241376"/>
                </a:cubicBezTo>
                <a:cubicBezTo>
                  <a:pt x="254647" y="249394"/>
                  <a:pt x="249380" y="254661"/>
                  <a:pt x="241369" y="257188"/>
                </a:cubicBezTo>
                <a:cubicBezTo>
                  <a:pt x="240866" y="257358"/>
                  <a:pt x="239996" y="257236"/>
                  <a:pt x="240044" y="258201"/>
                </a:cubicBezTo>
                <a:lnTo>
                  <a:pt x="18157" y="258201"/>
                </a:lnTo>
                <a:cubicBezTo>
                  <a:pt x="18197" y="257229"/>
                  <a:pt x="17361" y="257358"/>
                  <a:pt x="16831" y="257188"/>
                </a:cubicBezTo>
                <a:cubicBezTo>
                  <a:pt x="8813" y="254653"/>
                  <a:pt x="3540" y="249380"/>
                  <a:pt x="1012" y="241376"/>
                </a:cubicBezTo>
                <a:cubicBezTo>
                  <a:pt x="843" y="240860"/>
                  <a:pt x="972" y="240003"/>
                  <a:pt x="0" y="240044"/>
                </a:cubicBezTo>
                <a:lnTo>
                  <a:pt x="0" y="18150"/>
                </a:lnTo>
                <a:cubicBezTo>
                  <a:pt x="972" y="18198"/>
                  <a:pt x="843" y="17355"/>
                  <a:pt x="1006" y="16825"/>
                </a:cubicBezTo>
                <a:cubicBezTo>
                  <a:pt x="3547" y="8807"/>
                  <a:pt x="8813" y="3534"/>
                  <a:pt x="16825" y="1006"/>
                </a:cubicBezTo>
                <a:cubicBezTo>
                  <a:pt x="17355" y="836"/>
                  <a:pt x="18197" y="965"/>
                  <a:pt x="1815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16" name="Text Placeholder 71">
            <a:extLst>
              <a:ext uri="{FF2B5EF4-FFF2-40B4-BE49-F238E27FC236}">
                <a16:creationId xmlns:a16="http://schemas.microsoft.com/office/drawing/2014/main" id="{A10F09E5-D8E6-5116-664C-A35378B0AEF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367797" y="4826348"/>
            <a:ext cx="295956" cy="207384"/>
          </a:xfrm>
          <a:custGeom>
            <a:avLst/>
            <a:gdLst>
              <a:gd name="connsiteX0" fmla="*/ 118814 w 295956"/>
              <a:gd name="connsiteY0" fmla="*/ 60487 h 207384"/>
              <a:gd name="connsiteX1" fmla="*/ 118814 w 295956"/>
              <a:gd name="connsiteY1" fmla="*/ 147977 h 207384"/>
              <a:gd name="connsiteX2" fmla="*/ 195503 w 295956"/>
              <a:gd name="connsiteY2" fmla="*/ 104772 h 207384"/>
              <a:gd name="connsiteX3" fmla="*/ 147978 w 295956"/>
              <a:gd name="connsiteY3" fmla="*/ 0 h 207384"/>
              <a:gd name="connsiteX4" fmla="*/ 263551 w 295956"/>
              <a:gd name="connsiteY4" fmla="*/ 6480 h 207384"/>
              <a:gd name="connsiteX5" fmla="*/ 289475 w 295956"/>
              <a:gd name="connsiteY5" fmla="*/ 32403 h 207384"/>
              <a:gd name="connsiteX6" fmla="*/ 295956 w 295956"/>
              <a:gd name="connsiteY6" fmla="*/ 103692 h 207384"/>
              <a:gd name="connsiteX7" fmla="*/ 289475 w 295956"/>
              <a:gd name="connsiteY7" fmla="*/ 174980 h 207384"/>
              <a:gd name="connsiteX8" fmla="*/ 263551 w 295956"/>
              <a:gd name="connsiteY8" fmla="*/ 200903 h 207384"/>
              <a:gd name="connsiteX9" fmla="*/ 147978 w 295956"/>
              <a:gd name="connsiteY9" fmla="*/ 207384 h 207384"/>
              <a:gd name="connsiteX10" fmla="*/ 32404 w 295956"/>
              <a:gd name="connsiteY10" fmla="*/ 200903 h 207384"/>
              <a:gd name="connsiteX11" fmla="*/ 6480 w 295956"/>
              <a:gd name="connsiteY11" fmla="*/ 174980 h 207384"/>
              <a:gd name="connsiteX12" fmla="*/ 0 w 295956"/>
              <a:gd name="connsiteY12" fmla="*/ 103692 h 207384"/>
              <a:gd name="connsiteX13" fmla="*/ 6480 w 295956"/>
              <a:gd name="connsiteY13" fmla="*/ 32403 h 207384"/>
              <a:gd name="connsiteX14" fmla="*/ 32404 w 295956"/>
              <a:gd name="connsiteY14" fmla="*/ 6480 h 207384"/>
              <a:gd name="connsiteX15" fmla="*/ 147978 w 295956"/>
              <a:gd name="connsiteY15" fmla="*/ 0 h 207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95956" h="207384">
                <a:moveTo>
                  <a:pt x="118814" y="60487"/>
                </a:moveTo>
                <a:lnTo>
                  <a:pt x="118814" y="147977"/>
                </a:lnTo>
                <a:lnTo>
                  <a:pt x="195503" y="104772"/>
                </a:lnTo>
                <a:close/>
                <a:moveTo>
                  <a:pt x="147978" y="0"/>
                </a:moveTo>
                <a:cubicBezTo>
                  <a:pt x="147978" y="0"/>
                  <a:pt x="240868" y="0"/>
                  <a:pt x="263551" y="6480"/>
                </a:cubicBezTo>
                <a:cubicBezTo>
                  <a:pt x="276512" y="9721"/>
                  <a:pt x="286234" y="19442"/>
                  <a:pt x="289475" y="32403"/>
                </a:cubicBezTo>
                <a:cubicBezTo>
                  <a:pt x="295956" y="55086"/>
                  <a:pt x="295956" y="103692"/>
                  <a:pt x="295956" y="103692"/>
                </a:cubicBezTo>
                <a:cubicBezTo>
                  <a:pt x="295956" y="103692"/>
                  <a:pt x="295956" y="152297"/>
                  <a:pt x="289475" y="174980"/>
                </a:cubicBezTo>
                <a:cubicBezTo>
                  <a:pt x="286234" y="187941"/>
                  <a:pt x="276512" y="197662"/>
                  <a:pt x="263551" y="200903"/>
                </a:cubicBezTo>
                <a:cubicBezTo>
                  <a:pt x="239789" y="207384"/>
                  <a:pt x="147978" y="207384"/>
                  <a:pt x="147978" y="207384"/>
                </a:cubicBezTo>
                <a:cubicBezTo>
                  <a:pt x="147978" y="207384"/>
                  <a:pt x="55086" y="207384"/>
                  <a:pt x="32404" y="200903"/>
                </a:cubicBezTo>
                <a:cubicBezTo>
                  <a:pt x="19442" y="197662"/>
                  <a:pt x="9721" y="187941"/>
                  <a:pt x="6480" y="174980"/>
                </a:cubicBezTo>
                <a:cubicBezTo>
                  <a:pt x="0" y="152297"/>
                  <a:pt x="0" y="103692"/>
                  <a:pt x="0" y="103692"/>
                </a:cubicBezTo>
                <a:cubicBezTo>
                  <a:pt x="0" y="103692"/>
                  <a:pt x="0" y="55086"/>
                  <a:pt x="6480" y="32403"/>
                </a:cubicBezTo>
                <a:cubicBezTo>
                  <a:pt x="9721" y="19442"/>
                  <a:pt x="19442" y="9721"/>
                  <a:pt x="32404" y="6480"/>
                </a:cubicBezTo>
                <a:cubicBezTo>
                  <a:pt x="56166" y="0"/>
                  <a:pt x="147978" y="0"/>
                  <a:pt x="147978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pic>
        <p:nvPicPr>
          <p:cNvPr id="2" name="Picture 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6942A344-6F98-D9F6-9AB0-977B073AE1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99983" y="393370"/>
            <a:ext cx="1968406" cy="63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7389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_White+UQ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 bwMode="white">
          <a:xfrm>
            <a:off x="1127448" y="3266052"/>
            <a:ext cx="3254263" cy="276999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defRPr lang="en-US" sz="1800" b="0" spc="0" baseline="0" dirty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 dirty="0"/>
              <a:t>Name surname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257E80FD-A9E1-4484-8211-7013D6A255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1127448" y="2420888"/>
            <a:ext cx="3192289" cy="720081"/>
          </a:xfrm>
        </p:spPr>
        <p:txBody>
          <a:bodyPr vert="horz" lIns="0" tIns="0" rIns="0" bIns="0" rtlCol="0" anchor="t" anchorCtr="0">
            <a:normAutofit/>
          </a:bodyPr>
          <a:lstStyle>
            <a:lvl1pPr>
              <a:defRPr lang="en-AU" sz="3600" spc="0" baseline="0" dirty="0">
                <a:solidFill>
                  <a:schemeClr val="accent1"/>
                </a:solidFill>
                <a:latin typeface="+mn-lt"/>
              </a:defRPr>
            </a:lvl1pPr>
          </a:lstStyle>
          <a:p>
            <a:pPr marL="0" lvl="0"/>
            <a:r>
              <a:rPr lang="en-US" dirty="0"/>
              <a:t>Contact</a:t>
            </a:r>
            <a:endParaRPr lang="en-AU" dirty="0"/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5455254C-E52B-428E-99C5-B07B839CF2C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white">
          <a:xfrm>
            <a:off x="1127448" y="3606924"/>
            <a:ext cx="3254263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>
              <a:defRPr lang="en-US" sz="1400" b="0" spc="0" baseline="0" dirty="0" smtClea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 dirty="0"/>
              <a:t>Title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0C9C026C-FB6A-4A62-B08F-1942BF1B441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white">
          <a:xfrm>
            <a:off x="1127448" y="3861048"/>
            <a:ext cx="448841" cy="215444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lvl1pPr>
              <a:defRPr lang="en-US" sz="1400" b="0" spc="0" baseline="0" dirty="0" smtClea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 dirty="0"/>
              <a:t>Email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4FF2464-4B77-4CFF-BDD7-A46E59DD325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white">
          <a:xfrm>
            <a:off x="1127448" y="4123556"/>
            <a:ext cx="517770" cy="215444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>
            <a:lvl1pPr>
              <a:defRPr lang="en-US" sz="1400" b="0" spc="0" baseline="0" dirty="0" smtClea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n-US" dirty="0"/>
              <a:t>Phone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CEFEC494-73C0-494E-8DE9-7C8FE7AA87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27430" y="4797150"/>
            <a:ext cx="251419" cy="258205"/>
          </a:xfrm>
          <a:custGeom>
            <a:avLst/>
            <a:gdLst>
              <a:gd name="connsiteX0" fmla="*/ 2166 w 251419"/>
              <a:gd name="connsiteY0" fmla="*/ 0 h 258205"/>
              <a:gd name="connsiteX1" fmla="*/ 249239 w 251419"/>
              <a:gd name="connsiteY1" fmla="*/ 0 h 258205"/>
              <a:gd name="connsiteX2" fmla="*/ 251419 w 251419"/>
              <a:gd name="connsiteY2" fmla="*/ 2144 h 258205"/>
              <a:gd name="connsiteX3" fmla="*/ 251419 w 251419"/>
              <a:gd name="connsiteY3" fmla="*/ 256168 h 258205"/>
              <a:gd name="connsiteX4" fmla="*/ 249386 w 251419"/>
              <a:gd name="connsiteY4" fmla="*/ 258184 h 258205"/>
              <a:gd name="connsiteX5" fmla="*/ 173327 w 251419"/>
              <a:gd name="connsiteY5" fmla="*/ 258139 h 258205"/>
              <a:gd name="connsiteX6" fmla="*/ 172109 w 251419"/>
              <a:gd name="connsiteY6" fmla="*/ 254871 h 258205"/>
              <a:gd name="connsiteX7" fmla="*/ 172109 w 251419"/>
              <a:gd name="connsiteY7" fmla="*/ 243272 h 258205"/>
              <a:gd name="connsiteX8" fmla="*/ 172109 w 251419"/>
              <a:gd name="connsiteY8" fmla="*/ 164416 h 258205"/>
              <a:gd name="connsiteX9" fmla="*/ 172109 w 251419"/>
              <a:gd name="connsiteY9" fmla="*/ 161390 h 258205"/>
              <a:gd name="connsiteX10" fmla="*/ 176288 w 251419"/>
              <a:gd name="connsiteY10" fmla="*/ 157088 h 258205"/>
              <a:gd name="connsiteX11" fmla="*/ 197894 w 251419"/>
              <a:gd name="connsiteY11" fmla="*/ 157088 h 258205"/>
              <a:gd name="connsiteX12" fmla="*/ 201081 w 251419"/>
              <a:gd name="connsiteY12" fmla="*/ 157017 h 258205"/>
              <a:gd name="connsiteX13" fmla="*/ 205437 w 251419"/>
              <a:gd name="connsiteY13" fmla="*/ 152856 h 258205"/>
              <a:gd name="connsiteX14" fmla="*/ 208383 w 251419"/>
              <a:gd name="connsiteY14" fmla="*/ 130132 h 258205"/>
              <a:gd name="connsiteX15" fmla="*/ 209183 w 251419"/>
              <a:gd name="connsiteY15" fmla="*/ 123888 h 258205"/>
              <a:gd name="connsiteX16" fmla="*/ 205427 w 251419"/>
              <a:gd name="connsiteY16" fmla="*/ 119349 h 258205"/>
              <a:gd name="connsiteX17" fmla="*/ 194133 w 251419"/>
              <a:gd name="connsiteY17" fmla="*/ 119289 h 258205"/>
              <a:gd name="connsiteX18" fmla="*/ 176219 w 251419"/>
              <a:gd name="connsiteY18" fmla="*/ 119289 h 258205"/>
              <a:gd name="connsiteX19" fmla="*/ 172119 w 251419"/>
              <a:gd name="connsiteY19" fmla="*/ 115219 h 258205"/>
              <a:gd name="connsiteX20" fmla="*/ 172119 w 251419"/>
              <a:gd name="connsiteY20" fmla="*/ 90774 h 258205"/>
              <a:gd name="connsiteX21" fmla="*/ 183816 w 251419"/>
              <a:gd name="connsiteY21" fmla="*/ 74338 h 258205"/>
              <a:gd name="connsiteX22" fmla="*/ 187459 w 251419"/>
              <a:gd name="connsiteY22" fmla="*/ 73929 h 258205"/>
              <a:gd name="connsiteX23" fmla="*/ 205859 w 251419"/>
              <a:gd name="connsiteY23" fmla="*/ 73894 h 258205"/>
              <a:gd name="connsiteX24" fmla="*/ 210828 w 251419"/>
              <a:gd name="connsiteY24" fmla="*/ 68967 h 258205"/>
              <a:gd name="connsiteX25" fmla="*/ 210828 w 251419"/>
              <a:gd name="connsiteY25" fmla="*/ 44522 h 258205"/>
              <a:gd name="connsiteX26" fmla="*/ 206974 w 251419"/>
              <a:gd name="connsiteY26" fmla="*/ 39782 h 258205"/>
              <a:gd name="connsiteX27" fmla="*/ 170970 w 251419"/>
              <a:gd name="connsiteY27" fmla="*/ 40654 h 258205"/>
              <a:gd name="connsiteX28" fmla="*/ 135299 w 251419"/>
              <a:gd name="connsiteY28" fmla="*/ 83028 h 258205"/>
              <a:gd name="connsiteX29" fmla="*/ 135299 w 251419"/>
              <a:gd name="connsiteY29" fmla="*/ 114295 h 258205"/>
              <a:gd name="connsiteX30" fmla="*/ 130350 w 251419"/>
              <a:gd name="connsiteY30" fmla="*/ 119278 h 258205"/>
              <a:gd name="connsiteX31" fmla="*/ 108744 w 251419"/>
              <a:gd name="connsiteY31" fmla="*/ 119278 h 258205"/>
              <a:gd name="connsiteX32" fmla="*/ 102414 w 251419"/>
              <a:gd name="connsiteY32" fmla="*/ 125643 h 258205"/>
              <a:gd name="connsiteX33" fmla="*/ 102414 w 251419"/>
              <a:gd name="connsiteY33" fmla="*/ 150859 h 258205"/>
              <a:gd name="connsiteX34" fmla="*/ 108385 w 251419"/>
              <a:gd name="connsiteY34" fmla="*/ 157088 h 258205"/>
              <a:gd name="connsiteX35" fmla="*/ 131464 w 251419"/>
              <a:gd name="connsiteY35" fmla="*/ 157088 h 258205"/>
              <a:gd name="connsiteX36" fmla="*/ 135295 w 251419"/>
              <a:gd name="connsiteY36" fmla="*/ 160916 h 258205"/>
              <a:gd name="connsiteX37" fmla="*/ 135295 w 251419"/>
              <a:gd name="connsiteY37" fmla="*/ 254412 h 258205"/>
              <a:gd name="connsiteX38" fmla="*/ 134048 w 251419"/>
              <a:gd name="connsiteY38" fmla="*/ 258159 h 258205"/>
              <a:gd name="connsiteX39" fmla="*/ 2047 w 251419"/>
              <a:gd name="connsiteY39" fmla="*/ 258205 h 258205"/>
              <a:gd name="connsiteX40" fmla="*/ 0 w 251419"/>
              <a:gd name="connsiteY40" fmla="*/ 256188 h 258205"/>
              <a:gd name="connsiteX41" fmla="*/ 0 w 251419"/>
              <a:gd name="connsiteY41" fmla="*/ 2159 h 258205"/>
              <a:gd name="connsiteX42" fmla="*/ 2166 w 251419"/>
              <a:gd name="connsiteY42" fmla="*/ 0 h 258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51419" h="258205">
                <a:moveTo>
                  <a:pt x="2166" y="0"/>
                </a:moveTo>
                <a:cubicBezTo>
                  <a:pt x="84525" y="51"/>
                  <a:pt x="166882" y="51"/>
                  <a:pt x="249239" y="0"/>
                </a:cubicBezTo>
                <a:cubicBezTo>
                  <a:pt x="250903" y="0"/>
                  <a:pt x="251424" y="212"/>
                  <a:pt x="251419" y="2144"/>
                </a:cubicBezTo>
                <a:cubicBezTo>
                  <a:pt x="251357" y="86820"/>
                  <a:pt x="251357" y="171495"/>
                  <a:pt x="251419" y="256168"/>
                </a:cubicBezTo>
                <a:cubicBezTo>
                  <a:pt x="251419" y="257937"/>
                  <a:pt x="251026" y="258215"/>
                  <a:pt x="249386" y="258184"/>
                </a:cubicBezTo>
                <a:cubicBezTo>
                  <a:pt x="224035" y="258120"/>
                  <a:pt x="198682" y="258106"/>
                  <a:pt x="173327" y="258139"/>
                </a:cubicBezTo>
                <a:cubicBezTo>
                  <a:pt x="172271" y="257307"/>
                  <a:pt x="172114" y="256122"/>
                  <a:pt x="172109" y="254871"/>
                </a:cubicBezTo>
                <a:cubicBezTo>
                  <a:pt x="172109" y="251003"/>
                  <a:pt x="172109" y="247140"/>
                  <a:pt x="172109" y="243272"/>
                </a:cubicBezTo>
                <a:lnTo>
                  <a:pt x="172109" y="164416"/>
                </a:lnTo>
                <a:cubicBezTo>
                  <a:pt x="172109" y="163406"/>
                  <a:pt x="172109" y="162398"/>
                  <a:pt x="172109" y="161390"/>
                </a:cubicBezTo>
                <a:cubicBezTo>
                  <a:pt x="172168" y="157793"/>
                  <a:pt x="172796" y="157107"/>
                  <a:pt x="176288" y="157088"/>
                </a:cubicBezTo>
                <a:cubicBezTo>
                  <a:pt x="183487" y="157047"/>
                  <a:pt x="190681" y="157088"/>
                  <a:pt x="197894" y="157088"/>
                </a:cubicBezTo>
                <a:cubicBezTo>
                  <a:pt x="198955" y="157088"/>
                  <a:pt x="200020" y="157113"/>
                  <a:pt x="201081" y="157017"/>
                </a:cubicBezTo>
                <a:cubicBezTo>
                  <a:pt x="203900" y="156760"/>
                  <a:pt x="205010" y="155781"/>
                  <a:pt x="205437" y="152856"/>
                </a:cubicBezTo>
                <a:cubicBezTo>
                  <a:pt x="206512" y="145292"/>
                  <a:pt x="207465" y="137727"/>
                  <a:pt x="208383" y="130132"/>
                </a:cubicBezTo>
                <a:cubicBezTo>
                  <a:pt x="208638" y="128048"/>
                  <a:pt x="208987" y="125976"/>
                  <a:pt x="209183" y="123888"/>
                </a:cubicBezTo>
                <a:cubicBezTo>
                  <a:pt x="209478" y="120726"/>
                  <a:pt x="208496" y="119485"/>
                  <a:pt x="205427" y="119349"/>
                </a:cubicBezTo>
                <a:cubicBezTo>
                  <a:pt x="201665" y="119178"/>
                  <a:pt x="197904" y="119298"/>
                  <a:pt x="194133" y="119289"/>
                </a:cubicBezTo>
                <a:cubicBezTo>
                  <a:pt x="188161" y="119289"/>
                  <a:pt x="182190" y="119314"/>
                  <a:pt x="176219" y="119289"/>
                </a:cubicBezTo>
                <a:cubicBezTo>
                  <a:pt x="172738" y="119289"/>
                  <a:pt x="172138" y="118688"/>
                  <a:pt x="172119" y="115219"/>
                </a:cubicBezTo>
                <a:cubicBezTo>
                  <a:pt x="172075" y="107074"/>
                  <a:pt x="172035" y="98924"/>
                  <a:pt x="172119" y="90774"/>
                </a:cubicBezTo>
                <a:cubicBezTo>
                  <a:pt x="172202" y="82624"/>
                  <a:pt x="176691" y="76435"/>
                  <a:pt x="183816" y="74338"/>
                </a:cubicBezTo>
                <a:cubicBezTo>
                  <a:pt x="185006" y="74029"/>
                  <a:pt x="186232" y="73892"/>
                  <a:pt x="187459" y="73929"/>
                </a:cubicBezTo>
                <a:cubicBezTo>
                  <a:pt x="193593" y="73929"/>
                  <a:pt x="199735" y="73995"/>
                  <a:pt x="205859" y="73894"/>
                </a:cubicBezTo>
                <a:cubicBezTo>
                  <a:pt x="209664" y="73833"/>
                  <a:pt x="210769" y="72754"/>
                  <a:pt x="210828" y="68967"/>
                </a:cubicBezTo>
                <a:cubicBezTo>
                  <a:pt x="210927" y="60817"/>
                  <a:pt x="210927" y="52669"/>
                  <a:pt x="210828" y="44522"/>
                </a:cubicBezTo>
                <a:cubicBezTo>
                  <a:pt x="210784" y="41204"/>
                  <a:pt x="209763" y="39791"/>
                  <a:pt x="206974" y="39782"/>
                </a:cubicBezTo>
                <a:cubicBezTo>
                  <a:pt x="194967" y="39736"/>
                  <a:pt x="182912" y="38813"/>
                  <a:pt x="170970" y="40654"/>
                </a:cubicBezTo>
                <a:cubicBezTo>
                  <a:pt x="150559" y="43862"/>
                  <a:pt x="135441" y="61821"/>
                  <a:pt x="135299" y="83028"/>
                </a:cubicBezTo>
                <a:cubicBezTo>
                  <a:pt x="135231" y="93441"/>
                  <a:pt x="135299" y="103861"/>
                  <a:pt x="135299" y="114295"/>
                </a:cubicBezTo>
                <a:cubicBezTo>
                  <a:pt x="135299" y="118834"/>
                  <a:pt x="134809" y="119268"/>
                  <a:pt x="130350" y="119278"/>
                </a:cubicBezTo>
                <a:cubicBezTo>
                  <a:pt x="123151" y="119278"/>
                  <a:pt x="115952" y="119278"/>
                  <a:pt x="108744" y="119278"/>
                </a:cubicBezTo>
                <a:cubicBezTo>
                  <a:pt x="103239" y="119278"/>
                  <a:pt x="102429" y="120100"/>
                  <a:pt x="102414" y="125643"/>
                </a:cubicBezTo>
                <a:cubicBezTo>
                  <a:pt x="102391" y="134048"/>
                  <a:pt x="102391" y="142453"/>
                  <a:pt x="102414" y="150859"/>
                </a:cubicBezTo>
                <a:cubicBezTo>
                  <a:pt x="102414" y="156160"/>
                  <a:pt x="103298" y="157062"/>
                  <a:pt x="108385" y="157088"/>
                </a:cubicBezTo>
                <a:cubicBezTo>
                  <a:pt x="116075" y="157123"/>
                  <a:pt x="123760" y="157088"/>
                  <a:pt x="131464" y="157088"/>
                </a:cubicBezTo>
                <a:cubicBezTo>
                  <a:pt x="134961" y="157088"/>
                  <a:pt x="135290" y="157415"/>
                  <a:pt x="135295" y="160916"/>
                </a:cubicBezTo>
                <a:cubicBezTo>
                  <a:pt x="135321" y="192083"/>
                  <a:pt x="135321" y="223249"/>
                  <a:pt x="135295" y="254412"/>
                </a:cubicBezTo>
                <a:cubicBezTo>
                  <a:pt x="135299" y="255804"/>
                  <a:pt x="135299" y="257201"/>
                  <a:pt x="134048" y="258159"/>
                </a:cubicBezTo>
                <a:cubicBezTo>
                  <a:pt x="90050" y="258159"/>
                  <a:pt x="46049" y="258175"/>
                  <a:pt x="2047" y="258205"/>
                </a:cubicBezTo>
                <a:cubicBezTo>
                  <a:pt x="442" y="258205"/>
                  <a:pt x="0" y="257978"/>
                  <a:pt x="0" y="256188"/>
                </a:cubicBezTo>
                <a:cubicBezTo>
                  <a:pt x="59" y="171512"/>
                  <a:pt x="59" y="86835"/>
                  <a:pt x="0" y="2159"/>
                </a:cubicBezTo>
                <a:cubicBezTo>
                  <a:pt x="0" y="273"/>
                  <a:pt x="461" y="0"/>
                  <a:pt x="216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EBA3D052-5560-4BE7-B48A-7CCBABE3CB5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5307" y="4795041"/>
            <a:ext cx="258214" cy="258214"/>
          </a:xfrm>
          <a:custGeom>
            <a:avLst/>
            <a:gdLst>
              <a:gd name="connsiteX0" fmla="*/ 168330 w 258214"/>
              <a:gd name="connsiteY0" fmla="*/ 54523 h 258214"/>
              <a:gd name="connsiteX1" fmla="*/ 143207 w 258214"/>
              <a:gd name="connsiteY1" fmla="*/ 61674 h 258214"/>
              <a:gd name="connsiteX2" fmla="*/ 127478 w 258214"/>
              <a:gd name="connsiteY2" fmla="*/ 100048 h 258214"/>
              <a:gd name="connsiteX3" fmla="*/ 125562 w 258214"/>
              <a:gd name="connsiteY3" fmla="*/ 102074 h 258214"/>
              <a:gd name="connsiteX4" fmla="*/ 114375 w 258214"/>
              <a:gd name="connsiteY4" fmla="*/ 100346 h 258214"/>
              <a:gd name="connsiteX5" fmla="*/ 56378 w 258214"/>
              <a:gd name="connsiteY5" fmla="*/ 70890 h 258214"/>
              <a:gd name="connsiteX6" fmla="*/ 47265 w 258214"/>
              <a:gd name="connsiteY6" fmla="*/ 62587 h 258214"/>
              <a:gd name="connsiteX7" fmla="*/ 42599 w 258214"/>
              <a:gd name="connsiteY7" fmla="*/ 87138 h 258214"/>
              <a:gd name="connsiteX8" fmla="*/ 54910 w 258214"/>
              <a:gd name="connsiteY8" fmla="*/ 109522 h 258214"/>
              <a:gd name="connsiteX9" fmla="*/ 58233 w 258214"/>
              <a:gd name="connsiteY9" fmla="*/ 113316 h 258214"/>
              <a:gd name="connsiteX10" fmla="*/ 41970 w 258214"/>
              <a:gd name="connsiteY10" fmla="*/ 108450 h 258214"/>
              <a:gd name="connsiteX11" fmla="*/ 46735 w 258214"/>
              <a:gd name="connsiteY11" fmla="*/ 128670 h 258214"/>
              <a:gd name="connsiteX12" fmla="*/ 72369 w 258214"/>
              <a:gd name="connsiteY12" fmla="*/ 146904 h 258214"/>
              <a:gd name="connsiteX13" fmla="*/ 57931 w 258214"/>
              <a:gd name="connsiteY13" fmla="*/ 148036 h 258214"/>
              <a:gd name="connsiteX14" fmla="*/ 56418 w 258214"/>
              <a:gd name="connsiteY14" fmla="*/ 150062 h 258214"/>
              <a:gd name="connsiteX15" fmla="*/ 78765 w 258214"/>
              <a:gd name="connsiteY15" fmla="*/ 172249 h 258214"/>
              <a:gd name="connsiteX16" fmla="*/ 91283 w 258214"/>
              <a:gd name="connsiteY16" fmla="*/ 175049 h 258214"/>
              <a:gd name="connsiteX17" fmla="*/ 75347 w 258214"/>
              <a:gd name="connsiteY17" fmla="*/ 185060 h 258214"/>
              <a:gd name="connsiteX18" fmla="*/ 35439 w 258214"/>
              <a:gd name="connsiteY18" fmla="*/ 191972 h 258214"/>
              <a:gd name="connsiteX19" fmla="*/ 37477 w 258214"/>
              <a:gd name="connsiteY19" fmla="*/ 193243 h 258214"/>
              <a:gd name="connsiteX20" fmla="*/ 106186 w 258214"/>
              <a:gd name="connsiteY20" fmla="*/ 207743 h 258214"/>
              <a:gd name="connsiteX21" fmla="*/ 180573 w 258214"/>
              <a:gd name="connsiteY21" fmla="*/ 166469 h 258214"/>
              <a:gd name="connsiteX22" fmla="*/ 204645 w 258214"/>
              <a:gd name="connsiteY22" fmla="*/ 96751 h 258214"/>
              <a:gd name="connsiteX23" fmla="*/ 207564 w 258214"/>
              <a:gd name="connsiteY23" fmla="*/ 90395 h 258214"/>
              <a:gd name="connsiteX24" fmla="*/ 219669 w 258214"/>
              <a:gd name="connsiteY24" fmla="*/ 79014 h 258214"/>
              <a:gd name="connsiteX25" fmla="*/ 223582 w 258214"/>
              <a:gd name="connsiteY25" fmla="*/ 73214 h 258214"/>
              <a:gd name="connsiteX26" fmla="*/ 202243 w 258214"/>
              <a:gd name="connsiteY26" fmla="*/ 78656 h 258214"/>
              <a:gd name="connsiteX27" fmla="*/ 218741 w 258214"/>
              <a:gd name="connsiteY27" fmla="*/ 57701 h 258214"/>
              <a:gd name="connsiteX28" fmla="*/ 216153 w 258214"/>
              <a:gd name="connsiteY28" fmla="*/ 58436 h 258214"/>
              <a:gd name="connsiteX29" fmla="*/ 196717 w 258214"/>
              <a:gd name="connsiteY29" fmla="*/ 66023 h 258214"/>
              <a:gd name="connsiteX30" fmla="*/ 192314 w 258214"/>
              <a:gd name="connsiteY30" fmla="*/ 64971 h 258214"/>
              <a:gd name="connsiteX31" fmla="*/ 168330 w 258214"/>
              <a:gd name="connsiteY31" fmla="*/ 54523 h 258214"/>
              <a:gd name="connsiteX32" fmla="*/ 2062 w 258214"/>
              <a:gd name="connsiteY32" fmla="*/ 0 h 258214"/>
              <a:gd name="connsiteX33" fmla="*/ 256150 w 258214"/>
              <a:gd name="connsiteY33" fmla="*/ 0 h 258214"/>
              <a:gd name="connsiteX34" fmla="*/ 258214 w 258214"/>
              <a:gd name="connsiteY34" fmla="*/ 2066 h 258214"/>
              <a:gd name="connsiteX35" fmla="*/ 258214 w 258214"/>
              <a:gd name="connsiteY35" fmla="*/ 256148 h 258214"/>
              <a:gd name="connsiteX36" fmla="*/ 256150 w 258214"/>
              <a:gd name="connsiteY36" fmla="*/ 258214 h 258214"/>
              <a:gd name="connsiteX37" fmla="*/ 2062 w 258214"/>
              <a:gd name="connsiteY37" fmla="*/ 258214 h 258214"/>
              <a:gd name="connsiteX38" fmla="*/ 0 w 258214"/>
              <a:gd name="connsiteY38" fmla="*/ 256148 h 258214"/>
              <a:gd name="connsiteX39" fmla="*/ 50 w 258214"/>
              <a:gd name="connsiteY39" fmla="*/ 128849 h 258214"/>
              <a:gd name="connsiteX40" fmla="*/ 0 w 258214"/>
              <a:gd name="connsiteY40" fmla="*/ 2066 h 258214"/>
              <a:gd name="connsiteX41" fmla="*/ 2062 w 258214"/>
              <a:gd name="connsiteY41" fmla="*/ 0 h 258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58214" h="258214">
                <a:moveTo>
                  <a:pt x="168330" y="54523"/>
                </a:moveTo>
                <a:cubicBezTo>
                  <a:pt x="159493" y="53907"/>
                  <a:pt x="150465" y="56251"/>
                  <a:pt x="143207" y="61674"/>
                </a:cubicBezTo>
                <a:cubicBezTo>
                  <a:pt x="130358" y="71267"/>
                  <a:pt x="125123" y="84158"/>
                  <a:pt x="127478" y="100048"/>
                </a:cubicBezTo>
                <a:cubicBezTo>
                  <a:pt x="127735" y="101816"/>
                  <a:pt x="127347" y="102273"/>
                  <a:pt x="125562" y="102074"/>
                </a:cubicBezTo>
                <a:cubicBezTo>
                  <a:pt x="121813" y="101617"/>
                  <a:pt x="118077" y="101101"/>
                  <a:pt x="114375" y="100346"/>
                </a:cubicBezTo>
                <a:cubicBezTo>
                  <a:pt x="92327" y="95897"/>
                  <a:pt x="72804" y="86442"/>
                  <a:pt x="56378" y="70890"/>
                </a:cubicBezTo>
                <a:cubicBezTo>
                  <a:pt x="53409" y="68069"/>
                  <a:pt x="50326" y="65368"/>
                  <a:pt x="47265" y="62587"/>
                </a:cubicBezTo>
                <a:cubicBezTo>
                  <a:pt x="42949" y="69857"/>
                  <a:pt x="40967" y="78140"/>
                  <a:pt x="42599" y="87138"/>
                </a:cubicBezTo>
                <a:cubicBezTo>
                  <a:pt x="44204" y="95956"/>
                  <a:pt x="48818" y="103146"/>
                  <a:pt x="54910" y="109522"/>
                </a:cubicBezTo>
                <a:cubicBezTo>
                  <a:pt x="56011" y="110674"/>
                  <a:pt x="57457" y="111548"/>
                  <a:pt x="58233" y="113316"/>
                </a:cubicBezTo>
                <a:cubicBezTo>
                  <a:pt x="52560" y="112700"/>
                  <a:pt x="47047" y="111072"/>
                  <a:pt x="41970" y="108450"/>
                </a:cubicBezTo>
                <a:cubicBezTo>
                  <a:pt x="41980" y="115859"/>
                  <a:pt x="43310" y="122512"/>
                  <a:pt x="46735" y="128670"/>
                </a:cubicBezTo>
                <a:cubicBezTo>
                  <a:pt x="52318" y="138741"/>
                  <a:pt x="61362" y="144044"/>
                  <a:pt x="72369" y="146904"/>
                </a:cubicBezTo>
                <a:cubicBezTo>
                  <a:pt x="68951" y="148314"/>
                  <a:pt x="63030" y="148870"/>
                  <a:pt x="57931" y="148036"/>
                </a:cubicBezTo>
                <a:cubicBezTo>
                  <a:pt x="55598" y="147659"/>
                  <a:pt x="55752" y="148394"/>
                  <a:pt x="56418" y="150062"/>
                </a:cubicBezTo>
                <a:cubicBezTo>
                  <a:pt x="60696" y="160649"/>
                  <a:pt x="68008" y="168177"/>
                  <a:pt x="78765" y="172249"/>
                </a:cubicBezTo>
                <a:cubicBezTo>
                  <a:pt x="82664" y="173718"/>
                  <a:pt x="86744" y="174374"/>
                  <a:pt x="91283" y="175049"/>
                </a:cubicBezTo>
                <a:cubicBezTo>
                  <a:pt x="86178" y="179419"/>
                  <a:pt x="80894" y="182458"/>
                  <a:pt x="75347" y="185060"/>
                </a:cubicBezTo>
                <a:cubicBezTo>
                  <a:pt x="62913" y="190920"/>
                  <a:pt x="49122" y="193323"/>
                  <a:pt x="35439" y="191972"/>
                </a:cubicBezTo>
                <a:cubicBezTo>
                  <a:pt x="36124" y="192409"/>
                  <a:pt x="36776" y="192846"/>
                  <a:pt x="37477" y="193243"/>
                </a:cubicBezTo>
                <a:cubicBezTo>
                  <a:pt x="58779" y="205638"/>
                  <a:pt x="81725" y="210564"/>
                  <a:pt x="106186" y="207743"/>
                </a:cubicBezTo>
                <a:cubicBezTo>
                  <a:pt x="136601" y="204228"/>
                  <a:pt x="161449" y="190304"/>
                  <a:pt x="180573" y="166469"/>
                </a:cubicBezTo>
                <a:cubicBezTo>
                  <a:pt x="196868" y="146169"/>
                  <a:pt x="204740" y="122771"/>
                  <a:pt x="204645" y="96751"/>
                </a:cubicBezTo>
                <a:cubicBezTo>
                  <a:pt x="204635" y="93970"/>
                  <a:pt x="205300" y="92123"/>
                  <a:pt x="207564" y="90395"/>
                </a:cubicBezTo>
                <a:cubicBezTo>
                  <a:pt x="211940" y="86978"/>
                  <a:pt x="215992" y="83165"/>
                  <a:pt x="219669" y="79014"/>
                </a:cubicBezTo>
                <a:cubicBezTo>
                  <a:pt x="221146" y="77385"/>
                  <a:pt x="222710" y="75736"/>
                  <a:pt x="223582" y="73214"/>
                </a:cubicBezTo>
                <a:cubicBezTo>
                  <a:pt x="216612" y="75697"/>
                  <a:pt x="209910" y="77861"/>
                  <a:pt x="202243" y="78656"/>
                </a:cubicBezTo>
                <a:cubicBezTo>
                  <a:pt x="209698" y="72717"/>
                  <a:pt x="216284" y="66877"/>
                  <a:pt x="218741" y="57701"/>
                </a:cubicBezTo>
                <a:cubicBezTo>
                  <a:pt x="217525" y="57462"/>
                  <a:pt x="216874" y="58098"/>
                  <a:pt x="216153" y="58436"/>
                </a:cubicBezTo>
                <a:cubicBezTo>
                  <a:pt x="209839" y="61375"/>
                  <a:pt x="203348" y="63898"/>
                  <a:pt x="196717" y="66023"/>
                </a:cubicBezTo>
                <a:cubicBezTo>
                  <a:pt x="194880" y="66639"/>
                  <a:pt x="193726" y="66341"/>
                  <a:pt x="192314" y="64971"/>
                </a:cubicBezTo>
                <a:cubicBezTo>
                  <a:pt x="185815" y="58654"/>
                  <a:pt x="177169" y="55119"/>
                  <a:pt x="168330" y="54523"/>
                </a:cubicBezTo>
                <a:close/>
                <a:moveTo>
                  <a:pt x="2062" y="0"/>
                </a:moveTo>
                <a:cubicBezTo>
                  <a:pt x="86758" y="60"/>
                  <a:pt x="171454" y="60"/>
                  <a:pt x="256150" y="0"/>
                </a:cubicBezTo>
                <a:cubicBezTo>
                  <a:pt x="257876" y="0"/>
                  <a:pt x="258214" y="338"/>
                  <a:pt x="258214" y="2066"/>
                </a:cubicBezTo>
                <a:cubicBezTo>
                  <a:pt x="258156" y="86760"/>
                  <a:pt x="258156" y="171454"/>
                  <a:pt x="258214" y="256148"/>
                </a:cubicBezTo>
                <a:cubicBezTo>
                  <a:pt x="258214" y="257876"/>
                  <a:pt x="257876" y="258214"/>
                  <a:pt x="256150" y="258214"/>
                </a:cubicBezTo>
                <a:cubicBezTo>
                  <a:pt x="171454" y="258154"/>
                  <a:pt x="86758" y="258154"/>
                  <a:pt x="2062" y="258214"/>
                </a:cubicBezTo>
                <a:cubicBezTo>
                  <a:pt x="338" y="258214"/>
                  <a:pt x="0" y="257876"/>
                  <a:pt x="0" y="256148"/>
                </a:cubicBezTo>
                <a:cubicBezTo>
                  <a:pt x="60" y="213702"/>
                  <a:pt x="77" y="171275"/>
                  <a:pt x="50" y="128849"/>
                </a:cubicBezTo>
                <a:cubicBezTo>
                  <a:pt x="50" y="86601"/>
                  <a:pt x="34" y="44333"/>
                  <a:pt x="0" y="2066"/>
                </a:cubicBezTo>
                <a:cubicBezTo>
                  <a:pt x="0" y="338"/>
                  <a:pt x="338" y="0"/>
                  <a:pt x="2062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67" name="Text Placeholder 66">
            <a:extLst>
              <a:ext uri="{FF2B5EF4-FFF2-40B4-BE49-F238E27FC236}">
                <a16:creationId xmlns:a16="http://schemas.microsoft.com/office/drawing/2014/main" id="{B3550CE3-EB5D-48BF-BD90-C402F0393BF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71256" y="4796538"/>
            <a:ext cx="251419" cy="258214"/>
          </a:xfrm>
          <a:custGeom>
            <a:avLst/>
            <a:gdLst>
              <a:gd name="connsiteX0" fmla="*/ 125974 w 251419"/>
              <a:gd name="connsiteY0" fmla="*/ 95131 h 258214"/>
              <a:gd name="connsiteX1" fmla="*/ 156287 w 251419"/>
              <a:gd name="connsiteY1" fmla="*/ 129406 h 258214"/>
              <a:gd name="connsiteX2" fmla="*/ 156287 w 251419"/>
              <a:gd name="connsiteY2" fmla="*/ 129569 h 258214"/>
              <a:gd name="connsiteX3" fmla="*/ 125634 w 251419"/>
              <a:gd name="connsiteY3" fmla="*/ 163082 h 258214"/>
              <a:gd name="connsiteX4" fmla="*/ 125444 w 251419"/>
              <a:gd name="connsiteY4" fmla="*/ 163082 h 258214"/>
              <a:gd name="connsiteX5" fmla="*/ 95131 w 251419"/>
              <a:gd name="connsiteY5" fmla="*/ 128808 h 258214"/>
              <a:gd name="connsiteX6" fmla="*/ 125974 w 251419"/>
              <a:gd name="connsiteY6" fmla="*/ 95131 h 258214"/>
              <a:gd name="connsiteX7" fmla="*/ 125111 w 251419"/>
              <a:gd name="connsiteY7" fmla="*/ 81656 h 258214"/>
              <a:gd name="connsiteX8" fmla="*/ 75929 w 251419"/>
              <a:gd name="connsiteY8" fmla="*/ 129290 h 258214"/>
              <a:gd name="connsiteX9" fmla="*/ 125696 w 251419"/>
              <a:gd name="connsiteY9" fmla="*/ 176359 h 258214"/>
              <a:gd name="connsiteX10" fmla="*/ 174879 w 251419"/>
              <a:gd name="connsiteY10" fmla="*/ 128733 h 258214"/>
              <a:gd name="connsiteX11" fmla="*/ 125261 w 251419"/>
              <a:gd name="connsiteY11" fmla="*/ 81656 h 258214"/>
              <a:gd name="connsiteX12" fmla="*/ 125111 w 251419"/>
              <a:gd name="connsiteY12" fmla="*/ 81656 h 258214"/>
              <a:gd name="connsiteX13" fmla="*/ 177203 w 251419"/>
              <a:gd name="connsiteY13" fmla="*/ 68840 h 258214"/>
              <a:gd name="connsiteX14" fmla="*/ 166636 w 251419"/>
              <a:gd name="connsiteY14" fmla="*/ 80181 h 258214"/>
              <a:gd name="connsiteX15" fmla="*/ 177189 w 251419"/>
              <a:gd name="connsiteY15" fmla="*/ 90863 h 258214"/>
              <a:gd name="connsiteX16" fmla="*/ 187382 w 251419"/>
              <a:gd name="connsiteY16" fmla="*/ 79903 h 258214"/>
              <a:gd name="connsiteX17" fmla="*/ 177203 w 251419"/>
              <a:gd name="connsiteY17" fmla="*/ 68840 h 258214"/>
              <a:gd name="connsiteX18" fmla="*/ 83294 w 251419"/>
              <a:gd name="connsiteY18" fmla="*/ 54836 h 258214"/>
              <a:gd name="connsiteX19" fmla="*/ 168770 w 251419"/>
              <a:gd name="connsiteY19" fmla="*/ 54836 h 258214"/>
              <a:gd name="connsiteX20" fmla="*/ 202902 w 251419"/>
              <a:gd name="connsiteY20" fmla="*/ 86420 h 258214"/>
              <a:gd name="connsiteX21" fmla="*/ 203099 w 251419"/>
              <a:gd name="connsiteY21" fmla="*/ 171093 h 258214"/>
              <a:gd name="connsiteX22" fmla="*/ 202915 w 251419"/>
              <a:gd name="connsiteY22" fmla="*/ 172833 h 258214"/>
              <a:gd name="connsiteX23" fmla="*/ 171012 w 251419"/>
              <a:gd name="connsiteY23" fmla="*/ 203261 h 258214"/>
              <a:gd name="connsiteX24" fmla="*/ 161961 w 251419"/>
              <a:gd name="connsiteY24" fmla="*/ 203852 h 258214"/>
              <a:gd name="connsiteX25" fmla="*/ 89193 w 251419"/>
              <a:gd name="connsiteY25" fmla="*/ 203852 h 258214"/>
              <a:gd name="connsiteX26" fmla="*/ 77811 w 251419"/>
              <a:gd name="connsiteY26" fmla="*/ 202915 h 258214"/>
              <a:gd name="connsiteX27" fmla="*/ 47695 w 251419"/>
              <a:gd name="connsiteY27" fmla="*/ 167138 h 258214"/>
              <a:gd name="connsiteX28" fmla="*/ 47695 w 251419"/>
              <a:gd name="connsiteY28" fmla="*/ 127686 h 258214"/>
              <a:gd name="connsiteX29" fmla="*/ 47634 w 251419"/>
              <a:gd name="connsiteY29" fmla="*/ 127747 h 258214"/>
              <a:gd name="connsiteX30" fmla="*/ 47634 w 251419"/>
              <a:gd name="connsiteY30" fmla="*/ 90619 h 258214"/>
              <a:gd name="connsiteX31" fmla="*/ 83294 w 251419"/>
              <a:gd name="connsiteY31" fmla="*/ 54836 h 258214"/>
              <a:gd name="connsiteX32" fmla="*/ 87153 w 251419"/>
              <a:gd name="connsiteY32" fmla="*/ 34594 h 258214"/>
              <a:gd name="connsiteX33" fmla="*/ 33771 w 251419"/>
              <a:gd name="connsiteY33" fmla="*/ 90273 h 258214"/>
              <a:gd name="connsiteX34" fmla="*/ 33771 w 251419"/>
              <a:gd name="connsiteY34" fmla="*/ 128917 h 258214"/>
              <a:gd name="connsiteX35" fmla="*/ 33805 w 251419"/>
              <a:gd name="connsiteY35" fmla="*/ 128937 h 258214"/>
              <a:gd name="connsiteX36" fmla="*/ 33893 w 251419"/>
              <a:gd name="connsiteY36" fmla="*/ 172419 h 258214"/>
              <a:gd name="connsiteX37" fmla="*/ 81975 w 251419"/>
              <a:gd name="connsiteY37" fmla="*/ 223267 h 258214"/>
              <a:gd name="connsiteX38" fmla="*/ 169503 w 251419"/>
              <a:gd name="connsiteY38" fmla="*/ 223267 h 258214"/>
              <a:gd name="connsiteX39" fmla="*/ 213325 w 251419"/>
              <a:gd name="connsiteY39" fmla="*/ 192077 h 258214"/>
              <a:gd name="connsiteX40" fmla="*/ 218380 w 251419"/>
              <a:gd name="connsiteY40" fmla="*/ 166188 h 258214"/>
              <a:gd name="connsiteX41" fmla="*/ 217674 w 251419"/>
              <a:gd name="connsiteY41" fmla="*/ 89498 h 258214"/>
              <a:gd name="connsiteX42" fmla="*/ 164128 w 251419"/>
              <a:gd name="connsiteY42" fmla="*/ 34594 h 258214"/>
              <a:gd name="connsiteX43" fmla="*/ 87153 w 251419"/>
              <a:gd name="connsiteY43" fmla="*/ 34594 h 258214"/>
              <a:gd name="connsiteX44" fmla="*/ 125566 w 251419"/>
              <a:gd name="connsiteY44" fmla="*/ 0 h 258214"/>
              <a:gd name="connsiteX45" fmla="*/ 190480 w 251419"/>
              <a:gd name="connsiteY45" fmla="*/ 1366 h 258214"/>
              <a:gd name="connsiteX46" fmla="*/ 229850 w 251419"/>
              <a:gd name="connsiteY46" fmla="*/ 15010 h 258214"/>
              <a:gd name="connsiteX47" fmla="*/ 250086 w 251419"/>
              <a:gd name="connsiteY47" fmla="*/ 62114 h 258214"/>
              <a:gd name="connsiteX48" fmla="*/ 250086 w 251419"/>
              <a:gd name="connsiteY48" fmla="*/ 196107 h 258214"/>
              <a:gd name="connsiteX49" fmla="*/ 240444 w 251419"/>
              <a:gd name="connsiteY49" fmla="*/ 231129 h 258214"/>
              <a:gd name="connsiteX50" fmla="*/ 190051 w 251419"/>
              <a:gd name="connsiteY50" fmla="*/ 257120 h 258214"/>
              <a:gd name="connsiteX51" fmla="*/ 125593 w 251419"/>
              <a:gd name="connsiteY51" fmla="*/ 258071 h 258214"/>
              <a:gd name="connsiteX52" fmla="*/ 54571 w 251419"/>
              <a:gd name="connsiteY52" fmla="*/ 256230 h 258214"/>
              <a:gd name="connsiteX53" fmla="*/ 1344 w 251419"/>
              <a:gd name="connsiteY53" fmla="*/ 196351 h 258214"/>
              <a:gd name="connsiteX54" fmla="*/ 1344 w 251419"/>
              <a:gd name="connsiteY54" fmla="*/ 61747 h 258214"/>
              <a:gd name="connsiteX55" fmla="*/ 17490 w 251419"/>
              <a:gd name="connsiteY55" fmla="*/ 18829 h 258214"/>
              <a:gd name="connsiteX56" fmla="*/ 60666 w 251419"/>
              <a:gd name="connsiteY56" fmla="*/ 1366 h 258214"/>
              <a:gd name="connsiteX57" fmla="*/ 125566 w 251419"/>
              <a:gd name="connsiteY57" fmla="*/ 0 h 258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51419" h="258214">
                <a:moveTo>
                  <a:pt x="125974" y="95131"/>
                </a:moveTo>
                <a:cubicBezTo>
                  <a:pt x="142860" y="95294"/>
                  <a:pt x="156437" y="110638"/>
                  <a:pt x="156287" y="129406"/>
                </a:cubicBezTo>
                <a:cubicBezTo>
                  <a:pt x="156287" y="129460"/>
                  <a:pt x="156287" y="129515"/>
                  <a:pt x="156287" y="129569"/>
                </a:cubicBezTo>
                <a:cubicBezTo>
                  <a:pt x="156151" y="148228"/>
                  <a:pt x="142425" y="163232"/>
                  <a:pt x="125634" y="163082"/>
                </a:cubicBezTo>
                <a:cubicBezTo>
                  <a:pt x="125566" y="163082"/>
                  <a:pt x="125505" y="163082"/>
                  <a:pt x="125444" y="163082"/>
                </a:cubicBezTo>
                <a:cubicBezTo>
                  <a:pt x="108551" y="162912"/>
                  <a:pt x="94988" y="147576"/>
                  <a:pt x="95131" y="128808"/>
                </a:cubicBezTo>
                <a:cubicBezTo>
                  <a:pt x="95281" y="110047"/>
                  <a:pt x="109088" y="94968"/>
                  <a:pt x="125974" y="95131"/>
                </a:cubicBezTo>
                <a:close/>
                <a:moveTo>
                  <a:pt x="125111" y="81656"/>
                </a:moveTo>
                <a:cubicBezTo>
                  <a:pt x="97788" y="81812"/>
                  <a:pt x="75772" y="103135"/>
                  <a:pt x="75929" y="129290"/>
                </a:cubicBezTo>
                <a:cubicBezTo>
                  <a:pt x="76092" y="155444"/>
                  <a:pt x="98373" y="176516"/>
                  <a:pt x="125696" y="176359"/>
                </a:cubicBezTo>
                <a:cubicBezTo>
                  <a:pt x="153026" y="176210"/>
                  <a:pt x="175042" y="154880"/>
                  <a:pt x="174879" y="128733"/>
                </a:cubicBezTo>
                <a:cubicBezTo>
                  <a:pt x="174648" y="102660"/>
                  <a:pt x="152496" y="81649"/>
                  <a:pt x="125261" y="81656"/>
                </a:cubicBezTo>
                <a:cubicBezTo>
                  <a:pt x="125207" y="81656"/>
                  <a:pt x="125159" y="81656"/>
                  <a:pt x="125111" y="81656"/>
                </a:cubicBezTo>
                <a:close/>
                <a:moveTo>
                  <a:pt x="177203" y="68840"/>
                </a:moveTo>
                <a:cubicBezTo>
                  <a:pt x="171773" y="68732"/>
                  <a:pt x="166494" y="74548"/>
                  <a:pt x="166636" y="80181"/>
                </a:cubicBezTo>
                <a:cubicBezTo>
                  <a:pt x="166786" y="85808"/>
                  <a:pt x="171794" y="90945"/>
                  <a:pt x="177189" y="90863"/>
                </a:cubicBezTo>
                <a:cubicBezTo>
                  <a:pt x="182584" y="90789"/>
                  <a:pt x="187382" y="85590"/>
                  <a:pt x="187382" y="79903"/>
                </a:cubicBezTo>
                <a:cubicBezTo>
                  <a:pt x="187382" y="74270"/>
                  <a:pt x="182632" y="68949"/>
                  <a:pt x="177203" y="68840"/>
                </a:cubicBezTo>
                <a:close/>
                <a:moveTo>
                  <a:pt x="83294" y="54836"/>
                </a:moveTo>
                <a:cubicBezTo>
                  <a:pt x="111766" y="54170"/>
                  <a:pt x="140292" y="54231"/>
                  <a:pt x="168770" y="54836"/>
                </a:cubicBezTo>
                <a:cubicBezTo>
                  <a:pt x="188843" y="55257"/>
                  <a:pt x="201896" y="67094"/>
                  <a:pt x="202902" y="86420"/>
                </a:cubicBezTo>
                <a:cubicBezTo>
                  <a:pt x="204431" y="114606"/>
                  <a:pt x="203826" y="142873"/>
                  <a:pt x="203099" y="171093"/>
                </a:cubicBezTo>
                <a:cubicBezTo>
                  <a:pt x="203099" y="171684"/>
                  <a:pt x="202983" y="172255"/>
                  <a:pt x="202915" y="172833"/>
                </a:cubicBezTo>
                <a:cubicBezTo>
                  <a:pt x="200530" y="190439"/>
                  <a:pt x="189441" y="201053"/>
                  <a:pt x="171012" y="203261"/>
                </a:cubicBezTo>
                <a:cubicBezTo>
                  <a:pt x="168009" y="203635"/>
                  <a:pt x="164985" y="203832"/>
                  <a:pt x="161961" y="203852"/>
                </a:cubicBezTo>
                <a:cubicBezTo>
                  <a:pt x="137710" y="203852"/>
                  <a:pt x="113451" y="203852"/>
                  <a:pt x="89193" y="203852"/>
                </a:cubicBezTo>
                <a:cubicBezTo>
                  <a:pt x="85374" y="203873"/>
                  <a:pt x="81568" y="203560"/>
                  <a:pt x="77811" y="202915"/>
                </a:cubicBezTo>
                <a:cubicBezTo>
                  <a:pt x="58472" y="199401"/>
                  <a:pt x="48170" y="187266"/>
                  <a:pt x="47695" y="167138"/>
                </a:cubicBezTo>
                <a:cubicBezTo>
                  <a:pt x="47403" y="153997"/>
                  <a:pt x="47695" y="140835"/>
                  <a:pt x="47695" y="127686"/>
                </a:cubicBezTo>
                <a:lnTo>
                  <a:pt x="47634" y="127747"/>
                </a:lnTo>
                <a:cubicBezTo>
                  <a:pt x="47634" y="115305"/>
                  <a:pt x="47518" y="102986"/>
                  <a:pt x="47634" y="90619"/>
                </a:cubicBezTo>
                <a:cubicBezTo>
                  <a:pt x="47872" y="68718"/>
                  <a:pt x="60490" y="55461"/>
                  <a:pt x="83294" y="54836"/>
                </a:cubicBezTo>
                <a:close/>
                <a:moveTo>
                  <a:pt x="87153" y="34594"/>
                </a:moveTo>
                <a:cubicBezTo>
                  <a:pt x="54007" y="35172"/>
                  <a:pt x="34104" y="56209"/>
                  <a:pt x="33771" y="90273"/>
                </a:cubicBezTo>
                <a:cubicBezTo>
                  <a:pt x="33676" y="103157"/>
                  <a:pt x="33771" y="115972"/>
                  <a:pt x="33771" y="128917"/>
                </a:cubicBezTo>
                <a:lnTo>
                  <a:pt x="33805" y="128937"/>
                </a:lnTo>
                <a:cubicBezTo>
                  <a:pt x="33805" y="143438"/>
                  <a:pt x="33295" y="157952"/>
                  <a:pt x="33893" y="172419"/>
                </a:cubicBezTo>
                <a:cubicBezTo>
                  <a:pt x="35123" y="201706"/>
                  <a:pt x="53531" y="221772"/>
                  <a:pt x="81975" y="223267"/>
                </a:cubicBezTo>
                <a:cubicBezTo>
                  <a:pt x="111106" y="224803"/>
                  <a:pt x="140352" y="224701"/>
                  <a:pt x="169503" y="223267"/>
                </a:cubicBezTo>
                <a:cubicBezTo>
                  <a:pt x="189800" y="222241"/>
                  <a:pt x="205075" y="211776"/>
                  <a:pt x="213325" y="192077"/>
                </a:cubicBezTo>
                <a:cubicBezTo>
                  <a:pt x="216736" y="183903"/>
                  <a:pt x="218462" y="175083"/>
                  <a:pt x="218380" y="166188"/>
                </a:cubicBezTo>
                <a:cubicBezTo>
                  <a:pt x="218244" y="140638"/>
                  <a:pt x="218210" y="115068"/>
                  <a:pt x="217674" y="89498"/>
                </a:cubicBezTo>
                <a:cubicBezTo>
                  <a:pt x="217042" y="55625"/>
                  <a:pt x="197044" y="35144"/>
                  <a:pt x="164128" y="34594"/>
                </a:cubicBezTo>
                <a:cubicBezTo>
                  <a:pt x="138463" y="34125"/>
                  <a:pt x="112805" y="34125"/>
                  <a:pt x="87153" y="34594"/>
                </a:cubicBezTo>
                <a:close/>
                <a:moveTo>
                  <a:pt x="125566" y="0"/>
                </a:moveTo>
                <a:cubicBezTo>
                  <a:pt x="147201" y="0"/>
                  <a:pt x="168837" y="455"/>
                  <a:pt x="190480" y="1366"/>
                </a:cubicBezTo>
                <a:cubicBezTo>
                  <a:pt x="204763" y="1950"/>
                  <a:pt x="218414" y="5416"/>
                  <a:pt x="229850" y="15010"/>
                </a:cubicBezTo>
                <a:cubicBezTo>
                  <a:pt x="244317" y="27180"/>
                  <a:pt x="249325" y="43944"/>
                  <a:pt x="250086" y="62114"/>
                </a:cubicBezTo>
                <a:cubicBezTo>
                  <a:pt x="251928" y="106765"/>
                  <a:pt x="251799" y="151442"/>
                  <a:pt x="250086" y="196107"/>
                </a:cubicBezTo>
                <a:cubicBezTo>
                  <a:pt x="249624" y="208487"/>
                  <a:pt x="247042" y="220515"/>
                  <a:pt x="240444" y="231129"/>
                </a:cubicBezTo>
                <a:cubicBezTo>
                  <a:pt x="228743" y="249979"/>
                  <a:pt x="210525" y="255917"/>
                  <a:pt x="190051" y="257120"/>
                </a:cubicBezTo>
                <a:cubicBezTo>
                  <a:pt x="168728" y="258296"/>
                  <a:pt x="147140" y="258166"/>
                  <a:pt x="125593" y="258071"/>
                </a:cubicBezTo>
                <a:cubicBezTo>
                  <a:pt x="101899" y="257942"/>
                  <a:pt x="78116" y="259158"/>
                  <a:pt x="54571" y="256230"/>
                </a:cubicBezTo>
                <a:cubicBezTo>
                  <a:pt x="20683" y="252017"/>
                  <a:pt x="2744" y="231550"/>
                  <a:pt x="1344" y="196351"/>
                </a:cubicBezTo>
                <a:cubicBezTo>
                  <a:pt x="-449" y="151470"/>
                  <a:pt x="-449" y="106602"/>
                  <a:pt x="1344" y="61747"/>
                </a:cubicBezTo>
                <a:cubicBezTo>
                  <a:pt x="2004" y="45792"/>
                  <a:pt x="6067" y="30755"/>
                  <a:pt x="17490" y="18829"/>
                </a:cubicBezTo>
                <a:cubicBezTo>
                  <a:pt x="29327" y="6387"/>
                  <a:pt x="44514" y="2066"/>
                  <a:pt x="60666" y="1366"/>
                </a:cubicBezTo>
                <a:cubicBezTo>
                  <a:pt x="82301" y="455"/>
                  <a:pt x="103930" y="0"/>
                  <a:pt x="12556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70" name="Text Placeholder 69">
            <a:extLst>
              <a:ext uri="{FF2B5EF4-FFF2-40B4-BE49-F238E27FC236}">
                <a16:creationId xmlns:a16="http://schemas.microsoft.com/office/drawing/2014/main" id="{E78C0BDD-99F2-43E0-A486-A50E5712E47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89841" y="4796544"/>
            <a:ext cx="258194" cy="258201"/>
          </a:xfrm>
          <a:custGeom>
            <a:avLst/>
            <a:gdLst>
              <a:gd name="connsiteX0" fmla="*/ 45887 w 258194"/>
              <a:gd name="connsiteY0" fmla="*/ 94832 h 258201"/>
              <a:gd name="connsiteX1" fmla="*/ 37312 w 258194"/>
              <a:gd name="connsiteY1" fmla="*/ 103408 h 258201"/>
              <a:gd name="connsiteX2" fmla="*/ 37312 w 258194"/>
              <a:gd name="connsiteY2" fmla="*/ 221344 h 258201"/>
              <a:gd name="connsiteX3" fmla="*/ 45745 w 258194"/>
              <a:gd name="connsiteY3" fmla="*/ 229777 h 258201"/>
              <a:gd name="connsiteX4" fmla="*/ 70968 w 258194"/>
              <a:gd name="connsiteY4" fmla="*/ 229777 h 258201"/>
              <a:gd name="connsiteX5" fmla="*/ 79863 w 258194"/>
              <a:gd name="connsiteY5" fmla="*/ 220834 h 258201"/>
              <a:gd name="connsiteX6" fmla="*/ 79876 w 258194"/>
              <a:gd name="connsiteY6" fmla="*/ 162363 h 258201"/>
              <a:gd name="connsiteX7" fmla="*/ 79876 w 258194"/>
              <a:gd name="connsiteY7" fmla="*/ 103136 h 258201"/>
              <a:gd name="connsiteX8" fmla="*/ 71614 w 258194"/>
              <a:gd name="connsiteY8" fmla="*/ 94832 h 258201"/>
              <a:gd name="connsiteX9" fmla="*/ 45887 w 258194"/>
              <a:gd name="connsiteY9" fmla="*/ 94832 h 258201"/>
              <a:gd name="connsiteX10" fmla="*/ 171617 w 258194"/>
              <a:gd name="connsiteY10" fmla="*/ 93535 h 258201"/>
              <a:gd name="connsiteX11" fmla="*/ 152374 w 258194"/>
              <a:gd name="connsiteY11" fmla="*/ 100466 h 258201"/>
              <a:gd name="connsiteX12" fmla="*/ 141630 w 258194"/>
              <a:gd name="connsiteY12" fmla="*/ 110556 h 258201"/>
              <a:gd name="connsiteX13" fmla="*/ 141630 w 258194"/>
              <a:gd name="connsiteY13" fmla="*/ 102287 h 258201"/>
              <a:gd name="connsiteX14" fmla="*/ 134156 w 258194"/>
              <a:gd name="connsiteY14" fmla="*/ 94832 h 258201"/>
              <a:gd name="connsiteX15" fmla="*/ 106921 w 258194"/>
              <a:gd name="connsiteY15" fmla="*/ 94832 h 258201"/>
              <a:gd name="connsiteX16" fmla="*/ 99025 w 258194"/>
              <a:gd name="connsiteY16" fmla="*/ 102627 h 258201"/>
              <a:gd name="connsiteX17" fmla="*/ 99025 w 258194"/>
              <a:gd name="connsiteY17" fmla="*/ 221888 h 258201"/>
              <a:gd name="connsiteX18" fmla="*/ 106833 w 258194"/>
              <a:gd name="connsiteY18" fmla="*/ 229770 h 258201"/>
              <a:gd name="connsiteX19" fmla="*/ 133306 w 258194"/>
              <a:gd name="connsiteY19" fmla="*/ 229770 h 258201"/>
              <a:gd name="connsiteX20" fmla="*/ 141630 w 258194"/>
              <a:gd name="connsiteY20" fmla="*/ 221391 h 258201"/>
              <a:gd name="connsiteX21" fmla="*/ 141671 w 258194"/>
              <a:gd name="connsiteY21" fmla="*/ 159617 h 258201"/>
              <a:gd name="connsiteX22" fmla="*/ 149085 w 258194"/>
              <a:gd name="connsiteY22" fmla="*/ 136786 h 258201"/>
              <a:gd name="connsiteX23" fmla="*/ 184902 w 258194"/>
              <a:gd name="connsiteY23" fmla="*/ 142412 h 258201"/>
              <a:gd name="connsiteX24" fmla="*/ 187579 w 258194"/>
              <a:gd name="connsiteY24" fmla="*/ 158985 h 258201"/>
              <a:gd name="connsiteX25" fmla="*/ 187579 w 258194"/>
              <a:gd name="connsiteY25" fmla="*/ 222268 h 258201"/>
              <a:gd name="connsiteX26" fmla="*/ 194952 w 258194"/>
              <a:gd name="connsiteY26" fmla="*/ 229750 h 258201"/>
              <a:gd name="connsiteX27" fmla="*/ 223702 w 258194"/>
              <a:gd name="connsiteY27" fmla="*/ 229750 h 258201"/>
              <a:gd name="connsiteX28" fmla="*/ 231074 w 258194"/>
              <a:gd name="connsiteY28" fmla="*/ 222282 h 258201"/>
              <a:gd name="connsiteX29" fmla="*/ 230966 w 258194"/>
              <a:gd name="connsiteY29" fmla="*/ 154956 h 258201"/>
              <a:gd name="connsiteX30" fmla="*/ 225414 w 258194"/>
              <a:gd name="connsiteY30" fmla="*/ 120321 h 258201"/>
              <a:gd name="connsiteX31" fmla="*/ 198594 w 258194"/>
              <a:gd name="connsiteY31" fmla="*/ 95050 h 258201"/>
              <a:gd name="connsiteX32" fmla="*/ 171617 w 258194"/>
              <a:gd name="connsiteY32" fmla="*/ 93535 h 258201"/>
              <a:gd name="connsiteX33" fmla="*/ 58560 w 258194"/>
              <a:gd name="connsiteY33" fmla="*/ 28465 h 258201"/>
              <a:gd name="connsiteX34" fmla="*/ 31203 w 258194"/>
              <a:gd name="connsiteY34" fmla="*/ 56005 h 258201"/>
              <a:gd name="connsiteX35" fmla="*/ 31203 w 258194"/>
              <a:gd name="connsiteY35" fmla="*/ 56128 h 258201"/>
              <a:gd name="connsiteX36" fmla="*/ 58744 w 258194"/>
              <a:gd name="connsiteY36" fmla="*/ 83369 h 258201"/>
              <a:gd name="connsiteX37" fmla="*/ 86101 w 258194"/>
              <a:gd name="connsiteY37" fmla="*/ 55829 h 258201"/>
              <a:gd name="connsiteX38" fmla="*/ 58560 w 258194"/>
              <a:gd name="connsiteY38" fmla="*/ 28465 h 258201"/>
              <a:gd name="connsiteX39" fmla="*/ 18150 w 258194"/>
              <a:gd name="connsiteY39" fmla="*/ 0 h 258201"/>
              <a:gd name="connsiteX40" fmla="*/ 240044 w 258194"/>
              <a:gd name="connsiteY40" fmla="*/ 0 h 258201"/>
              <a:gd name="connsiteX41" fmla="*/ 241369 w 258194"/>
              <a:gd name="connsiteY41" fmla="*/ 1006 h 258201"/>
              <a:gd name="connsiteX42" fmla="*/ 257188 w 258194"/>
              <a:gd name="connsiteY42" fmla="*/ 16825 h 258201"/>
              <a:gd name="connsiteX43" fmla="*/ 258194 w 258194"/>
              <a:gd name="connsiteY43" fmla="*/ 18150 h 258201"/>
              <a:gd name="connsiteX44" fmla="*/ 258194 w 258194"/>
              <a:gd name="connsiteY44" fmla="*/ 240044 h 258201"/>
              <a:gd name="connsiteX45" fmla="*/ 257188 w 258194"/>
              <a:gd name="connsiteY45" fmla="*/ 241376 h 258201"/>
              <a:gd name="connsiteX46" fmla="*/ 241369 w 258194"/>
              <a:gd name="connsiteY46" fmla="*/ 257188 h 258201"/>
              <a:gd name="connsiteX47" fmla="*/ 240044 w 258194"/>
              <a:gd name="connsiteY47" fmla="*/ 258201 h 258201"/>
              <a:gd name="connsiteX48" fmla="*/ 18157 w 258194"/>
              <a:gd name="connsiteY48" fmla="*/ 258201 h 258201"/>
              <a:gd name="connsiteX49" fmla="*/ 16831 w 258194"/>
              <a:gd name="connsiteY49" fmla="*/ 257188 h 258201"/>
              <a:gd name="connsiteX50" fmla="*/ 1012 w 258194"/>
              <a:gd name="connsiteY50" fmla="*/ 241376 h 258201"/>
              <a:gd name="connsiteX51" fmla="*/ 0 w 258194"/>
              <a:gd name="connsiteY51" fmla="*/ 240044 h 258201"/>
              <a:gd name="connsiteX52" fmla="*/ 0 w 258194"/>
              <a:gd name="connsiteY52" fmla="*/ 18150 h 258201"/>
              <a:gd name="connsiteX53" fmla="*/ 1006 w 258194"/>
              <a:gd name="connsiteY53" fmla="*/ 16825 h 258201"/>
              <a:gd name="connsiteX54" fmla="*/ 16825 w 258194"/>
              <a:gd name="connsiteY54" fmla="*/ 1006 h 258201"/>
              <a:gd name="connsiteX55" fmla="*/ 18150 w 258194"/>
              <a:gd name="connsiteY55" fmla="*/ 0 h 258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58194" h="258201">
                <a:moveTo>
                  <a:pt x="45887" y="94832"/>
                </a:moveTo>
                <a:cubicBezTo>
                  <a:pt x="39840" y="94832"/>
                  <a:pt x="37312" y="97320"/>
                  <a:pt x="37312" y="103408"/>
                </a:cubicBezTo>
                <a:cubicBezTo>
                  <a:pt x="37312" y="142718"/>
                  <a:pt x="37312" y="182027"/>
                  <a:pt x="37312" y="221344"/>
                </a:cubicBezTo>
                <a:cubicBezTo>
                  <a:pt x="37312" y="227269"/>
                  <a:pt x="39799" y="229763"/>
                  <a:pt x="45745" y="229777"/>
                </a:cubicBezTo>
                <a:cubicBezTo>
                  <a:pt x="54150" y="229797"/>
                  <a:pt x="62556" y="229797"/>
                  <a:pt x="70968" y="229777"/>
                </a:cubicBezTo>
                <a:cubicBezTo>
                  <a:pt x="77627" y="229777"/>
                  <a:pt x="79863" y="227527"/>
                  <a:pt x="79863" y="220834"/>
                </a:cubicBezTo>
                <a:cubicBezTo>
                  <a:pt x="79876" y="201346"/>
                  <a:pt x="79883" y="181851"/>
                  <a:pt x="79876" y="162363"/>
                </a:cubicBezTo>
                <a:cubicBezTo>
                  <a:pt x="79876" y="142623"/>
                  <a:pt x="79876" y="122883"/>
                  <a:pt x="79876" y="103136"/>
                </a:cubicBezTo>
                <a:cubicBezTo>
                  <a:pt x="79876" y="97333"/>
                  <a:pt x="77356" y="94840"/>
                  <a:pt x="71614" y="94832"/>
                </a:cubicBezTo>
                <a:cubicBezTo>
                  <a:pt x="63045" y="94832"/>
                  <a:pt x="54470" y="94832"/>
                  <a:pt x="45887" y="94832"/>
                </a:cubicBezTo>
                <a:close/>
                <a:moveTo>
                  <a:pt x="171617" y="93535"/>
                </a:moveTo>
                <a:cubicBezTo>
                  <a:pt x="164686" y="94432"/>
                  <a:pt x="158197" y="96511"/>
                  <a:pt x="152374" y="100466"/>
                </a:cubicBezTo>
                <a:cubicBezTo>
                  <a:pt x="148317" y="103231"/>
                  <a:pt x="145076" y="106826"/>
                  <a:pt x="141630" y="110556"/>
                </a:cubicBezTo>
                <a:cubicBezTo>
                  <a:pt x="141630" y="107798"/>
                  <a:pt x="141630" y="105046"/>
                  <a:pt x="141630" y="102287"/>
                </a:cubicBezTo>
                <a:cubicBezTo>
                  <a:pt x="141583" y="97394"/>
                  <a:pt x="139055" y="94846"/>
                  <a:pt x="134156" y="94832"/>
                </a:cubicBezTo>
                <a:cubicBezTo>
                  <a:pt x="125078" y="94812"/>
                  <a:pt x="115999" y="94812"/>
                  <a:pt x="106921" y="94832"/>
                </a:cubicBezTo>
                <a:cubicBezTo>
                  <a:pt x="101512" y="94832"/>
                  <a:pt x="99025" y="97265"/>
                  <a:pt x="99025" y="102627"/>
                </a:cubicBezTo>
                <a:cubicBezTo>
                  <a:pt x="99025" y="142378"/>
                  <a:pt x="99025" y="182129"/>
                  <a:pt x="99025" y="221888"/>
                </a:cubicBezTo>
                <a:cubicBezTo>
                  <a:pt x="99025" y="227330"/>
                  <a:pt x="101431" y="229750"/>
                  <a:pt x="106833" y="229770"/>
                </a:cubicBezTo>
                <a:cubicBezTo>
                  <a:pt x="115659" y="229790"/>
                  <a:pt x="124480" y="229790"/>
                  <a:pt x="133306" y="229770"/>
                </a:cubicBezTo>
                <a:cubicBezTo>
                  <a:pt x="139402" y="229770"/>
                  <a:pt x="141624" y="227514"/>
                  <a:pt x="141630" y="221391"/>
                </a:cubicBezTo>
                <a:cubicBezTo>
                  <a:pt x="141630" y="200802"/>
                  <a:pt x="141549" y="180206"/>
                  <a:pt x="141671" y="159617"/>
                </a:cubicBezTo>
                <a:cubicBezTo>
                  <a:pt x="141719" y="151286"/>
                  <a:pt x="143981" y="143567"/>
                  <a:pt x="149085" y="136786"/>
                </a:cubicBezTo>
                <a:cubicBezTo>
                  <a:pt x="156919" y="126376"/>
                  <a:pt x="178983" y="125900"/>
                  <a:pt x="184902" y="142412"/>
                </a:cubicBezTo>
                <a:cubicBezTo>
                  <a:pt x="186743" y="147739"/>
                  <a:pt x="187647" y="153345"/>
                  <a:pt x="187579" y="158985"/>
                </a:cubicBezTo>
                <a:cubicBezTo>
                  <a:pt x="187633" y="180077"/>
                  <a:pt x="187579" y="201176"/>
                  <a:pt x="187579" y="222268"/>
                </a:cubicBezTo>
                <a:cubicBezTo>
                  <a:pt x="187579" y="227242"/>
                  <a:pt x="189984" y="229729"/>
                  <a:pt x="194952" y="229750"/>
                </a:cubicBezTo>
                <a:cubicBezTo>
                  <a:pt x="204533" y="229797"/>
                  <a:pt x="214114" y="229797"/>
                  <a:pt x="223702" y="229750"/>
                </a:cubicBezTo>
                <a:cubicBezTo>
                  <a:pt x="228676" y="229750"/>
                  <a:pt x="231074" y="227276"/>
                  <a:pt x="231074" y="222282"/>
                </a:cubicBezTo>
                <a:cubicBezTo>
                  <a:pt x="231074" y="199837"/>
                  <a:pt x="231156" y="177387"/>
                  <a:pt x="230966" y="154956"/>
                </a:cubicBezTo>
                <a:cubicBezTo>
                  <a:pt x="230864" y="143166"/>
                  <a:pt x="229811" y="131452"/>
                  <a:pt x="225414" y="120321"/>
                </a:cubicBezTo>
                <a:cubicBezTo>
                  <a:pt x="220433" y="107709"/>
                  <a:pt x="211878" y="98842"/>
                  <a:pt x="198594" y="95050"/>
                </a:cubicBezTo>
                <a:cubicBezTo>
                  <a:pt x="189726" y="92522"/>
                  <a:pt x="180702" y="92359"/>
                  <a:pt x="171617" y="93535"/>
                </a:cubicBezTo>
                <a:close/>
                <a:moveTo>
                  <a:pt x="58560" y="28465"/>
                </a:moveTo>
                <a:cubicBezTo>
                  <a:pt x="43400" y="28513"/>
                  <a:pt x="31149" y="40846"/>
                  <a:pt x="31203" y="56005"/>
                </a:cubicBezTo>
                <a:cubicBezTo>
                  <a:pt x="31203" y="56046"/>
                  <a:pt x="31203" y="56087"/>
                  <a:pt x="31203" y="56128"/>
                </a:cubicBezTo>
                <a:cubicBezTo>
                  <a:pt x="31332" y="71233"/>
                  <a:pt x="43638" y="83403"/>
                  <a:pt x="58744" y="83369"/>
                </a:cubicBezTo>
                <a:cubicBezTo>
                  <a:pt x="73904" y="83322"/>
                  <a:pt x="86155" y="70989"/>
                  <a:pt x="86101" y="55829"/>
                </a:cubicBezTo>
                <a:cubicBezTo>
                  <a:pt x="86053" y="40662"/>
                  <a:pt x="73720" y="28417"/>
                  <a:pt x="58560" y="28465"/>
                </a:cubicBezTo>
                <a:close/>
                <a:moveTo>
                  <a:pt x="18150" y="0"/>
                </a:moveTo>
                <a:lnTo>
                  <a:pt x="240044" y="0"/>
                </a:lnTo>
                <a:cubicBezTo>
                  <a:pt x="239996" y="965"/>
                  <a:pt x="240839" y="843"/>
                  <a:pt x="241369" y="1006"/>
                </a:cubicBezTo>
                <a:cubicBezTo>
                  <a:pt x="249387" y="3540"/>
                  <a:pt x="254653" y="8813"/>
                  <a:pt x="257188" y="16825"/>
                </a:cubicBezTo>
                <a:cubicBezTo>
                  <a:pt x="257358" y="17355"/>
                  <a:pt x="257229" y="18198"/>
                  <a:pt x="258194" y="18150"/>
                </a:cubicBezTo>
                <a:lnTo>
                  <a:pt x="258194" y="240044"/>
                </a:lnTo>
                <a:cubicBezTo>
                  <a:pt x="257222" y="240003"/>
                  <a:pt x="257351" y="240846"/>
                  <a:pt x="257188" y="241376"/>
                </a:cubicBezTo>
                <a:cubicBezTo>
                  <a:pt x="254647" y="249394"/>
                  <a:pt x="249380" y="254661"/>
                  <a:pt x="241369" y="257188"/>
                </a:cubicBezTo>
                <a:cubicBezTo>
                  <a:pt x="240866" y="257358"/>
                  <a:pt x="239996" y="257236"/>
                  <a:pt x="240044" y="258201"/>
                </a:cubicBezTo>
                <a:lnTo>
                  <a:pt x="18157" y="258201"/>
                </a:lnTo>
                <a:cubicBezTo>
                  <a:pt x="18197" y="257229"/>
                  <a:pt x="17361" y="257358"/>
                  <a:pt x="16831" y="257188"/>
                </a:cubicBezTo>
                <a:cubicBezTo>
                  <a:pt x="8813" y="254653"/>
                  <a:pt x="3540" y="249380"/>
                  <a:pt x="1012" y="241376"/>
                </a:cubicBezTo>
                <a:cubicBezTo>
                  <a:pt x="843" y="240860"/>
                  <a:pt x="972" y="240003"/>
                  <a:pt x="0" y="240044"/>
                </a:cubicBezTo>
                <a:lnTo>
                  <a:pt x="0" y="18150"/>
                </a:lnTo>
                <a:cubicBezTo>
                  <a:pt x="972" y="18198"/>
                  <a:pt x="843" y="17355"/>
                  <a:pt x="1006" y="16825"/>
                </a:cubicBezTo>
                <a:cubicBezTo>
                  <a:pt x="3547" y="8807"/>
                  <a:pt x="8813" y="3534"/>
                  <a:pt x="16825" y="1006"/>
                </a:cubicBezTo>
                <a:cubicBezTo>
                  <a:pt x="17355" y="836"/>
                  <a:pt x="18197" y="965"/>
                  <a:pt x="18150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  <p:sp>
        <p:nvSpPr>
          <p:cNvPr id="72" name="Text Placeholder 71">
            <a:extLst>
              <a:ext uri="{FF2B5EF4-FFF2-40B4-BE49-F238E27FC236}">
                <a16:creationId xmlns:a16="http://schemas.microsoft.com/office/drawing/2014/main" id="{751850F8-1596-48EC-9EF7-59E146FE07B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23781" y="4826348"/>
            <a:ext cx="295956" cy="207384"/>
          </a:xfrm>
          <a:custGeom>
            <a:avLst/>
            <a:gdLst>
              <a:gd name="connsiteX0" fmla="*/ 118814 w 295956"/>
              <a:gd name="connsiteY0" fmla="*/ 60487 h 207384"/>
              <a:gd name="connsiteX1" fmla="*/ 118814 w 295956"/>
              <a:gd name="connsiteY1" fmla="*/ 147977 h 207384"/>
              <a:gd name="connsiteX2" fmla="*/ 195503 w 295956"/>
              <a:gd name="connsiteY2" fmla="*/ 104772 h 207384"/>
              <a:gd name="connsiteX3" fmla="*/ 147978 w 295956"/>
              <a:gd name="connsiteY3" fmla="*/ 0 h 207384"/>
              <a:gd name="connsiteX4" fmla="*/ 263551 w 295956"/>
              <a:gd name="connsiteY4" fmla="*/ 6480 h 207384"/>
              <a:gd name="connsiteX5" fmla="*/ 289475 w 295956"/>
              <a:gd name="connsiteY5" fmla="*/ 32403 h 207384"/>
              <a:gd name="connsiteX6" fmla="*/ 295956 w 295956"/>
              <a:gd name="connsiteY6" fmla="*/ 103692 h 207384"/>
              <a:gd name="connsiteX7" fmla="*/ 289475 w 295956"/>
              <a:gd name="connsiteY7" fmla="*/ 174980 h 207384"/>
              <a:gd name="connsiteX8" fmla="*/ 263551 w 295956"/>
              <a:gd name="connsiteY8" fmla="*/ 200903 h 207384"/>
              <a:gd name="connsiteX9" fmla="*/ 147978 w 295956"/>
              <a:gd name="connsiteY9" fmla="*/ 207384 h 207384"/>
              <a:gd name="connsiteX10" fmla="*/ 32404 w 295956"/>
              <a:gd name="connsiteY10" fmla="*/ 200903 h 207384"/>
              <a:gd name="connsiteX11" fmla="*/ 6480 w 295956"/>
              <a:gd name="connsiteY11" fmla="*/ 174980 h 207384"/>
              <a:gd name="connsiteX12" fmla="*/ 0 w 295956"/>
              <a:gd name="connsiteY12" fmla="*/ 103692 h 207384"/>
              <a:gd name="connsiteX13" fmla="*/ 6480 w 295956"/>
              <a:gd name="connsiteY13" fmla="*/ 32403 h 207384"/>
              <a:gd name="connsiteX14" fmla="*/ 32404 w 295956"/>
              <a:gd name="connsiteY14" fmla="*/ 6480 h 207384"/>
              <a:gd name="connsiteX15" fmla="*/ 147978 w 295956"/>
              <a:gd name="connsiteY15" fmla="*/ 0 h 207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95956" h="207384">
                <a:moveTo>
                  <a:pt x="118814" y="60487"/>
                </a:moveTo>
                <a:lnTo>
                  <a:pt x="118814" y="147977"/>
                </a:lnTo>
                <a:lnTo>
                  <a:pt x="195503" y="104772"/>
                </a:lnTo>
                <a:close/>
                <a:moveTo>
                  <a:pt x="147978" y="0"/>
                </a:moveTo>
                <a:cubicBezTo>
                  <a:pt x="147978" y="0"/>
                  <a:pt x="240868" y="0"/>
                  <a:pt x="263551" y="6480"/>
                </a:cubicBezTo>
                <a:cubicBezTo>
                  <a:pt x="276512" y="9721"/>
                  <a:pt x="286234" y="19442"/>
                  <a:pt x="289475" y="32403"/>
                </a:cubicBezTo>
                <a:cubicBezTo>
                  <a:pt x="295956" y="55086"/>
                  <a:pt x="295956" y="103692"/>
                  <a:pt x="295956" y="103692"/>
                </a:cubicBezTo>
                <a:cubicBezTo>
                  <a:pt x="295956" y="103692"/>
                  <a:pt x="295956" y="152297"/>
                  <a:pt x="289475" y="174980"/>
                </a:cubicBezTo>
                <a:cubicBezTo>
                  <a:pt x="286234" y="187941"/>
                  <a:pt x="276512" y="197662"/>
                  <a:pt x="263551" y="200903"/>
                </a:cubicBezTo>
                <a:cubicBezTo>
                  <a:pt x="239789" y="207384"/>
                  <a:pt x="147978" y="207384"/>
                  <a:pt x="147978" y="207384"/>
                </a:cubicBezTo>
                <a:cubicBezTo>
                  <a:pt x="147978" y="207384"/>
                  <a:pt x="55086" y="207384"/>
                  <a:pt x="32404" y="200903"/>
                </a:cubicBezTo>
                <a:cubicBezTo>
                  <a:pt x="19442" y="197662"/>
                  <a:pt x="9721" y="187941"/>
                  <a:pt x="6480" y="174980"/>
                </a:cubicBezTo>
                <a:cubicBezTo>
                  <a:pt x="0" y="152297"/>
                  <a:pt x="0" y="103692"/>
                  <a:pt x="0" y="103692"/>
                </a:cubicBezTo>
                <a:cubicBezTo>
                  <a:pt x="0" y="103692"/>
                  <a:pt x="0" y="55086"/>
                  <a:pt x="6480" y="32403"/>
                </a:cubicBezTo>
                <a:cubicBezTo>
                  <a:pt x="9721" y="19442"/>
                  <a:pt x="19442" y="9721"/>
                  <a:pt x="32404" y="6480"/>
                </a:cubicBezTo>
                <a:cubicBezTo>
                  <a:pt x="56166" y="0"/>
                  <a:pt x="147978" y="0"/>
                  <a:pt x="147978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572528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0AB0E-CA47-7A58-A138-441CEE01C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6E49C2-98EE-3A76-2594-09D5B7B3DFE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86B46B-6883-6097-247E-771BA8707A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914194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87463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2C91F-5BFC-4AD1-BBAC-ED1EF02E79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F63D6-0FB0-440C-8D24-D5D78CDAF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086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2C91F-5BFC-4AD1-BBAC-ED1EF02E79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F63D6-0FB0-440C-8D24-D5D78CDAF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3157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2C91F-5BFC-4AD1-BBAC-ED1EF02E79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F63D6-0FB0-440C-8D24-D5D78CDAF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8738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2C91F-5BFC-4AD1-BBAC-ED1EF02E79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F63D6-0FB0-440C-8D24-D5D78CDAF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586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2C91F-5BFC-4AD1-BBAC-ED1EF02E79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F63D6-0FB0-440C-8D24-D5D78CDAF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0609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2C91F-5BFC-4AD1-BBAC-ED1EF02E79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F63D6-0FB0-440C-8D24-D5D78CDAF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26285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2C91F-5BFC-4AD1-BBAC-ED1EF02E79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F63D6-0FB0-440C-8D24-D5D78CDAF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6335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2C91F-5BFC-4AD1-BBAC-ED1EF02E79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F63D6-0FB0-440C-8D24-D5D78CDAF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822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2C91F-5BFC-4AD1-BBAC-ED1EF02E79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F63D6-0FB0-440C-8D24-D5D78CDAF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81827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2C91F-5BFC-4AD1-BBAC-ED1EF02E79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F63D6-0FB0-440C-8D24-D5D78CDAF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629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2C91F-5BFC-4AD1-BBAC-ED1EF02E79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F63D6-0FB0-440C-8D24-D5D78CDAF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008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38D985-6A44-02D6-D6E1-5225A82DC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BD2386-FE84-7250-E449-1D4375530E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F12D0-4296-5AA2-4EBA-A77C6DC35C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B06415-9676-44D0-801A-7B6B27E2138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B4222-D54F-9444-A186-A415C8523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A5BC8B-04AD-714C-C007-E1C50755D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1A9CC7-0CD6-4BA9-A3B3-6D97412AE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185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817036"/>
            <a:ext cx="9576000" cy="4690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[Title]</a:t>
            </a:r>
            <a:endParaRPr lang="en-A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5326" y="6526800"/>
            <a:ext cx="3360109" cy="10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0">
                <a:solidFill>
                  <a:schemeClr val="tx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99650" y="6535036"/>
            <a:ext cx="288032" cy="10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B3D40D-3A3C-4C3B-B5E3-57416DC62D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2030400"/>
            <a:ext cx="9576000" cy="367188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pic>
        <p:nvPicPr>
          <p:cNvPr id="3" name="Picture 2" descr="A purple letter on a black background&#10;&#10;Description automatically generated">
            <a:extLst>
              <a:ext uri="{FF2B5EF4-FFF2-40B4-BE49-F238E27FC236}">
                <a16:creationId xmlns:a16="http://schemas.microsoft.com/office/drawing/2014/main" id="{A9FDB414-E29D-C056-72EC-D190BE9DD307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9840416" y="409431"/>
            <a:ext cx="1933549" cy="62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992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1200"/>
        </a:spcAft>
        <a:buClr>
          <a:schemeClr val="tx1"/>
        </a:buClr>
        <a:buFont typeface="Arial" panose="020B0604020202020204" pitchFamily="34" charset="0"/>
        <a:buNone/>
        <a:defRPr lang="en-US" sz="1400" b="1" kern="1200" dirty="0">
          <a:solidFill>
            <a:schemeClr val="accent1"/>
          </a:solidFill>
          <a:latin typeface="+mn-lt"/>
          <a:ea typeface="+mn-ea"/>
          <a:cs typeface="+mn-cs"/>
        </a:defRPr>
      </a:lvl1pPr>
      <a:lvl2pPr marL="612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1200"/>
        </a:spcAft>
        <a:buClr>
          <a:schemeClr val="tx1"/>
        </a:buClr>
        <a:buFont typeface="Arial" panose="020B0604020202020204" pitchFamily="34" charset="0"/>
        <a:buNone/>
        <a:defRPr lang="en-US" sz="1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79388" algn="l" defTabSz="914400" rtl="0" eaLnBrk="1" latinLnBrk="0" hangingPunct="1">
        <a:lnSpc>
          <a:spcPct val="100000"/>
        </a:lnSpc>
        <a:spcBef>
          <a:spcPts val="300"/>
        </a:spcBef>
        <a:spcAft>
          <a:spcPts val="1200"/>
        </a:spcAft>
        <a:buClr>
          <a:schemeClr val="accent1"/>
        </a:buClr>
        <a:buSzPct val="120000"/>
        <a:buFont typeface="Arial" panose="020B0604020202020204" pitchFamily="34" charset="0"/>
        <a:buChar char="•"/>
        <a:defRPr lang="en-US" sz="1400" kern="1200" baseline="0" dirty="0">
          <a:solidFill>
            <a:schemeClr val="tx1"/>
          </a:solidFill>
          <a:latin typeface="+mn-lt"/>
          <a:ea typeface="+mn-ea"/>
          <a:cs typeface="+mn-cs"/>
        </a:defRPr>
      </a:lvl3pPr>
      <a:lvl4pPr marL="457200" indent="-277813" algn="l" defTabSz="914400" rtl="0" eaLnBrk="1" latinLnBrk="0" hangingPunct="1">
        <a:lnSpc>
          <a:spcPct val="100000"/>
        </a:lnSpc>
        <a:spcBef>
          <a:spcPts val="300"/>
        </a:spcBef>
        <a:spcAft>
          <a:spcPts val="1200"/>
        </a:spcAft>
        <a:buFont typeface="DM Sans" pitchFamily="2" charset="0"/>
        <a:buChar char="–"/>
        <a:defRPr lang="en-US" sz="1400" kern="1200" baseline="0" dirty="0">
          <a:solidFill>
            <a:schemeClr val="tx1"/>
          </a:solidFill>
          <a:latin typeface="+mn-lt"/>
          <a:ea typeface="+mn-ea"/>
          <a:cs typeface="+mn-cs"/>
        </a:defRPr>
      </a:lvl4pPr>
      <a:lvl5pPr marL="723900" indent="-266700" algn="l" defTabSz="914400" rtl="0" eaLnBrk="1" latinLnBrk="0" hangingPunct="1">
        <a:lnSpc>
          <a:spcPct val="100000"/>
        </a:lnSpc>
        <a:spcBef>
          <a:spcPts val="300"/>
        </a:spcBef>
        <a:spcAft>
          <a:spcPts val="1200"/>
        </a:spcAft>
        <a:buFont typeface="Arial" panose="020B0604020202020204" pitchFamily="34" charset="0"/>
        <a:buChar char="•"/>
        <a:defRPr lang="en-US" sz="1400" kern="1200" baseline="0" dirty="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spcBef>
          <a:spcPts val="600"/>
        </a:spcBef>
        <a:spcAft>
          <a:spcPts val="300"/>
        </a:spcAft>
        <a:buFont typeface="Arial" pitchFamily="34" charset="0"/>
        <a:buNone/>
        <a:defRPr lang="en-AU" sz="1600" b="0" kern="1200" baseline="0" dirty="0">
          <a:solidFill>
            <a:schemeClr val="accent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3" pos="438">
          <p15:clr>
            <a:srgbClr val="F26B43"/>
          </p15:clr>
        </p15:guide>
        <p15:guide id="6" orient="horz" pos="3974">
          <p15:clr>
            <a:srgbClr val="F26B43"/>
          </p15:clr>
        </p15:guide>
        <p15:guide id="7" orient="horz" pos="436">
          <p15:clr>
            <a:srgbClr val="F26B43"/>
          </p15:clr>
        </p15:guide>
        <p15:guide id="9" pos="3961">
          <p15:clr>
            <a:srgbClr val="F26B43"/>
          </p15:clr>
        </p15:guide>
        <p15:guide id="10" pos="3719">
          <p15:clr>
            <a:srgbClr val="F26B43"/>
          </p15:clr>
        </p15:guide>
        <p15:guide id="11" orient="horz" pos="4110">
          <p15:clr>
            <a:srgbClr val="F26B43"/>
          </p15:clr>
        </p15:guide>
        <p15:guide id="13" pos="7242">
          <p15:clr>
            <a:srgbClr val="F26B43"/>
          </p15:clr>
        </p15:guide>
        <p15:guide id="14" orient="horz" pos="981">
          <p15:clr>
            <a:srgbClr val="F26B43"/>
          </p15:clr>
        </p15:guide>
        <p15:guide id="15" pos="2772">
          <p15:clr>
            <a:srgbClr val="F26B43"/>
          </p15:clr>
        </p15:guide>
        <p15:guide id="16" pos="2570">
          <p15:clr>
            <a:srgbClr val="F26B43"/>
          </p15:clr>
        </p15:guide>
        <p15:guide id="17" pos="5110">
          <p15:clr>
            <a:srgbClr val="F26B43"/>
          </p15:clr>
        </p15:guide>
        <p15:guide id="18" pos="4908">
          <p15:clr>
            <a:srgbClr val="F26B43"/>
          </p15:clr>
        </p15:guide>
        <p15:guide id="19" orient="horz" pos="1661">
          <p15:clr>
            <a:srgbClr val="F26B43"/>
          </p15:clr>
        </p15:guide>
        <p15:guide id="20" orient="horz" pos="193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92C91F-5BFC-4AD1-BBAC-ED1EF02E791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BF63D6-0FB0-440C-8D24-D5D78CDAF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4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4.xml"/><Relationship Id="rId1" Type="http://schemas.openxmlformats.org/officeDocument/2006/relationships/video" Target="https://www.youtube.com/embed/PczCM3GwB4Q?feature=oembed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4.xml"/><Relationship Id="rId1" Type="http://schemas.openxmlformats.org/officeDocument/2006/relationships/video" Target="https://www.youtube.com/embed/E_mgfuK5bXU?feature=oembed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4.xml"/><Relationship Id="rId1" Type="http://schemas.openxmlformats.org/officeDocument/2006/relationships/video" Target="https://www.youtube.com/embed/xzsGKqix4iM?feature=oembed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4.xml"/><Relationship Id="rId1" Type="http://schemas.openxmlformats.org/officeDocument/2006/relationships/video" Target="https://www.youtube.com/embed/z2TM3ihQxiM?feature=oembed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4005C-A80F-2238-5CE7-F9191431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Three Minute Thesis</a:t>
            </a:r>
            <a:br>
              <a:rPr lang="en-AU" dirty="0"/>
            </a:br>
            <a:r>
              <a:rPr lang="en-AU" dirty="0"/>
              <a:t>Competition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25390-6FAD-A943-B853-6585C11547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sz="2000" dirty="0"/>
              <a:t>How to 3MT Workshop – Florida Tech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DAE827B-AA52-5624-6EA8-1ACB4C7D5819}"/>
              </a:ext>
            </a:extLst>
          </p:cNvPr>
          <p:cNvSpPr txBox="1">
            <a:spLocks/>
          </p:cNvSpPr>
          <p:nvPr/>
        </p:nvSpPr>
        <p:spPr>
          <a:xfrm>
            <a:off x="5197169" y="4968354"/>
            <a:ext cx="6025013" cy="1654119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1600" b="1" kern="1200" spc="0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dirty="0"/>
              <a:t>Dr. John Z. Kiss – Provost</a:t>
            </a:r>
          </a:p>
          <a:p>
            <a:pPr marL="0" indent="0">
              <a:buNone/>
            </a:pPr>
            <a:r>
              <a:rPr lang="en-AU" dirty="0"/>
              <a:t>Dr. Mine Subasi – Sr. Associate Provost for Academic Affairs</a:t>
            </a:r>
          </a:p>
          <a:p>
            <a:pPr marL="0" indent="0">
              <a:buNone/>
            </a:pPr>
            <a:r>
              <a:rPr lang="en-AU" dirty="0"/>
              <a:t>Dr. Amy Adamson – Associate Provost for Research, CRO</a:t>
            </a:r>
          </a:p>
          <a:p>
            <a:pPr marL="0" indent="0">
              <a:buNone/>
            </a:pPr>
            <a:r>
              <a:rPr lang="en-AU" dirty="0"/>
              <a:t>Dr. Mark Archambault – Associate Provost for Accreditation &amp;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AU" dirty="0"/>
              <a:t>                                                     Graduate Programs</a:t>
            </a:r>
          </a:p>
        </p:txBody>
      </p:sp>
    </p:spTree>
    <p:extLst>
      <p:ext uri="{BB962C8B-B14F-4D97-AF65-F5344CB8AC3E}">
        <p14:creationId xmlns:p14="http://schemas.microsoft.com/office/powerpoint/2010/main" val="4178416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561B7AE-92B4-FFBB-7252-FC8AFDDBC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Competition Overview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A56C6E-D9EC-7624-5718-91C4046D98A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A1EB33-3A98-B643-509E-421064D9630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7DE0E-AFB1-41FD-BC35-27DB61CA125F}" type="slidenum">
              <a:rPr kumimoji="0" lang="en-AU" sz="800" b="0" i="0" u="none" strike="noStrike" kern="1200" cap="none" spc="0" normalizeH="0" baseline="0" noProof="0" smtClean="0">
                <a:ln>
                  <a:noFill/>
                </a:ln>
                <a:solidFill>
                  <a:srgbClr val="2B1D3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AA49DD7-10EA-33CB-55D0-547B39666A8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95325" y="1364400"/>
            <a:ext cx="10729266" cy="506132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241DB4C5-59C4-57F0-70F0-35693E1BDE0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324" y="2030413"/>
            <a:ext cx="10729267" cy="3558827"/>
          </a:xfrm>
        </p:spPr>
        <p:txBody>
          <a:bodyPr/>
          <a:lstStyle/>
          <a:p>
            <a:pPr algn="just"/>
            <a:r>
              <a:rPr lang="en-AU" sz="2200" b="0" dirty="0">
                <a:solidFill>
                  <a:schemeClr val="accent1"/>
                </a:solidFill>
                <a:ea typeface="+mj-ea"/>
                <a:cs typeface="+mj-cs"/>
              </a:rPr>
              <a:t>3MT celebrates the exciting research conducted by master’s and doctoral students. </a:t>
            </a:r>
          </a:p>
          <a:p>
            <a:pPr algn="just"/>
            <a:r>
              <a:rPr lang="en-AU" sz="2200" b="0" dirty="0">
                <a:solidFill>
                  <a:schemeClr val="accent1"/>
                </a:solidFill>
                <a:ea typeface="+mj-ea"/>
                <a:cs typeface="+mj-cs"/>
              </a:rPr>
              <a:t>Cultivates students’ academic, presentation, and research communication skills. </a:t>
            </a:r>
          </a:p>
          <a:p>
            <a:pPr algn="just"/>
            <a:r>
              <a:rPr lang="en-AU" sz="2200" b="0" dirty="0">
                <a:solidFill>
                  <a:schemeClr val="accent1"/>
                </a:solidFill>
                <a:ea typeface="+mj-ea"/>
                <a:cs typeface="+mj-cs"/>
              </a:rPr>
              <a:t>Supports students' capacity to effectively explain their research and its significance in three minutes, in a language appropriate to a non-specialist audience.</a:t>
            </a:r>
          </a:p>
          <a:p>
            <a:pPr algn="just"/>
            <a:r>
              <a:rPr lang="en-US" sz="2200" b="0" dirty="0">
                <a:solidFill>
                  <a:schemeClr val="accent1"/>
                </a:solidFill>
                <a:ea typeface="+mj-ea"/>
                <a:cs typeface="+mj-cs"/>
              </a:rPr>
              <a:t>3MT is now a globally-recognized competition. </a:t>
            </a:r>
          </a:p>
          <a:p>
            <a:pPr algn="just"/>
            <a:r>
              <a:rPr lang="en-US" sz="2200" b="0" dirty="0">
                <a:ea typeface="+mj-ea"/>
                <a:cs typeface="+mj-cs"/>
              </a:rPr>
              <a:t>O</a:t>
            </a:r>
            <a:r>
              <a:rPr lang="en-US" sz="2200" b="0" dirty="0">
                <a:solidFill>
                  <a:schemeClr val="accent1"/>
                </a:solidFill>
                <a:ea typeface="+mj-ea"/>
                <a:cs typeface="+mj-cs"/>
              </a:rPr>
              <a:t>ver 900 institutions across more than 85 countries are holding a 3MT event.</a:t>
            </a:r>
            <a:endParaRPr lang="en-AU" sz="2200" b="0" dirty="0">
              <a:solidFill>
                <a:schemeClr val="accent1"/>
              </a:solidFill>
              <a:ea typeface="+mj-ea"/>
              <a:cs typeface="+mj-cs"/>
            </a:endParaRPr>
          </a:p>
          <a:p>
            <a:pPr>
              <a:spcBef>
                <a:spcPct val="0"/>
              </a:spcBef>
              <a:defRPr/>
            </a:pP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3210365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6047E7A-4D91-64E1-08EC-70FA39190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Competition Rules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4985E8-84B2-AA9A-F1F1-84F41C9F8E5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9ECD81-DF95-CE46-D79A-E61BE1CA6BC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7DE0E-AFB1-41FD-BC35-27DB61CA125F}" type="slidenum">
              <a:rPr kumimoji="0" lang="en-AU" sz="800" b="0" i="0" u="none" strike="noStrike" kern="1200" cap="none" spc="0" normalizeH="0" baseline="0" noProof="0" smtClean="0">
                <a:ln>
                  <a:noFill/>
                </a:ln>
                <a:solidFill>
                  <a:srgbClr val="2B1D3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F1BFB-1657-468C-00E1-E2AEF8FD10C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95325" y="1364400"/>
            <a:ext cx="10729266" cy="506132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8399EA9-8B44-DD2C-85F1-FD757F6CC853}"/>
              </a:ext>
            </a:extLst>
          </p:cNvPr>
          <p:cNvSpPr txBox="1">
            <a:spLocks noGrp="1"/>
          </p:cNvSpPr>
          <p:nvPr>
            <p:ph sz="quarter" idx="10"/>
          </p:nvPr>
        </p:nvSpPr>
        <p:spPr>
          <a:xfrm>
            <a:off x="695324" y="2030413"/>
            <a:ext cx="10729267" cy="406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None/>
              <a:defRPr lang="en-US" sz="14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12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None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793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778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DM Sans" pitchFamily="2" charset="0"/>
              <a:buChar char="–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39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spcAft>
                <a:spcPts val="300"/>
              </a:spcAft>
              <a:buFont typeface="Arial" pitchFamily="34" charset="0"/>
              <a:buNone/>
              <a:defRPr lang="en-AU" sz="1600" b="0" kern="12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b="0" dirty="0"/>
              <a:t>A single static slide is permitted, presented from the beginning of the oration.</a:t>
            </a:r>
          </a:p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b="0" dirty="0"/>
              <a:t>No additional electronic media or props are permitted.</a:t>
            </a:r>
          </a:p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b="0" dirty="0"/>
              <a:t>Presentations are to be spoken word (e.g., no songs, costumes, poems</a:t>
            </a:r>
            <a:r>
              <a:rPr lang="en-US" sz="2200" b="0"/>
              <a:t>, acting, etc</a:t>
            </a:r>
            <a:r>
              <a:rPr lang="en-US" sz="2200" b="0" dirty="0"/>
              <a:t>.).</a:t>
            </a:r>
          </a:p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b="0" dirty="0"/>
              <a:t>Presentations have commenced when the presenter starts their presentation through movement or speech. </a:t>
            </a:r>
          </a:p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b="0" dirty="0"/>
              <a:t>Presentations are 3 minutes and competitors exceeding 3 minutes are disqualified.</a:t>
            </a:r>
          </a:p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b="0" dirty="0"/>
              <a:t>The decision of the adjudicating panel is final.</a:t>
            </a:r>
          </a:p>
        </p:txBody>
      </p:sp>
    </p:spTree>
    <p:extLst>
      <p:ext uri="{BB962C8B-B14F-4D97-AF65-F5344CB8AC3E}">
        <p14:creationId xmlns:p14="http://schemas.microsoft.com/office/powerpoint/2010/main" val="2113624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5D4D0B-8A28-B99B-BEE7-055A72BCD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Judging Criteria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97516-B819-3606-3786-AF56EE49CD7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694190-6682-9DB9-9710-04C995971BC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7DE0E-AFB1-41FD-BC35-27DB61CA125F}" type="slidenum">
              <a:rPr kumimoji="0" lang="en-AU" sz="800" b="0" i="0" u="none" strike="noStrike" kern="1200" cap="none" spc="0" normalizeH="0" baseline="0" noProof="0" smtClean="0">
                <a:ln>
                  <a:noFill/>
                </a:ln>
                <a:solidFill>
                  <a:srgbClr val="2B1D3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706B5F9-1CAD-A6AA-1415-9C2584514F1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AU" sz="2800" dirty="0"/>
              <a:t>Comprehension and Content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29905B4-207E-5F8C-5071-EE2DD6EBCDD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324" y="2030413"/>
            <a:ext cx="10657259" cy="40640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200" b="0" dirty="0"/>
              <a:t>Presentation provided clear motivation, background, and significance to the research question;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200" b="0" dirty="0"/>
              <a:t>Presentation clearly described the research strategy/design and the results/findings of the research; 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200" b="0" dirty="0"/>
              <a:t>Presentation clearly described the conclusions, outcomes and impact of the research.</a:t>
            </a:r>
          </a:p>
          <a:p>
            <a:pPr>
              <a:buFont typeface="Arial" panose="020B0604020202020204" pitchFamily="34" charset="0"/>
              <a:buChar char="•"/>
            </a:pPr>
            <a:endParaRPr lang="en-AU" dirty="0"/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0271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5D4D0B-8A28-B99B-BEE7-055A72BCD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Judging Criteria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97516-B819-3606-3786-AF56EE49CD7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694190-6682-9DB9-9710-04C995971BC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7DE0E-AFB1-41FD-BC35-27DB61CA125F}" type="slidenum">
              <a:rPr kumimoji="0" lang="en-AU" sz="800" b="0" i="0" u="none" strike="noStrike" kern="1200" cap="none" spc="0" normalizeH="0" baseline="0" noProof="0" smtClean="0">
                <a:ln>
                  <a:noFill/>
                </a:ln>
                <a:solidFill>
                  <a:srgbClr val="2B1D3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706B5F9-1CAD-A6AA-1415-9C2584514F1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AU" sz="2800" dirty="0"/>
              <a:t>Engagement and Communication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7F086AC1-FCF1-A4FF-8793-4ADA5EAC576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5324" y="2030413"/>
            <a:ext cx="10729267" cy="4064000"/>
          </a:xfrm>
        </p:spPr>
        <p:txBody>
          <a:bodyPr/>
          <a:lstStyle/>
          <a:p>
            <a:pPr marL="342900" indent="-342900">
              <a:spcBef>
                <a:spcPts val="30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AU" sz="2200" b="0" dirty="0">
                <a:solidFill>
                  <a:schemeClr val="accent1"/>
                </a:solidFill>
                <a:ea typeface="+mj-ea"/>
                <a:cs typeface="+mj-cs"/>
              </a:rPr>
              <a:t>The oration was delivered clearly, and the language was appropriate for a non-specialist audience</a:t>
            </a:r>
          </a:p>
          <a:p>
            <a:pPr marL="342900" indent="-342900">
              <a:spcBef>
                <a:spcPts val="30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AU" sz="2200" b="0" dirty="0">
                <a:solidFill>
                  <a:schemeClr val="accent1"/>
                </a:solidFill>
                <a:ea typeface="+mj-ea"/>
                <a:cs typeface="+mj-cs"/>
              </a:rPr>
              <a:t>The PowerPoint slide was well-defined and enhanced the presentation</a:t>
            </a:r>
          </a:p>
          <a:p>
            <a:pPr marL="342900" indent="-342900">
              <a:spcBef>
                <a:spcPts val="30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AU" sz="2200" b="0" dirty="0">
                <a:solidFill>
                  <a:schemeClr val="accent1"/>
                </a:solidFill>
                <a:ea typeface="+mj-ea"/>
                <a:cs typeface="+mj-cs"/>
              </a:rPr>
              <a:t>The presenter conveyed enthusiasm for their research and captured and maintained the audience’s attention</a:t>
            </a:r>
          </a:p>
        </p:txBody>
      </p:sp>
    </p:spTree>
    <p:extLst>
      <p:ext uri="{BB962C8B-B14F-4D97-AF65-F5344CB8AC3E}">
        <p14:creationId xmlns:p14="http://schemas.microsoft.com/office/powerpoint/2010/main" val="3613112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A7C0F-7C5F-40C6-8553-B25E13245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D5FFA57-081F-4328-49F1-B4549F67A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Developing Your Talk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67CC44-92ED-E66F-870A-E2A76A76A2E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1A6FA8-D05F-7E4F-4B8F-A384DA6D5C7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7DE0E-AFB1-41FD-BC35-27DB61CA125F}" type="slidenum">
              <a:rPr kumimoji="0" lang="en-AU" sz="800" b="0" i="0" u="none" strike="noStrike" kern="1200" cap="none" spc="0" normalizeH="0" baseline="0" noProof="0" smtClean="0">
                <a:ln>
                  <a:noFill/>
                </a:ln>
                <a:solidFill>
                  <a:srgbClr val="2B1D3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C8353F0-6887-C4D5-0A1A-DE49284AA88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95325" y="1364400"/>
            <a:ext cx="10729266" cy="506132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80A441A-913A-8C6D-B18C-FC2524F836FF}"/>
              </a:ext>
            </a:extLst>
          </p:cNvPr>
          <p:cNvSpPr txBox="1">
            <a:spLocks noGrp="1"/>
          </p:cNvSpPr>
          <p:nvPr>
            <p:ph sz="quarter" idx="10"/>
          </p:nvPr>
        </p:nvSpPr>
        <p:spPr>
          <a:xfrm>
            <a:off x="695324" y="2030413"/>
            <a:ext cx="10933258" cy="406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None/>
              <a:defRPr lang="en-US" sz="14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12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None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793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778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DM Sans" pitchFamily="2" charset="0"/>
              <a:buChar char="–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39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spcAft>
                <a:spcPts val="300"/>
              </a:spcAft>
              <a:buFont typeface="Arial" pitchFamily="34" charset="0"/>
              <a:buNone/>
              <a:defRPr lang="en-AU" sz="1600" b="0" kern="12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Start with the “so what”</a:t>
            </a:r>
            <a:r>
              <a:rPr lang="en-US" sz="2200" b="0" dirty="0"/>
              <a:t> – open with why it matters, not a literature review</a:t>
            </a:r>
          </a:p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One idea, </a:t>
            </a:r>
            <a:r>
              <a:rPr lang="en-US" sz="2200"/>
              <a:t>not your whole </a:t>
            </a:r>
            <a:r>
              <a:rPr lang="en-US" sz="2200" dirty="0"/>
              <a:t>thesis</a:t>
            </a:r>
            <a:r>
              <a:rPr lang="en-US" sz="2200" b="0" dirty="0"/>
              <a:t> – pick the single most important finding; cut everything that doesn’t serve it</a:t>
            </a:r>
            <a:endParaRPr lang="en-US" sz="2200" dirty="0"/>
          </a:p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Build a narrative arc</a:t>
            </a:r>
            <a:r>
              <a:rPr lang="en-US" sz="2200" b="0" dirty="0"/>
              <a:t> – problem → approach → discovery → impact, like a story, not a methods list </a:t>
            </a:r>
            <a:endParaRPr lang="en-US" sz="2200" dirty="0"/>
          </a:p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Ditch the jargon</a:t>
            </a:r>
            <a:r>
              <a:rPr lang="en-US" sz="2200" b="0" dirty="0"/>
              <a:t> – if a friend outside your field wouldn’t understand the word, cut or replace it </a:t>
            </a:r>
          </a:p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Use analogies, not definitions</a:t>
            </a:r>
            <a:r>
              <a:rPr lang="en-US" sz="2200" b="0" dirty="0"/>
              <a:t> – compare your work to something familiar instead of explaining technical terms</a:t>
            </a:r>
            <a:endParaRPr lang="en-US" sz="2200" dirty="0"/>
          </a:p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End with a hook</a:t>
            </a:r>
            <a:r>
              <a:rPr lang="en-US" sz="2200" b="0" dirty="0"/>
              <a:t> – leave the audience with a striking takeaway, not “in conclusion…”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174196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5F94D-F3D8-5D3D-6223-B725B3475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2CA114-73BD-D8F0-AA68-F19875895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Designing Your One Slide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7FD05F-6984-51B3-7D1B-68C1A346E79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47D8DF-F39F-2589-8E91-809D8C2BEC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7DE0E-AFB1-41FD-BC35-27DB61CA125F}" type="slidenum">
              <a:rPr kumimoji="0" lang="en-AU" sz="800" b="0" i="0" u="none" strike="noStrike" kern="1200" cap="none" spc="0" normalizeH="0" baseline="0" noProof="0" smtClean="0">
                <a:ln>
                  <a:noFill/>
                </a:ln>
                <a:solidFill>
                  <a:srgbClr val="2B1D3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32FA5DC-C9C2-B1FD-6F10-66B9A2F0408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95325" y="1364400"/>
            <a:ext cx="10729266" cy="506132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0B81F9E-A193-682F-DD56-49B354626332}"/>
              </a:ext>
            </a:extLst>
          </p:cNvPr>
          <p:cNvSpPr txBox="1">
            <a:spLocks noGrp="1"/>
          </p:cNvSpPr>
          <p:nvPr>
            <p:ph sz="quarter" idx="10"/>
          </p:nvPr>
        </p:nvSpPr>
        <p:spPr>
          <a:xfrm>
            <a:off x="695324" y="2030413"/>
            <a:ext cx="10933258" cy="406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None/>
              <a:defRPr lang="en-US" sz="14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12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None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793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778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DM Sans" pitchFamily="2" charset="0"/>
              <a:buChar char="–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39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spcAft>
                <a:spcPts val="300"/>
              </a:spcAft>
              <a:buFont typeface="Arial" pitchFamily="34" charset="0"/>
              <a:buNone/>
              <a:defRPr lang="en-AU" sz="1600" b="0" kern="12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Supports but doesn’t compete with you</a:t>
            </a:r>
            <a:r>
              <a:rPr lang="en-US" sz="2200" b="0" dirty="0"/>
              <a:t> – the audience should watch you, not the slide</a:t>
            </a:r>
          </a:p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One image, minimal text</a:t>
            </a:r>
            <a:r>
              <a:rPr lang="en-US" sz="2200" b="0" dirty="0"/>
              <a:t> – a single strong visual beats a bulleted list or busy layout</a:t>
            </a:r>
            <a:endParaRPr lang="en-US" sz="2200" dirty="0"/>
          </a:p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Show the “what,” not the “how”</a:t>
            </a:r>
            <a:r>
              <a:rPr lang="en-US" sz="2200" b="0" dirty="0"/>
              <a:t> – a compelling result or concept image, not a methods flowchart</a:t>
            </a:r>
            <a:endParaRPr lang="en-US" sz="2200" dirty="0"/>
          </a:p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Ditch the jargon</a:t>
            </a:r>
            <a:r>
              <a:rPr lang="en-US" sz="2200" b="0" dirty="0"/>
              <a:t> – if you have to define it, it doesn’t belong on the slide </a:t>
            </a:r>
          </a:p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No graphs or plots</a:t>
            </a:r>
            <a:r>
              <a:rPr lang="en-US" sz="2200" b="0" dirty="0"/>
              <a:t> – those will ruin your presentation, no matter how simple you think they are</a:t>
            </a:r>
          </a:p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Big and legible from the backrow</a:t>
            </a:r>
            <a:r>
              <a:rPr lang="en-US" sz="2200" b="0" dirty="0"/>
              <a:t> – assume you’ll be in a very large room and those in the back must read your slide</a:t>
            </a:r>
            <a:endParaRPr lang="en-US" sz="2200" dirty="0"/>
          </a:p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82861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A2BE4-82EF-69B9-FB76-E994D7FA5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F9D2CC-1408-4FE5-D9B3-240282434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Practicing and Delivering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231EDB-F713-1470-2E37-36F96647EB8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B6E441-B1F4-B8A0-D2E5-98849EE482C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7DE0E-AFB1-41FD-BC35-27DB61CA125F}" type="slidenum">
              <a:rPr kumimoji="0" lang="en-AU" sz="800" b="0" i="0" u="none" strike="noStrike" kern="1200" cap="none" spc="0" normalizeH="0" baseline="0" noProof="0" smtClean="0">
                <a:ln>
                  <a:noFill/>
                </a:ln>
                <a:solidFill>
                  <a:srgbClr val="2B1D3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753FD13-13C6-4394-87E4-2E932859457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95325" y="1364400"/>
            <a:ext cx="10729266" cy="506132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EC5FECC-B929-0D2B-3F77-308B2EB0A780}"/>
              </a:ext>
            </a:extLst>
          </p:cNvPr>
          <p:cNvSpPr txBox="1">
            <a:spLocks noGrp="1"/>
          </p:cNvSpPr>
          <p:nvPr>
            <p:ph sz="quarter" idx="10"/>
          </p:nvPr>
        </p:nvSpPr>
        <p:spPr>
          <a:xfrm>
            <a:off x="695324" y="2030413"/>
            <a:ext cx="10933258" cy="406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None/>
              <a:defRPr lang="en-US" sz="14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12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None/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79388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277813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DM Sans" pitchFamily="2" charset="0"/>
              <a:buChar char="–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39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en-US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spcBef>
                <a:spcPts val="600"/>
              </a:spcBef>
              <a:spcAft>
                <a:spcPts val="300"/>
              </a:spcAft>
              <a:buFont typeface="Arial" pitchFamily="34" charset="0"/>
              <a:buNone/>
              <a:defRPr lang="en-AU" sz="1600" b="0" kern="12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Time yourself early</a:t>
            </a:r>
            <a:r>
              <a:rPr lang="en-US" sz="2200" b="0" dirty="0"/>
              <a:t> – most first drafts run 4-5 minutes; cutting is the real work</a:t>
            </a:r>
          </a:p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Practice out loud</a:t>
            </a:r>
            <a:r>
              <a:rPr lang="en-US" sz="2200" b="0" dirty="0"/>
              <a:t> – silent rehearsal hides awkward phrasing and pacing problems</a:t>
            </a:r>
            <a:endParaRPr lang="en-US" sz="2200" dirty="0"/>
          </a:p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Record and watch yourself </a:t>
            </a:r>
            <a:r>
              <a:rPr lang="en-US" sz="2200" b="0" dirty="0"/>
              <a:t>– you’ll catch filler words, pacing issues, and habits you can’t feel</a:t>
            </a:r>
            <a:endParaRPr lang="en-US" sz="2200" dirty="0"/>
          </a:p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Practice in front of a non-expert</a:t>
            </a:r>
            <a:r>
              <a:rPr lang="en-US" sz="2200" b="0" dirty="0"/>
              <a:t> – a roommate or family member is better than a </a:t>
            </a:r>
            <a:r>
              <a:rPr lang="en-US" sz="2200" b="0" dirty="0" err="1"/>
              <a:t>labmate</a:t>
            </a:r>
            <a:r>
              <a:rPr lang="en-US" sz="2200" b="0" dirty="0"/>
              <a:t> </a:t>
            </a:r>
          </a:p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Memorize the structure, not the script</a:t>
            </a:r>
            <a:r>
              <a:rPr lang="en-US" sz="2200" b="0" dirty="0"/>
              <a:t> – know your beats cold, but don’t recite word-for-word</a:t>
            </a:r>
            <a:endParaRPr lang="en-US" sz="2200" dirty="0"/>
          </a:p>
          <a:p>
            <a:pPr marL="373063" indent="-285750">
              <a:lnSpc>
                <a:spcPct val="90000"/>
              </a:lnSpc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Slow down more than feels natural</a:t>
            </a:r>
            <a:r>
              <a:rPr lang="en-US" sz="2200" b="0" dirty="0"/>
              <a:t> – nerves speed everyone up; a paced delivery reads as confident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901245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nline Media 6" title="3 Minute Thesis (3MT) at Stanford, 2025 | Favour Nerrise, 1st Place &amp; People's Choice Winner">
            <a:hlinkClick r:id="" action="ppaction://media"/>
            <a:extLst>
              <a:ext uri="{FF2B5EF4-FFF2-40B4-BE49-F238E27FC236}">
                <a16:creationId xmlns:a16="http://schemas.microsoft.com/office/drawing/2014/main" id="{CE08CD68-25F8-4783-D7AE-3F30D6BF43F5}"/>
              </a:ext>
            </a:extLst>
          </p:cNvPr>
          <p:cNvPicPr>
            <a:picLocks noGrp="1" noRot="1" noChangeAspect="1"/>
          </p:cNvPicPr>
          <p:nvPr>
            <p:ph sz="quarter" idx="10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87538" y="2030413"/>
            <a:ext cx="7192962" cy="4064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65D4D0B-8A28-B99B-BEE7-055A72BCD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Examples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97516-B819-3606-3786-AF56EE49CD7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694190-6682-9DB9-9710-04C995971BC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7DE0E-AFB1-41FD-BC35-27DB61CA125F}" type="slidenum">
              <a:rPr kumimoji="0" lang="en-AU" sz="800" b="0" i="0" u="none" strike="noStrike" kern="1200" cap="none" spc="0" normalizeH="0" baseline="0" noProof="0" smtClean="0">
                <a:ln>
                  <a:noFill/>
                </a:ln>
                <a:solidFill>
                  <a:srgbClr val="2B1D3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706B5F9-1CAD-A6AA-1415-9C2584514F1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AU" sz="2800" dirty="0"/>
              <a:t>Click to add text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F10409-EE51-23C6-8328-8402A2280D93}"/>
              </a:ext>
            </a:extLst>
          </p:cNvPr>
          <p:cNvSpPr txBox="1"/>
          <p:nvPr/>
        </p:nvSpPr>
        <p:spPr>
          <a:xfrm>
            <a:off x="5292437" y="6265468"/>
            <a:ext cx="5474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62B7B"/>
                </a:solidFill>
              </a:rPr>
              <a:t>https://www.youtube.com/watch?v=PczCM3GwB4Q</a:t>
            </a:r>
          </a:p>
        </p:txBody>
      </p:sp>
    </p:spTree>
    <p:extLst>
      <p:ext uri="{BB962C8B-B14F-4D97-AF65-F5344CB8AC3E}">
        <p14:creationId xmlns:p14="http://schemas.microsoft.com/office/powerpoint/2010/main" val="507776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5D4D0B-8A28-B99B-BEE7-055A72BCD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Examples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97516-B819-3606-3786-AF56EE49CD7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694190-6682-9DB9-9710-04C995971BC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7DE0E-AFB1-41FD-BC35-27DB61CA125F}" type="slidenum">
              <a:rPr kumimoji="0" lang="en-AU" sz="800" b="0" i="0" u="none" strike="noStrike" kern="1200" cap="none" spc="0" normalizeH="0" baseline="0" noProof="0" smtClean="0">
                <a:ln>
                  <a:noFill/>
                </a:ln>
                <a:solidFill>
                  <a:srgbClr val="2B1D3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706B5F9-1CAD-A6AA-1415-9C2584514F1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AU" sz="2800" dirty="0"/>
              <a:t>Click to add text</a:t>
            </a:r>
          </a:p>
        </p:txBody>
      </p:sp>
      <p:pic>
        <p:nvPicPr>
          <p:cNvPr id="9" name="Online Media 8" title="Tanay Kumar - 2025 Three Minute Thesis (3MT) Final Presentation">
            <a:hlinkClick r:id="" action="ppaction://media"/>
            <a:extLst>
              <a:ext uri="{FF2B5EF4-FFF2-40B4-BE49-F238E27FC236}">
                <a16:creationId xmlns:a16="http://schemas.microsoft.com/office/drawing/2014/main" id="{7F84437E-23DC-456C-1757-9AA5B8A24554}"/>
              </a:ext>
            </a:extLst>
          </p:cNvPr>
          <p:cNvPicPr>
            <a:picLocks noGrp="1" noRot="1" noChangeAspect="1"/>
          </p:cNvPicPr>
          <p:nvPr>
            <p:ph sz="quarter" idx="10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87538" y="2030413"/>
            <a:ext cx="7192962" cy="4064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4BFAD4-8CD4-DE52-0965-D7989F3F910D}"/>
              </a:ext>
            </a:extLst>
          </p:cNvPr>
          <p:cNvSpPr txBox="1"/>
          <p:nvPr/>
        </p:nvSpPr>
        <p:spPr>
          <a:xfrm>
            <a:off x="5292437" y="6265468"/>
            <a:ext cx="5320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62B7B"/>
                </a:solidFill>
              </a:rPr>
              <a:t>https://www.youtube.com/watch?v=E_mgfuK5bXU</a:t>
            </a:r>
          </a:p>
        </p:txBody>
      </p:sp>
    </p:spTree>
    <p:extLst>
      <p:ext uri="{BB962C8B-B14F-4D97-AF65-F5344CB8AC3E}">
        <p14:creationId xmlns:p14="http://schemas.microsoft.com/office/powerpoint/2010/main" val="126648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5D4D0B-8A28-B99B-BEE7-055A72BCD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Examples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97516-B819-3606-3786-AF56EE49CD7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694190-6682-9DB9-9710-04C995971BC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7DE0E-AFB1-41FD-BC35-27DB61CA125F}" type="slidenum">
              <a:rPr kumimoji="0" lang="en-AU" sz="800" b="0" i="0" u="none" strike="noStrike" kern="1200" cap="none" spc="0" normalizeH="0" baseline="0" noProof="0" smtClean="0">
                <a:ln>
                  <a:noFill/>
                </a:ln>
                <a:solidFill>
                  <a:srgbClr val="2B1D3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706B5F9-1CAD-A6AA-1415-9C2584514F1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AU" sz="2800" dirty="0"/>
              <a:t>Click to add text</a:t>
            </a:r>
          </a:p>
        </p:txBody>
      </p:sp>
      <p:pic>
        <p:nvPicPr>
          <p:cNvPr id="9" name="Online Media 8" title="Alyssa Carpenter - 2024 Three Minute Thesis (3MT) Finals Presentation">
            <a:hlinkClick r:id="" action="ppaction://media"/>
            <a:extLst>
              <a:ext uri="{FF2B5EF4-FFF2-40B4-BE49-F238E27FC236}">
                <a16:creationId xmlns:a16="http://schemas.microsoft.com/office/drawing/2014/main" id="{E5D3E00C-AEB7-1D53-B471-536A20519CBA}"/>
              </a:ext>
            </a:extLst>
          </p:cNvPr>
          <p:cNvPicPr>
            <a:picLocks noGrp="1" noRot="1" noChangeAspect="1"/>
          </p:cNvPicPr>
          <p:nvPr>
            <p:ph sz="quarter" idx="10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87538" y="2030413"/>
            <a:ext cx="7192962" cy="4064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C63E94-FF1E-BE67-84AB-BFC5CFAAD790}"/>
              </a:ext>
            </a:extLst>
          </p:cNvPr>
          <p:cNvSpPr txBox="1"/>
          <p:nvPr/>
        </p:nvSpPr>
        <p:spPr>
          <a:xfrm>
            <a:off x="5292437" y="6265468"/>
            <a:ext cx="5320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62B7B"/>
                </a:solidFill>
              </a:rPr>
              <a:t>https://www.youtube.com/watch?v=xzsGKqix4iM</a:t>
            </a:r>
          </a:p>
        </p:txBody>
      </p:sp>
    </p:spTree>
    <p:extLst>
      <p:ext uri="{BB962C8B-B14F-4D97-AF65-F5344CB8AC3E}">
        <p14:creationId xmlns:p14="http://schemas.microsoft.com/office/powerpoint/2010/main" val="752336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5D4D0B-8A28-B99B-BEE7-055A72BCD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Examples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E97516-B819-3606-3786-AF56EE49CD7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694190-6682-9DB9-9710-04C995971BC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17DE0E-AFB1-41FD-BC35-27DB61CA125F}" type="slidenum">
              <a:rPr kumimoji="0" lang="en-AU" sz="800" b="0" i="0" u="none" strike="noStrike" kern="1200" cap="none" spc="0" normalizeH="0" baseline="0" noProof="0" smtClean="0">
                <a:ln>
                  <a:noFill/>
                </a:ln>
                <a:solidFill>
                  <a:srgbClr val="2B1D3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AU" sz="800" b="0" i="0" u="none" strike="noStrike" kern="1200" cap="none" spc="0" normalizeH="0" baseline="0" noProof="0" dirty="0">
              <a:ln>
                <a:noFill/>
              </a:ln>
              <a:solidFill>
                <a:srgbClr val="2B1D3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706B5F9-1CAD-A6AA-1415-9C2584514F1B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AU" sz="2800" dirty="0"/>
              <a:t>Click to add text</a:t>
            </a:r>
          </a:p>
        </p:txBody>
      </p:sp>
      <p:pic>
        <p:nvPicPr>
          <p:cNvPr id="10" name="Online Media 9" title="Is More Passion Always Better? | Three Minute Thesis">
            <a:hlinkClick r:id="" action="ppaction://media"/>
            <a:extLst>
              <a:ext uri="{FF2B5EF4-FFF2-40B4-BE49-F238E27FC236}">
                <a16:creationId xmlns:a16="http://schemas.microsoft.com/office/drawing/2014/main" id="{A1EA7623-4522-28A5-81CD-97F346B7AF7E}"/>
              </a:ext>
            </a:extLst>
          </p:cNvPr>
          <p:cNvPicPr>
            <a:picLocks noGrp="1" noRot="1" noChangeAspect="1"/>
          </p:cNvPicPr>
          <p:nvPr>
            <p:ph sz="quarter" idx="10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87538" y="2030413"/>
            <a:ext cx="7192962" cy="4064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F161A4-B4F2-AE6F-4A4D-030EE985B4BA}"/>
              </a:ext>
            </a:extLst>
          </p:cNvPr>
          <p:cNvSpPr txBox="1"/>
          <p:nvPr/>
        </p:nvSpPr>
        <p:spPr>
          <a:xfrm>
            <a:off x="5292437" y="6265468"/>
            <a:ext cx="5218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62B7B"/>
                </a:solidFill>
              </a:rPr>
              <a:t>https://www.youtube.com/watch?v=z2TM3ihQxiM</a:t>
            </a:r>
          </a:p>
        </p:txBody>
      </p:sp>
    </p:spTree>
    <p:extLst>
      <p:ext uri="{BB962C8B-B14F-4D97-AF65-F5344CB8AC3E}">
        <p14:creationId xmlns:p14="http://schemas.microsoft.com/office/powerpoint/2010/main" val="245864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y PhD research example slide">
            <a:extLst>
              <a:ext uri="{FF2B5EF4-FFF2-40B4-BE49-F238E27FC236}">
                <a16:creationId xmlns:a16="http://schemas.microsoft.com/office/drawing/2014/main" id="{CE0AB45C-E7E1-987E-6D3A-E0DAC9141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722814"/>
            <a:ext cx="6858000" cy="38687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06B5ABB-0517-96CD-9108-5C7C5E8690F8}"/>
              </a:ext>
            </a:extLst>
          </p:cNvPr>
          <p:cNvSpPr txBox="1"/>
          <p:nvPr/>
        </p:nvSpPr>
        <p:spPr>
          <a:xfrm>
            <a:off x="2698772" y="5281549"/>
            <a:ext cx="7184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3200" b="1" dirty="0">
                <a:solidFill>
                  <a:prstClr val="black"/>
                </a:solidFill>
                <a:highlight>
                  <a:srgbClr val="FFFF00"/>
                </a:highlight>
                <a:latin typeface="Aptos" panose="02110004020202020204"/>
              </a:rPr>
              <a:t>Not the best approach for your slide…</a:t>
            </a:r>
          </a:p>
        </p:txBody>
      </p:sp>
    </p:spTree>
    <p:extLst>
      <p:ext uri="{BB962C8B-B14F-4D97-AF65-F5344CB8AC3E}">
        <p14:creationId xmlns:p14="http://schemas.microsoft.com/office/powerpoint/2010/main" val="1654248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n image displaying From This to This turning a graph into an infographic of a salad bowl">
            <a:extLst>
              <a:ext uri="{FF2B5EF4-FFF2-40B4-BE49-F238E27FC236}">
                <a16:creationId xmlns:a16="http://schemas.microsoft.com/office/drawing/2014/main" id="{C7F386AC-543A-6EFB-90AD-5831F8E6E3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1196766"/>
            <a:ext cx="6858000" cy="35165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18BFB1-36FF-0B92-A31D-420A035F53CF}"/>
              </a:ext>
            </a:extLst>
          </p:cNvPr>
          <p:cNvSpPr txBox="1"/>
          <p:nvPr/>
        </p:nvSpPr>
        <p:spPr>
          <a:xfrm>
            <a:off x="2996269" y="5291903"/>
            <a:ext cx="626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dirty="0">
                <a:solidFill>
                  <a:prstClr val="black"/>
                </a:solidFill>
                <a:latin typeface="Aptos" panose="02110004020202020204"/>
              </a:rPr>
              <a:t>If you want to show data/results, try turning it into a nice visual</a:t>
            </a:r>
          </a:p>
        </p:txBody>
      </p:sp>
    </p:spTree>
    <p:extLst>
      <p:ext uri="{BB962C8B-B14F-4D97-AF65-F5344CB8AC3E}">
        <p14:creationId xmlns:p14="http://schemas.microsoft.com/office/powerpoint/2010/main" val="2575089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ree Minute Thesis Competition, February 24 - News - Illinois State">
            <a:extLst>
              <a:ext uri="{FF2B5EF4-FFF2-40B4-BE49-F238E27FC236}">
                <a16:creationId xmlns:a16="http://schemas.microsoft.com/office/drawing/2014/main" id="{E355B3E0-4B86-6945-C039-0CBABD7B8F8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2384" y="598339"/>
            <a:ext cx="7848335" cy="52403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CFBF04-0B23-A13E-D6F2-E16073A307CF}"/>
              </a:ext>
            </a:extLst>
          </p:cNvPr>
          <p:cNvSpPr txBox="1"/>
          <p:nvPr/>
        </p:nvSpPr>
        <p:spPr>
          <a:xfrm>
            <a:off x="4537167" y="5967273"/>
            <a:ext cx="21771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en-US" sz="3200" b="1" dirty="0">
                <a:solidFill>
                  <a:prstClr val="black"/>
                </a:solidFill>
                <a:highlight>
                  <a:srgbClr val="FFFF00"/>
                </a:highlight>
                <a:latin typeface="Aptos" panose="02110004020202020204"/>
              </a:rPr>
              <a:t>Good slide</a:t>
            </a:r>
          </a:p>
        </p:txBody>
      </p:sp>
    </p:spTree>
    <p:extLst>
      <p:ext uri="{BB962C8B-B14F-4D97-AF65-F5344CB8AC3E}">
        <p14:creationId xmlns:p14="http://schemas.microsoft.com/office/powerpoint/2010/main" val="3322822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CA1F4D-1B7A-F9DB-2FA7-239D84C8F40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534121"/>
            <a:ext cx="9144000" cy="39525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F91F08-C9E4-41EC-ABA4-9DA64C210677}"/>
              </a:ext>
            </a:extLst>
          </p:cNvPr>
          <p:cNvSpPr txBox="1"/>
          <p:nvPr/>
        </p:nvSpPr>
        <p:spPr>
          <a:xfrm>
            <a:off x="1658612" y="624981"/>
            <a:ext cx="53010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800" b="1" dirty="0">
                <a:solidFill>
                  <a:prstClr val="black"/>
                </a:solidFill>
                <a:latin typeface="Aptos" panose="02110004020202020204"/>
              </a:rPr>
              <a:t>Can airplanes become quieter?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F3CC34-9A04-2EDD-C1DA-8FE432BF1720}"/>
              </a:ext>
            </a:extLst>
          </p:cNvPr>
          <p:cNvSpPr txBox="1"/>
          <p:nvPr/>
        </p:nvSpPr>
        <p:spPr>
          <a:xfrm>
            <a:off x="4859383" y="5278770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en-US" sz="3200" b="1" dirty="0">
                <a:solidFill>
                  <a:prstClr val="black"/>
                </a:solidFill>
                <a:highlight>
                  <a:srgbClr val="FFFF00"/>
                </a:highlight>
                <a:latin typeface="Aptos" panose="02110004020202020204"/>
              </a:rPr>
              <a:t>Good slide</a:t>
            </a:r>
          </a:p>
        </p:txBody>
      </p:sp>
    </p:spTree>
    <p:extLst>
      <p:ext uri="{BB962C8B-B14F-4D97-AF65-F5344CB8AC3E}">
        <p14:creationId xmlns:p14="http://schemas.microsoft.com/office/powerpoint/2010/main" val="2782302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344BA7D-FE44-F456-0A21-A6703DC309C6}"/>
              </a:ext>
            </a:extLst>
          </p:cNvPr>
          <p:cNvSpPr txBox="1"/>
          <p:nvPr/>
        </p:nvSpPr>
        <p:spPr>
          <a:xfrm>
            <a:off x="2956525" y="4490098"/>
            <a:ext cx="6040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en-US" sz="2800" b="1" dirty="0">
                <a:solidFill>
                  <a:prstClr val="black"/>
                </a:solidFill>
                <a:latin typeface="Aptos" panose="02110004020202020204"/>
              </a:rPr>
              <a:t>One degree can change everything.</a:t>
            </a:r>
          </a:p>
        </p:txBody>
      </p:sp>
      <p:pic>
        <p:nvPicPr>
          <p:cNvPr id="8" name="Picture 7" descr="These coral reefs suffered major damage. Watch how restoration efforts  helped bring them back | PBS News">
            <a:extLst>
              <a:ext uri="{FF2B5EF4-FFF2-40B4-BE49-F238E27FC236}">
                <a16:creationId xmlns:a16="http://schemas.microsoft.com/office/drawing/2014/main" id="{2C3F0C35-DBDC-61FD-49A9-72C8F23F56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128318"/>
            <a:ext cx="4299092" cy="2867461"/>
          </a:xfrm>
          <a:prstGeom prst="rect">
            <a:avLst/>
          </a:prstGeom>
        </p:spPr>
      </p:pic>
      <p:pic>
        <p:nvPicPr>
          <p:cNvPr id="9" name="Picture 8" descr="Something to fight for, coral reefs – Maintaining the Earth Alive">
            <a:extLst>
              <a:ext uri="{FF2B5EF4-FFF2-40B4-BE49-F238E27FC236}">
                <a16:creationId xmlns:a16="http://schemas.microsoft.com/office/drawing/2014/main" id="{30EED620-1647-9646-4B3F-624DA01BAA7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21"/>
          <a:stretch>
            <a:fillRect/>
          </a:stretch>
        </p:blipFill>
        <p:spPr>
          <a:xfrm>
            <a:off x="1855366" y="1128318"/>
            <a:ext cx="4121197" cy="28674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1294872-6D91-A34C-463B-0363A2854626}"/>
              </a:ext>
            </a:extLst>
          </p:cNvPr>
          <p:cNvSpPr txBox="1"/>
          <p:nvPr/>
        </p:nvSpPr>
        <p:spPr>
          <a:xfrm>
            <a:off x="3059186" y="587230"/>
            <a:ext cx="1899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  <a:latin typeface="Aptos" panose="02110004020202020204"/>
              </a:rPr>
              <a:t>Healthy reef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9D9E05-D7D3-0975-B237-2ADF5F9674EB}"/>
              </a:ext>
            </a:extLst>
          </p:cNvPr>
          <p:cNvSpPr txBox="1"/>
          <p:nvPr/>
        </p:nvSpPr>
        <p:spPr>
          <a:xfrm>
            <a:off x="7267663" y="587230"/>
            <a:ext cx="2140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  <a:latin typeface="Aptos" panose="02110004020202020204"/>
              </a:rPr>
              <a:t>Damaged reef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E0449B-A0C8-2C8D-0393-0C17B5B288F0}"/>
              </a:ext>
            </a:extLst>
          </p:cNvPr>
          <p:cNvSpPr txBox="1"/>
          <p:nvPr/>
        </p:nvSpPr>
        <p:spPr>
          <a:xfrm>
            <a:off x="4958809" y="5507637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en-US" sz="3200" b="1" dirty="0">
                <a:solidFill>
                  <a:prstClr val="black"/>
                </a:solidFill>
                <a:highlight>
                  <a:srgbClr val="FFFF00"/>
                </a:highlight>
                <a:latin typeface="Aptos" panose="02110004020202020204"/>
              </a:rPr>
              <a:t>Good slide</a:t>
            </a:r>
          </a:p>
        </p:txBody>
      </p:sp>
    </p:spTree>
    <p:extLst>
      <p:ext uri="{BB962C8B-B14F-4D97-AF65-F5344CB8AC3E}">
        <p14:creationId xmlns:p14="http://schemas.microsoft.com/office/powerpoint/2010/main" val="441726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02D9AED-A429-1224-B032-03D084370B70}"/>
              </a:ext>
            </a:extLst>
          </p:cNvPr>
          <p:cNvSpPr txBox="1"/>
          <p:nvPr/>
        </p:nvSpPr>
        <p:spPr>
          <a:xfrm>
            <a:off x="3472908" y="4437515"/>
            <a:ext cx="53689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en-US" sz="2800" b="1" dirty="0">
                <a:solidFill>
                  <a:prstClr val="black"/>
                </a:solidFill>
                <a:latin typeface="Aptos" panose="02110004020202020204"/>
              </a:rPr>
              <a:t>Faster diagnosis. Better care.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B841471-5A24-27A7-B523-C5780230C02A}"/>
              </a:ext>
            </a:extLst>
          </p:cNvPr>
          <p:cNvGrpSpPr/>
          <p:nvPr/>
        </p:nvGrpSpPr>
        <p:grpSpPr>
          <a:xfrm>
            <a:off x="2099223" y="945858"/>
            <a:ext cx="8204369" cy="3026330"/>
            <a:chOff x="987543" y="941663"/>
            <a:chExt cx="7699769" cy="2840199"/>
          </a:xfrm>
        </p:grpSpPr>
        <p:pic>
          <p:nvPicPr>
            <p:cNvPr id="8" name="Picture 7" descr="Qi Bang Children S Doctor, Vector Png, Female Doctor, Doctor PNG and Vector with Transparent Background for Free Download">
              <a:extLst>
                <a:ext uri="{FF2B5EF4-FFF2-40B4-BE49-F238E27FC236}">
                  <a16:creationId xmlns:a16="http://schemas.microsoft.com/office/drawing/2014/main" id="{32785635-8445-31C1-6DA2-B59D918039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7543" y="1031846"/>
              <a:ext cx="1375008" cy="2750016"/>
            </a:xfrm>
            <a:prstGeom prst="rect">
              <a:avLst/>
            </a:prstGeom>
          </p:spPr>
        </p:pic>
        <p:pic>
          <p:nvPicPr>
            <p:cNvPr id="11" name="Picture 10" descr="Patient is Sitting in a Hospital Bed - Free vector clipart images on  creazilla.com">
              <a:extLst>
                <a:ext uri="{FF2B5EF4-FFF2-40B4-BE49-F238E27FC236}">
                  <a16:creationId xmlns:a16="http://schemas.microsoft.com/office/drawing/2014/main" id="{ED2B2084-EFFB-358B-83EB-00F9FFD30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43659" y="941663"/>
              <a:ext cx="2743653" cy="2779378"/>
            </a:xfrm>
            <a:prstGeom prst="rect">
              <a:avLst/>
            </a:prstGeom>
          </p:spPr>
        </p:pic>
        <p:pic>
          <p:nvPicPr>
            <p:cNvPr id="12" name="Picture 11" descr="Artificial Intelligence Clipart Element 57117485 Vector Art at Vecteezy">
              <a:extLst>
                <a:ext uri="{FF2B5EF4-FFF2-40B4-BE49-F238E27FC236}">
                  <a16:creationId xmlns:a16="http://schemas.microsoft.com/office/drawing/2014/main" id="{6A573E23-AD05-47B1-A255-707FF6774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78236" y="1094763"/>
              <a:ext cx="2473179" cy="2473179"/>
            </a:xfrm>
            <a:prstGeom prst="rect">
              <a:avLst/>
            </a:prstGeom>
          </p:spPr>
        </p:pic>
      </p:grp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CDA70673-21FC-E212-C17D-3D277CC84A1E}"/>
              </a:ext>
            </a:extLst>
          </p:cNvPr>
          <p:cNvSpPr/>
          <p:nvPr/>
        </p:nvSpPr>
        <p:spPr>
          <a:xfrm flipV="1">
            <a:off x="3748087" y="2507070"/>
            <a:ext cx="578840" cy="222307"/>
          </a:xfrm>
          <a:prstGeom prst="rightArrow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35F03D0B-9028-01AA-A573-6139EEC36668}"/>
              </a:ext>
            </a:extLst>
          </p:cNvPr>
          <p:cNvSpPr/>
          <p:nvPr/>
        </p:nvSpPr>
        <p:spPr>
          <a:xfrm flipV="1">
            <a:off x="6881739" y="2510024"/>
            <a:ext cx="578840" cy="222307"/>
          </a:xfrm>
          <a:prstGeom prst="rightArrow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92CBAF-0A6E-00CA-350C-8BD29261617F}"/>
              </a:ext>
            </a:extLst>
          </p:cNvPr>
          <p:cNvSpPr txBox="1"/>
          <p:nvPr/>
        </p:nvSpPr>
        <p:spPr>
          <a:xfrm>
            <a:off x="4763588" y="5612565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en-US" sz="3200" b="1" dirty="0">
                <a:solidFill>
                  <a:prstClr val="black"/>
                </a:solidFill>
                <a:highlight>
                  <a:srgbClr val="FFFF00"/>
                </a:highlight>
                <a:latin typeface="Aptos" panose="02110004020202020204"/>
              </a:rPr>
              <a:t>Good slide</a:t>
            </a:r>
          </a:p>
        </p:txBody>
      </p:sp>
    </p:spTree>
    <p:extLst>
      <p:ext uri="{BB962C8B-B14F-4D97-AF65-F5344CB8AC3E}">
        <p14:creationId xmlns:p14="http://schemas.microsoft.com/office/powerpoint/2010/main" val="2722619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he Photo Album Revisited">
            <a:extLst>
              <a:ext uri="{FF2B5EF4-FFF2-40B4-BE49-F238E27FC236}">
                <a16:creationId xmlns:a16="http://schemas.microsoft.com/office/drawing/2014/main" id="{630B573E-C7F1-0843-EAAC-A998E009A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961" y="397930"/>
            <a:ext cx="8628078" cy="57520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0BB4D7-B869-9E34-A154-5CAB44A879BD}"/>
              </a:ext>
            </a:extLst>
          </p:cNvPr>
          <p:cNvSpPr txBox="1"/>
          <p:nvPr/>
        </p:nvSpPr>
        <p:spPr>
          <a:xfrm>
            <a:off x="3040311" y="397930"/>
            <a:ext cx="67678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en-US" sz="2800" b="1" dirty="0">
                <a:solidFill>
                  <a:prstClr val="white"/>
                </a:solidFill>
                <a:latin typeface="Aptos" panose="02110004020202020204"/>
              </a:rPr>
              <a:t>Why do some memories last forever?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E7055D-B96C-EE8A-F682-A8032B128405}"/>
              </a:ext>
            </a:extLst>
          </p:cNvPr>
          <p:cNvSpPr txBox="1"/>
          <p:nvPr/>
        </p:nvSpPr>
        <p:spPr>
          <a:xfrm>
            <a:off x="4972594" y="6167682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en-US" sz="3200" b="1" dirty="0">
                <a:solidFill>
                  <a:prstClr val="black"/>
                </a:solidFill>
                <a:highlight>
                  <a:srgbClr val="FFFF00"/>
                </a:highlight>
                <a:latin typeface="Aptos" panose="02110004020202020204"/>
              </a:rPr>
              <a:t>Good slide</a:t>
            </a:r>
          </a:p>
        </p:txBody>
      </p:sp>
    </p:spTree>
    <p:extLst>
      <p:ext uri="{BB962C8B-B14F-4D97-AF65-F5344CB8AC3E}">
        <p14:creationId xmlns:p14="http://schemas.microsoft.com/office/powerpoint/2010/main" val="342579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999490"/>
      </a:dk2>
      <a:lt2>
        <a:srgbClr val="D7D1CC"/>
      </a:lt2>
      <a:accent1>
        <a:srgbClr val="51247A"/>
      </a:accent1>
      <a:accent2>
        <a:srgbClr val="962A8B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University of Queensland">
  <a:themeElements>
    <a:clrScheme name="UQ">
      <a:dk1>
        <a:srgbClr val="2B1D37"/>
      </a:dk1>
      <a:lt1>
        <a:sysClr val="window" lastClr="FFFFFF"/>
      </a:lt1>
      <a:dk2>
        <a:srgbClr val="999490"/>
      </a:dk2>
      <a:lt2>
        <a:srgbClr val="D7D1CC"/>
      </a:lt2>
      <a:accent1>
        <a:srgbClr val="51247A"/>
      </a:accent1>
      <a:accent2>
        <a:srgbClr val="962A8B"/>
      </a:accent2>
      <a:accent3>
        <a:srgbClr val="D7D1CC"/>
      </a:accent3>
      <a:accent4>
        <a:srgbClr val="E62645"/>
      </a:accent4>
      <a:accent5>
        <a:srgbClr val="4085C6"/>
      </a:accent5>
      <a:accent6>
        <a:srgbClr val="FBB800"/>
      </a:accent6>
      <a:hlink>
        <a:srgbClr val="51247A"/>
      </a:hlink>
      <a:folHlink>
        <a:srgbClr val="962A8B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D7CF43B5-F299-D749-A219-EC1E22601B9F}" vid="{BEB91DF2-7C38-904D-BA66-E9BCAA02505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117</TotalTime>
  <Words>789</Words>
  <Application>Microsoft Office PowerPoint</Application>
  <PresentationFormat>Widescreen</PresentationFormat>
  <Paragraphs>89</Paragraphs>
  <Slides>19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Aptos</vt:lpstr>
      <vt:lpstr>Aptos Display</vt:lpstr>
      <vt:lpstr>Arial</vt:lpstr>
      <vt:lpstr>DM Sans</vt:lpstr>
      <vt:lpstr>Gotham Medium</vt:lpstr>
      <vt:lpstr>Office Theme</vt:lpstr>
      <vt:lpstr>University of Queensland</vt:lpstr>
      <vt:lpstr>1_Office Theme</vt:lpstr>
      <vt:lpstr>Three Minute Thesis Competition</vt:lpstr>
      <vt:lpstr>Competition Overview</vt:lpstr>
      <vt:lpstr>Competition Rules</vt:lpstr>
      <vt:lpstr>Judging Criteria</vt:lpstr>
      <vt:lpstr>Judging Criteria</vt:lpstr>
      <vt:lpstr>Developing Your Talk</vt:lpstr>
      <vt:lpstr>Designing Your One Slide</vt:lpstr>
      <vt:lpstr>Practicing and Delivering</vt:lpstr>
      <vt:lpstr>Examples</vt:lpstr>
      <vt:lpstr>Examples</vt:lpstr>
      <vt:lpstr>Examples</vt:lpstr>
      <vt:lpstr>Examples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Archambault</dc:creator>
  <cp:lastModifiedBy>John Kiss</cp:lastModifiedBy>
  <cp:revision>9</cp:revision>
  <dcterms:created xsi:type="dcterms:W3CDTF">2026-09-10T20:28:36Z</dcterms:created>
  <dcterms:modified xsi:type="dcterms:W3CDTF">2026-09-18T19:09:16Z</dcterms:modified>
</cp:coreProperties>
</file>