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tags/tag3.xml" ContentType="application/vnd.openxmlformats-officedocument.presentationml.tags+xml"/>
  <Override PartName="/ppt/notesSlides/notesSlide7.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tags/tag6.xml" ContentType="application/vnd.openxmlformats-officedocument.presentationml.tags+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738" r:id="rId4"/>
  </p:sldMasterIdLst>
  <p:notesMasterIdLst>
    <p:notesMasterId r:id="rId34"/>
  </p:notesMasterIdLst>
  <p:handoutMasterIdLst>
    <p:handoutMasterId r:id="rId35"/>
  </p:handoutMasterIdLst>
  <p:sldIdLst>
    <p:sldId id="256" r:id="rId5"/>
    <p:sldId id="8893" r:id="rId6"/>
    <p:sldId id="8887" r:id="rId7"/>
    <p:sldId id="9242" r:id="rId8"/>
    <p:sldId id="282" r:id="rId9"/>
    <p:sldId id="9308" r:id="rId10"/>
    <p:sldId id="9343" r:id="rId11"/>
    <p:sldId id="9257" r:id="rId12"/>
    <p:sldId id="9344" r:id="rId13"/>
    <p:sldId id="275" r:id="rId14"/>
    <p:sldId id="9355" r:id="rId15"/>
    <p:sldId id="9348" r:id="rId16"/>
    <p:sldId id="261" r:id="rId17"/>
    <p:sldId id="9346" r:id="rId18"/>
    <p:sldId id="9357" r:id="rId19"/>
    <p:sldId id="9356" r:id="rId20"/>
    <p:sldId id="271" r:id="rId21"/>
    <p:sldId id="270" r:id="rId22"/>
    <p:sldId id="274" r:id="rId23"/>
    <p:sldId id="278" r:id="rId24"/>
    <p:sldId id="279" r:id="rId25"/>
    <p:sldId id="9345" r:id="rId26"/>
    <p:sldId id="9266" r:id="rId27"/>
    <p:sldId id="9342" r:id="rId28"/>
    <p:sldId id="4306" r:id="rId29"/>
    <p:sldId id="4398" r:id="rId30"/>
    <p:sldId id="280" r:id="rId31"/>
    <p:sldId id="281" r:id="rId32"/>
    <p:sldId id="4255" r:id="rId33"/>
  </p:sldIdLst>
  <p:sldSz cx="12192000" cy="6858000"/>
  <p:notesSz cx="6858000" cy="9144000"/>
  <p:custDataLst>
    <p:tags r:id="rId3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AAF8428-A108-73EE-693D-5652ADE43E66}" name="Emily Babb" initials="EB" userId="S::oxs9374@ads.northwestern.edu::e4d4374a-6755-4769-ad84-255dc7837709" providerId="AD"/>
  <p188:author id="{08FD8553-9505-B1EE-DA7B-6362550F3677}" name="kwilliams" initials="kw" userId="S::kwilliams_lbl.gov#ext#@nuwildcat.onmicrosoft.com::673cf503-c0ca-46e5-9ccf-a2aaf7dc2869" providerId="AD"/>
  <p188:author id="{A3701566-EAF3-80B0-CDF8-102B6F8C3795}" name="Beth Robischon" initials="BR" userId="S::beth.robischon_du.edu#ext#@nuwildcat.onmicrosoft.com::112a3747-26d6-4545-988c-b627caeb92c0" providerId="AD"/>
  <p188:author id="{725D79CA-9D57-C7DE-8216-C3B1AE303032}" name="saundra schuster" initials="ss" userId="af088514e91e01af"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E6EB"/>
    <a:srgbClr val="B30D42"/>
    <a:srgbClr val="FBBB53"/>
    <a:srgbClr val="DFAA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autoAdjust="0"/>
    <p:restoredTop sz="94658"/>
  </p:normalViewPr>
  <p:slideViewPr>
    <p:cSldViewPr snapToGrid="0">
      <p:cViewPr varScale="1">
        <p:scale>
          <a:sx n="79" d="100"/>
          <a:sy n="79" d="100"/>
        </p:scale>
        <p:origin x="96" y="322"/>
      </p:cViewPr>
      <p:guideLst/>
    </p:cSldViewPr>
  </p:slideViewPr>
  <p:notesTextViewPr>
    <p:cViewPr>
      <p:scale>
        <a:sx n="1" d="1"/>
        <a:sy n="1" d="1"/>
      </p:scale>
      <p:origin x="0" y="0"/>
    </p:cViewPr>
  </p:notesTextViewPr>
  <p:sorterViewPr>
    <p:cViewPr>
      <p:scale>
        <a:sx n="130" d="100"/>
        <a:sy n="13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D70C29-F497-45DD-8E8E-420B16FCC091}"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95E7BFE5-F582-43E2-ACBC-1FB4C5CB669A}">
      <dgm:prSet/>
      <dgm:spPr/>
      <dgm:t>
        <a:bodyPr/>
        <a:lstStyle/>
        <a:p>
          <a:r>
            <a:rPr lang="en-US" b="0" dirty="0">
              <a:latin typeface="Assistant SemiBold" pitchFamily="2" charset="-79"/>
              <a:cs typeface="Assistant SemiBold" pitchFamily="2" charset="-79"/>
            </a:rPr>
            <a:t>Disciplinary/Conduct Outcomes</a:t>
          </a:r>
        </a:p>
      </dgm:t>
    </dgm:pt>
    <dgm:pt modelId="{99B36C64-4116-409F-B8FE-C2E02AE865AF}" type="parTrans" cxnId="{5B056681-9053-45ED-AC21-67B98F367E96}">
      <dgm:prSet/>
      <dgm:spPr/>
      <dgm:t>
        <a:bodyPr/>
        <a:lstStyle/>
        <a:p>
          <a:endParaRPr lang="en-US">
            <a:latin typeface="+mn-lt"/>
          </a:endParaRPr>
        </a:p>
      </dgm:t>
    </dgm:pt>
    <dgm:pt modelId="{3BC83815-D31D-4FDF-9DDB-C8D214273BB4}" type="sibTrans" cxnId="{5B056681-9053-45ED-AC21-67B98F367E96}">
      <dgm:prSet/>
      <dgm:spPr/>
      <dgm:t>
        <a:bodyPr/>
        <a:lstStyle/>
        <a:p>
          <a:endParaRPr lang="en-US">
            <a:latin typeface="+mn-lt"/>
          </a:endParaRPr>
        </a:p>
      </dgm:t>
    </dgm:pt>
    <dgm:pt modelId="{D42BF4DD-E1EF-41D3-944D-2365D5F16089}">
      <dgm:prSet/>
      <dgm:spPr/>
      <dgm:t>
        <a:bodyPr/>
        <a:lstStyle/>
        <a:p>
          <a:r>
            <a:rPr lang="en-US" dirty="0">
              <a:solidFill>
                <a:schemeClr val="tx1"/>
              </a:solidFill>
              <a:latin typeface="Assistant SemiBold" pitchFamily="2" charset="-79"/>
              <a:cs typeface="Assistant SemiBold" pitchFamily="2" charset="-79"/>
            </a:rPr>
            <a:t>Reports/Complaints</a:t>
          </a:r>
        </a:p>
      </dgm:t>
    </dgm:pt>
    <dgm:pt modelId="{9ED0F34F-3AE3-4860-89CE-8D234FC6F023}" type="parTrans" cxnId="{12082D60-8E89-41CA-8389-A1018E0DE669}">
      <dgm:prSet/>
      <dgm:spPr/>
      <dgm:t>
        <a:bodyPr/>
        <a:lstStyle/>
        <a:p>
          <a:endParaRPr lang="en-US">
            <a:latin typeface="+mn-lt"/>
          </a:endParaRPr>
        </a:p>
      </dgm:t>
    </dgm:pt>
    <dgm:pt modelId="{8D51759C-243B-469E-894E-80F1455360BE}" type="sibTrans" cxnId="{12082D60-8E89-41CA-8389-A1018E0DE669}">
      <dgm:prSet/>
      <dgm:spPr/>
      <dgm:t>
        <a:bodyPr/>
        <a:lstStyle/>
        <a:p>
          <a:endParaRPr lang="en-US">
            <a:latin typeface="+mn-lt"/>
          </a:endParaRPr>
        </a:p>
      </dgm:t>
    </dgm:pt>
    <dgm:pt modelId="{85674410-1CD2-4095-AA16-E2B777D77E00}">
      <dgm:prSet/>
      <dgm:spPr/>
      <dgm:t>
        <a:bodyPr/>
        <a:lstStyle/>
        <a:p>
          <a:r>
            <a:rPr lang="en-US" b="0" dirty="0">
              <a:solidFill>
                <a:schemeClr val="tx1"/>
              </a:solidFill>
              <a:latin typeface="Assistant SemiBold" pitchFamily="2" charset="-79"/>
              <a:cs typeface="Assistant SemiBold" pitchFamily="2" charset="-79"/>
            </a:rPr>
            <a:t>Hiring, Compensation, Evaluation, and Promotion</a:t>
          </a:r>
        </a:p>
      </dgm:t>
    </dgm:pt>
    <dgm:pt modelId="{4593CF89-9E34-4295-927B-24387D9080A8}" type="parTrans" cxnId="{7811F91A-904E-4669-9CB0-3333B9678CDA}">
      <dgm:prSet/>
      <dgm:spPr/>
      <dgm:t>
        <a:bodyPr/>
        <a:lstStyle/>
        <a:p>
          <a:endParaRPr lang="en-US">
            <a:latin typeface="+mn-lt"/>
          </a:endParaRPr>
        </a:p>
      </dgm:t>
    </dgm:pt>
    <dgm:pt modelId="{5ACB1A8B-0E14-4B0F-A6AC-77B6A2530EBA}" type="sibTrans" cxnId="{7811F91A-904E-4669-9CB0-3333B9678CDA}">
      <dgm:prSet/>
      <dgm:spPr/>
      <dgm:t>
        <a:bodyPr/>
        <a:lstStyle/>
        <a:p>
          <a:endParaRPr lang="en-US">
            <a:latin typeface="+mn-lt"/>
          </a:endParaRPr>
        </a:p>
      </dgm:t>
    </dgm:pt>
    <dgm:pt modelId="{0CA98875-5563-4CDD-B9DF-7BF2EE6FBE50}" type="pres">
      <dgm:prSet presAssocID="{5CD70C29-F497-45DD-8E8E-420B16FCC091}" presName="diagram" presStyleCnt="0">
        <dgm:presLayoutVars>
          <dgm:dir/>
          <dgm:resizeHandles val="exact"/>
        </dgm:presLayoutVars>
      </dgm:prSet>
      <dgm:spPr/>
    </dgm:pt>
    <dgm:pt modelId="{56046805-F904-48A7-8211-DDFB0BE8DCBD}" type="pres">
      <dgm:prSet presAssocID="{95E7BFE5-F582-43E2-ACBC-1FB4C5CB669A}" presName="node" presStyleLbl="node1" presStyleIdx="0" presStyleCnt="3">
        <dgm:presLayoutVars>
          <dgm:bulletEnabled val="1"/>
        </dgm:presLayoutVars>
      </dgm:prSet>
      <dgm:spPr/>
    </dgm:pt>
    <dgm:pt modelId="{ECF846C7-580B-4CF7-96CF-49BBAD27BCC5}" type="pres">
      <dgm:prSet presAssocID="{3BC83815-D31D-4FDF-9DDB-C8D214273BB4}" presName="sibTrans" presStyleCnt="0"/>
      <dgm:spPr/>
    </dgm:pt>
    <dgm:pt modelId="{165B1622-6BBE-49A3-9F87-6A10C7A3A3CD}" type="pres">
      <dgm:prSet presAssocID="{D42BF4DD-E1EF-41D3-944D-2365D5F16089}" presName="node" presStyleLbl="node1" presStyleIdx="1" presStyleCnt="3">
        <dgm:presLayoutVars>
          <dgm:bulletEnabled val="1"/>
        </dgm:presLayoutVars>
      </dgm:prSet>
      <dgm:spPr/>
    </dgm:pt>
    <dgm:pt modelId="{78C644D2-5EF8-4F7C-A871-6E98F24CF55B}" type="pres">
      <dgm:prSet presAssocID="{8D51759C-243B-469E-894E-80F1455360BE}" presName="sibTrans" presStyleCnt="0"/>
      <dgm:spPr/>
    </dgm:pt>
    <dgm:pt modelId="{29EC2C97-AE97-4443-8472-A83BCBAAC8B8}" type="pres">
      <dgm:prSet presAssocID="{85674410-1CD2-4095-AA16-E2B777D77E00}" presName="node" presStyleLbl="node1" presStyleIdx="2" presStyleCnt="3">
        <dgm:presLayoutVars>
          <dgm:bulletEnabled val="1"/>
        </dgm:presLayoutVars>
      </dgm:prSet>
      <dgm:spPr/>
    </dgm:pt>
  </dgm:ptLst>
  <dgm:cxnLst>
    <dgm:cxn modelId="{DD574419-9A13-4266-A30C-1064341D2013}" type="presOf" srcId="{85674410-1CD2-4095-AA16-E2B777D77E00}" destId="{29EC2C97-AE97-4443-8472-A83BCBAAC8B8}" srcOrd="0" destOrd="0" presId="urn:microsoft.com/office/officeart/2005/8/layout/default"/>
    <dgm:cxn modelId="{7811F91A-904E-4669-9CB0-3333B9678CDA}" srcId="{5CD70C29-F497-45DD-8E8E-420B16FCC091}" destId="{85674410-1CD2-4095-AA16-E2B777D77E00}" srcOrd="2" destOrd="0" parTransId="{4593CF89-9E34-4295-927B-24387D9080A8}" sibTransId="{5ACB1A8B-0E14-4B0F-A6AC-77B6A2530EBA}"/>
    <dgm:cxn modelId="{B7A1B937-922F-48D2-A5C3-BA43ED552D62}" type="presOf" srcId="{5CD70C29-F497-45DD-8E8E-420B16FCC091}" destId="{0CA98875-5563-4CDD-B9DF-7BF2EE6FBE50}" srcOrd="0" destOrd="0" presId="urn:microsoft.com/office/officeart/2005/8/layout/default"/>
    <dgm:cxn modelId="{AEB7E138-EBE8-4EA8-93E2-27B9828708CC}" type="presOf" srcId="{D42BF4DD-E1EF-41D3-944D-2365D5F16089}" destId="{165B1622-6BBE-49A3-9F87-6A10C7A3A3CD}" srcOrd="0" destOrd="0" presId="urn:microsoft.com/office/officeart/2005/8/layout/default"/>
    <dgm:cxn modelId="{12082D60-8E89-41CA-8389-A1018E0DE669}" srcId="{5CD70C29-F497-45DD-8E8E-420B16FCC091}" destId="{D42BF4DD-E1EF-41D3-944D-2365D5F16089}" srcOrd="1" destOrd="0" parTransId="{9ED0F34F-3AE3-4860-89CE-8D234FC6F023}" sibTransId="{8D51759C-243B-469E-894E-80F1455360BE}"/>
    <dgm:cxn modelId="{4FE5E151-1F19-4925-865A-2C332D8D5330}" type="presOf" srcId="{95E7BFE5-F582-43E2-ACBC-1FB4C5CB669A}" destId="{56046805-F904-48A7-8211-DDFB0BE8DCBD}" srcOrd="0" destOrd="0" presId="urn:microsoft.com/office/officeart/2005/8/layout/default"/>
    <dgm:cxn modelId="{5B056681-9053-45ED-AC21-67B98F367E96}" srcId="{5CD70C29-F497-45DD-8E8E-420B16FCC091}" destId="{95E7BFE5-F582-43E2-ACBC-1FB4C5CB669A}" srcOrd="0" destOrd="0" parTransId="{99B36C64-4116-409F-B8FE-C2E02AE865AF}" sibTransId="{3BC83815-D31D-4FDF-9DDB-C8D214273BB4}"/>
    <dgm:cxn modelId="{ADBB0736-359C-43CB-8B31-2DB72E3389B7}" type="presParOf" srcId="{0CA98875-5563-4CDD-B9DF-7BF2EE6FBE50}" destId="{56046805-F904-48A7-8211-DDFB0BE8DCBD}" srcOrd="0" destOrd="0" presId="urn:microsoft.com/office/officeart/2005/8/layout/default"/>
    <dgm:cxn modelId="{78C51EFC-53ED-45E4-9F5F-6AEC03A1EB76}" type="presParOf" srcId="{0CA98875-5563-4CDD-B9DF-7BF2EE6FBE50}" destId="{ECF846C7-580B-4CF7-96CF-49BBAD27BCC5}" srcOrd="1" destOrd="0" presId="urn:microsoft.com/office/officeart/2005/8/layout/default"/>
    <dgm:cxn modelId="{62334487-8DEF-473E-A926-D2E8D4B0940D}" type="presParOf" srcId="{0CA98875-5563-4CDD-B9DF-7BF2EE6FBE50}" destId="{165B1622-6BBE-49A3-9F87-6A10C7A3A3CD}" srcOrd="2" destOrd="0" presId="urn:microsoft.com/office/officeart/2005/8/layout/default"/>
    <dgm:cxn modelId="{F96BF03F-D1B0-466A-8E21-79F1B740FD44}" type="presParOf" srcId="{0CA98875-5563-4CDD-B9DF-7BF2EE6FBE50}" destId="{78C644D2-5EF8-4F7C-A871-6E98F24CF55B}" srcOrd="3" destOrd="0" presId="urn:microsoft.com/office/officeart/2005/8/layout/default"/>
    <dgm:cxn modelId="{8D63FBD5-C618-43ED-B29F-95514D87F692}" type="presParOf" srcId="{0CA98875-5563-4CDD-B9DF-7BF2EE6FBE50}" destId="{29EC2C97-AE97-4443-8472-A83BCBAAC8B8}" srcOrd="4"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046805-F904-48A7-8211-DDFB0BE8DCBD}">
      <dsp:nvSpPr>
        <dsp:cNvPr id="0" name=""/>
        <dsp:cNvSpPr/>
      </dsp:nvSpPr>
      <dsp:spPr>
        <a:xfrm>
          <a:off x="0" y="759085"/>
          <a:ext cx="3218917" cy="1931350"/>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b="0" kern="1200" dirty="0">
              <a:latin typeface="Assistant SemiBold" pitchFamily="2" charset="-79"/>
              <a:cs typeface="Assistant SemiBold" pitchFamily="2" charset="-79"/>
            </a:rPr>
            <a:t>Disciplinary/Conduct Outcomes</a:t>
          </a:r>
        </a:p>
      </dsp:txBody>
      <dsp:txXfrm>
        <a:off x="0" y="759085"/>
        <a:ext cx="3218917" cy="1931350"/>
      </dsp:txXfrm>
    </dsp:sp>
    <dsp:sp modelId="{165B1622-6BBE-49A3-9F87-6A10C7A3A3CD}">
      <dsp:nvSpPr>
        <dsp:cNvPr id="0" name=""/>
        <dsp:cNvSpPr/>
      </dsp:nvSpPr>
      <dsp:spPr>
        <a:xfrm>
          <a:off x="3540808" y="759085"/>
          <a:ext cx="3218917" cy="1931350"/>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solidFill>
                <a:schemeClr val="tx1"/>
              </a:solidFill>
              <a:latin typeface="Assistant SemiBold" pitchFamily="2" charset="-79"/>
              <a:cs typeface="Assistant SemiBold" pitchFamily="2" charset="-79"/>
            </a:rPr>
            <a:t>Reports/Complaints</a:t>
          </a:r>
        </a:p>
      </dsp:txBody>
      <dsp:txXfrm>
        <a:off x="3540808" y="759085"/>
        <a:ext cx="3218917" cy="1931350"/>
      </dsp:txXfrm>
    </dsp:sp>
    <dsp:sp modelId="{29EC2C97-AE97-4443-8472-A83BCBAAC8B8}">
      <dsp:nvSpPr>
        <dsp:cNvPr id="0" name=""/>
        <dsp:cNvSpPr/>
      </dsp:nvSpPr>
      <dsp:spPr>
        <a:xfrm>
          <a:off x="7081617" y="759085"/>
          <a:ext cx="3218917" cy="1931350"/>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b="0" kern="1200" dirty="0">
              <a:solidFill>
                <a:schemeClr val="tx1"/>
              </a:solidFill>
              <a:latin typeface="Assistant SemiBold" pitchFamily="2" charset="-79"/>
              <a:cs typeface="Assistant SemiBold" pitchFamily="2" charset="-79"/>
            </a:rPr>
            <a:t>Hiring, Compensation, Evaluation, and Promotion</a:t>
          </a:r>
        </a:p>
      </dsp:txBody>
      <dsp:txXfrm>
        <a:off x="7081617" y="759085"/>
        <a:ext cx="3218917" cy="193135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74F272E-DD12-4903-84EA-34D3E9F51F4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E923B066-630F-4512-A4D4-024444552A6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207E19-9DD6-46EB-A52A-E82DB10677B7}" type="datetimeFigureOut">
              <a:rPr lang="en-US" smtClean="0"/>
              <a:t>10/27/2025</a:t>
            </a:fld>
            <a:endParaRPr lang="en-US" dirty="0"/>
          </a:p>
        </p:txBody>
      </p:sp>
      <p:sp>
        <p:nvSpPr>
          <p:cNvPr id="4" name="Footer Placeholder 3">
            <a:extLst>
              <a:ext uri="{FF2B5EF4-FFF2-40B4-BE49-F238E27FC236}">
                <a16:creationId xmlns:a16="http://schemas.microsoft.com/office/drawing/2014/main" id="{57D2F7C3-44B9-4FB2-9C8C-B695C0F163E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E11F47C5-358E-4516-A3DB-CC010A9B8CA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0E28B31-B298-4A7A-8C82-CC046F9C12AB}" type="slidenum">
              <a:rPr lang="en-US" smtClean="0"/>
              <a:t>‹#›</a:t>
            </a:fld>
            <a:endParaRPr lang="en-US" dirty="0"/>
          </a:p>
        </p:txBody>
      </p:sp>
    </p:spTree>
    <p:extLst>
      <p:ext uri="{BB962C8B-B14F-4D97-AF65-F5344CB8AC3E}">
        <p14:creationId xmlns:p14="http://schemas.microsoft.com/office/powerpoint/2010/main" val="5134464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1E30F2-1D21-4B0D-A9E1-CC68E80FBA56}" type="datetimeFigureOut">
              <a:rPr lang="en-US" smtClean="0"/>
              <a:t>10/27/2025</a:t>
            </a:fld>
            <a:endParaRPr lang="en-US" dirty="0"/>
          </a:p>
        </p:txBody>
      </p:sp>
      <p:sp>
        <p:nvSpPr>
          <p:cNvPr id="4" name="Slide Image Placeholder 3"/>
          <p:cNvSpPr>
            <a:spLocks noGrp="1" noRot="1" noChangeAspect="1"/>
          </p:cNvSpPr>
          <p:nvPr>
            <p:ph type="sldImg" idx="2"/>
          </p:nvPr>
        </p:nvSpPr>
        <p:spPr>
          <a:xfrm>
            <a:off x="1356360" y="674370"/>
            <a:ext cx="4145280" cy="233172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3221672"/>
            <a:ext cx="5486400" cy="5350828"/>
          </a:xfrm>
          <a:prstGeom prst="rect">
            <a:avLst/>
          </a:prstGeom>
        </p:spPr>
        <p:txBody>
          <a:bodyPr vert="horz" lIns="91440" tIns="45720" rIns="91440" bIns="45720" rtlCol="0"/>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a:ln>
                  <a:noFill/>
                </a:ln>
                <a:solidFill>
                  <a:srgbClr val="00256D"/>
                </a:solidFill>
                <a:effectLst/>
                <a:uLnTx/>
                <a:uFillTx/>
                <a:latin typeface="Calibri" panose="020F0502020204030204"/>
                <a:ea typeface="+mn-ea"/>
                <a:cs typeface="+mn-cs"/>
              </a:rPr>
              <a:t>Click to edit text styles</a:t>
            </a:r>
          </a:p>
          <a:p>
            <a:pPr marL="401638"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200" b="0" i="0" u="none" strike="noStrike" kern="1200" cap="none" spc="0" normalizeH="0" baseline="0" noProof="0">
                <a:ln>
                  <a:noFill/>
                </a:ln>
                <a:solidFill>
                  <a:srgbClr val="00256D"/>
                </a:solidFill>
                <a:effectLst/>
                <a:uLnTx/>
                <a:uFillTx/>
                <a:latin typeface="Calibri" panose="020F0502020204030204"/>
                <a:ea typeface="+mn-ea"/>
                <a:cs typeface="+mn-cs"/>
              </a:rPr>
              <a:t>Second level</a:t>
            </a:r>
          </a:p>
          <a:p>
            <a:pPr marL="628650" marR="0" lvl="2"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a:ln>
                  <a:noFill/>
                </a:ln>
                <a:solidFill>
                  <a:srgbClr val="00256D"/>
                </a:solidFill>
                <a:effectLst/>
                <a:uLnTx/>
                <a:uFillTx/>
                <a:latin typeface="Calibri" panose="020F0502020204030204"/>
                <a:ea typeface="+mn-ea"/>
                <a:cs typeface="+mn-cs"/>
              </a:rPr>
              <a:t>Third level</a:t>
            </a:r>
          </a:p>
          <a:p>
            <a:pPr marL="860425" marR="0" lvl="3" indent="-17145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kumimoji="0" lang="en-US" sz="1200" b="0" i="0" u="none" strike="noStrike" kern="1200" cap="none" spc="0" normalizeH="0" baseline="0" noProof="0">
                <a:ln>
                  <a:noFill/>
                </a:ln>
                <a:solidFill>
                  <a:srgbClr val="00256D"/>
                </a:solidFill>
                <a:effectLst/>
                <a:uLnTx/>
                <a:uFillTx/>
                <a:latin typeface="Calibri" panose="020F0502020204030204"/>
                <a:ea typeface="+mn-ea"/>
                <a:cs typeface="+mn-cs"/>
              </a:rPr>
              <a:t>Fourth level</a:t>
            </a:r>
          </a:p>
          <a:p>
            <a:pPr marL="1085850" marR="0" lvl="4"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0256D"/>
                </a:solidFill>
                <a:effectLst/>
                <a:uLnTx/>
                <a:uFillTx/>
                <a:latin typeface="Calibri" panose="020F0502020204030204"/>
                <a:ea typeface="+mn-ea"/>
                <a:cs typeface="+mn-cs"/>
              </a:rPr>
              <a:t>Fifth level</a:t>
            </a:r>
          </a:p>
        </p:txBody>
      </p:sp>
      <p:sp>
        <p:nvSpPr>
          <p:cNvPr id="7" name="Slide Number Placeholder 6"/>
          <p:cNvSpPr>
            <a:spLocks noGrp="1"/>
          </p:cNvSpPr>
          <p:nvPr>
            <p:ph type="sldNum" sz="quarter" idx="5"/>
          </p:nvPr>
        </p:nvSpPr>
        <p:spPr>
          <a:xfrm>
            <a:off x="6092189" y="8685212"/>
            <a:ext cx="489903" cy="275908"/>
          </a:xfrm>
          <a:prstGeom prst="rect">
            <a:avLst/>
          </a:prstGeom>
        </p:spPr>
        <p:txBody>
          <a:bodyPr vert="horz" lIns="91440" tIns="45720" rIns="91440" bIns="45720" rtlCol="0" anchor="b"/>
          <a:lstStyle>
            <a:lvl1pPr algn="r">
              <a:defRPr sz="1200"/>
            </a:lvl1pPr>
          </a:lstStyle>
          <a:p>
            <a:fld id="{E633A77D-599F-4171-8431-1AF9F209047B}" type="slidenum">
              <a:rPr lang="en-US" smtClean="0"/>
              <a:t>‹#›</a:t>
            </a:fld>
            <a:endParaRPr lang="en-US" dirty="0"/>
          </a:p>
        </p:txBody>
      </p:sp>
    </p:spTree>
    <p:extLst>
      <p:ext uri="{BB962C8B-B14F-4D97-AF65-F5344CB8AC3E}">
        <p14:creationId xmlns:p14="http://schemas.microsoft.com/office/powerpoint/2010/main" val="36063919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55725" y="674688"/>
            <a:ext cx="4146550" cy="2332037"/>
          </a:xfrm>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3A77D-599F-4171-8431-1AF9F209047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35777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55725" y="674688"/>
            <a:ext cx="4146550" cy="2332037"/>
          </a:xfrm>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33A77D-599F-4171-8431-1AF9F209047B}" type="slidenum">
              <a:rPr lang="en-US" smtClean="0"/>
              <a:t>29</a:t>
            </a:fld>
            <a:endParaRPr lang="en-US" dirty="0"/>
          </a:p>
        </p:txBody>
      </p:sp>
    </p:spTree>
    <p:extLst>
      <p:ext uri="{BB962C8B-B14F-4D97-AF65-F5344CB8AC3E}">
        <p14:creationId xmlns:p14="http://schemas.microsoft.com/office/powerpoint/2010/main" val="20133922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55725" y="674688"/>
            <a:ext cx="4146550" cy="2332037"/>
          </a:xfrm>
        </p:spPr>
        <p:txBody>
          <a:bodyPr/>
          <a:lstStyle/>
          <a:p>
            <a:endParaRPr lang="en-US" dirty="0"/>
          </a:p>
        </p:txBody>
      </p:sp>
      <p:sp>
        <p:nvSpPr>
          <p:cNvPr id="3" name="Notes Placeholder 2"/>
          <p:cNvSpPr>
            <a:spLocks noGrp="1"/>
          </p:cNvSpPr>
          <p:nvPr>
            <p:ph type="body" idx="1"/>
          </p:nvPr>
        </p:nvSpPr>
        <p:spPr/>
        <p:txBody>
          <a:bodyPr/>
          <a:lstStyle/>
          <a:p>
            <a:endParaRPr lang="en-US"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E633A77D-599F-4171-8431-1AF9F209047B}" type="slidenum">
              <a:rPr lang="en-US" smtClean="0"/>
              <a:t>4</a:t>
            </a:fld>
            <a:endParaRPr lang="en-US" dirty="0"/>
          </a:p>
        </p:txBody>
      </p:sp>
    </p:spTree>
    <p:extLst>
      <p:ext uri="{BB962C8B-B14F-4D97-AF65-F5344CB8AC3E}">
        <p14:creationId xmlns:p14="http://schemas.microsoft.com/office/powerpoint/2010/main" val="4054383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55725" y="674688"/>
            <a:ext cx="4146550" cy="2332037"/>
          </a:xfrm>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33A77D-599F-4171-8431-1AF9F209047B}" type="slidenum">
              <a:rPr lang="en-US" smtClean="0"/>
              <a:t>5</a:t>
            </a:fld>
            <a:endParaRPr lang="en-US" dirty="0"/>
          </a:p>
        </p:txBody>
      </p:sp>
    </p:spTree>
    <p:extLst>
      <p:ext uri="{BB962C8B-B14F-4D97-AF65-F5344CB8AC3E}">
        <p14:creationId xmlns:p14="http://schemas.microsoft.com/office/powerpoint/2010/main" val="30050149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55725" y="674688"/>
            <a:ext cx="4146550" cy="2332037"/>
          </a:xfrm>
        </p:spPr>
        <p:txBody>
          <a:bodyPr/>
          <a:lstStyle/>
          <a:p>
            <a:endParaRPr lang="en-US" dirty="0"/>
          </a:p>
        </p:txBody>
      </p:sp>
      <p:sp>
        <p:nvSpPr>
          <p:cNvPr id="3" name="Notes Placeholder 2"/>
          <p:cNvSpPr>
            <a:spLocks noGrp="1"/>
          </p:cNvSpPr>
          <p:nvPr>
            <p:ph type="body" idx="1"/>
          </p:nvPr>
        </p:nvSpPr>
        <p:spPr/>
        <p:txBody>
          <a:bodyPr/>
          <a:lstStyle/>
          <a:p>
            <a:r>
              <a:rPr lang="en-US" dirty="0"/>
              <a:t>DOJ has ultimate oversight authority of Title VI and oversees/approves the work of OCR in relation to Title VI</a:t>
            </a:r>
            <a:br>
              <a:rPr lang="en-US" dirty="0"/>
            </a:br>
            <a:br>
              <a:rPr lang="en-US" dirty="0"/>
            </a:br>
            <a:r>
              <a:rPr lang="en-US" dirty="0"/>
              <a:t>OCR can open a compliance review without a complaint having been filed</a:t>
            </a:r>
          </a:p>
        </p:txBody>
      </p:sp>
      <p:sp>
        <p:nvSpPr>
          <p:cNvPr id="4" name="Slide Number Placeholder 3"/>
          <p:cNvSpPr>
            <a:spLocks noGrp="1"/>
          </p:cNvSpPr>
          <p:nvPr>
            <p:ph type="sldNum" sz="quarter" idx="5"/>
          </p:nvPr>
        </p:nvSpPr>
        <p:spPr/>
        <p:txBody>
          <a:bodyPr/>
          <a:lstStyle/>
          <a:p>
            <a:fld id="{E633A77D-599F-4171-8431-1AF9F209047B}" type="slidenum">
              <a:rPr lang="en-US" smtClean="0"/>
              <a:t>8</a:t>
            </a:fld>
            <a:endParaRPr lang="en-US" dirty="0"/>
          </a:p>
        </p:txBody>
      </p:sp>
    </p:spTree>
    <p:extLst>
      <p:ext uri="{BB962C8B-B14F-4D97-AF65-F5344CB8AC3E}">
        <p14:creationId xmlns:p14="http://schemas.microsoft.com/office/powerpoint/2010/main" val="38473464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55725" y="674688"/>
            <a:ext cx="4146550" cy="2332037"/>
          </a:xfrm>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33A77D-599F-4171-8431-1AF9F209047B}" type="slidenum">
              <a:rPr lang="en-US" smtClean="0"/>
              <a:t>9</a:t>
            </a:fld>
            <a:endParaRPr lang="en-US" dirty="0"/>
          </a:p>
        </p:txBody>
      </p:sp>
    </p:spTree>
    <p:extLst>
      <p:ext uri="{BB962C8B-B14F-4D97-AF65-F5344CB8AC3E}">
        <p14:creationId xmlns:p14="http://schemas.microsoft.com/office/powerpoint/2010/main" val="40684913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7952B-0E34-7F74-187D-239DF8FD1A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536EC5-9346-C885-7F6D-97ECF2524DDE}"/>
              </a:ext>
            </a:extLst>
          </p:cNvPr>
          <p:cNvSpPr>
            <a:spLocks noGrp="1" noRot="1" noChangeAspect="1"/>
          </p:cNvSpPr>
          <p:nvPr>
            <p:ph type="sldImg"/>
          </p:nvPr>
        </p:nvSpPr>
        <p:spPr>
          <a:xfrm>
            <a:off x="1370013" y="769938"/>
            <a:ext cx="4117975" cy="2316162"/>
          </a:xfrm>
        </p:spPr>
        <p:txBody>
          <a:bodyPr/>
          <a:lstStyle/>
          <a:p>
            <a:endParaRPr lang="en-US" dirty="0"/>
          </a:p>
        </p:txBody>
      </p:sp>
      <p:sp>
        <p:nvSpPr>
          <p:cNvPr id="3" name="Notes Placeholder 2">
            <a:extLst>
              <a:ext uri="{FF2B5EF4-FFF2-40B4-BE49-F238E27FC236}">
                <a16:creationId xmlns:a16="http://schemas.microsoft.com/office/drawing/2014/main" id="{9E46E488-0BB1-E186-1862-D003FF45A31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1EDE624-0873-8BAA-9718-597AB9B552C4}"/>
              </a:ext>
            </a:extLst>
          </p:cNvPr>
          <p:cNvSpPr>
            <a:spLocks noGrp="1"/>
          </p:cNvSpPr>
          <p:nvPr>
            <p:ph type="sldNum" sz="quarter" idx="5"/>
          </p:nvPr>
        </p:nvSpPr>
        <p:spPr/>
        <p:txBody>
          <a:bodyPr/>
          <a:lstStyle/>
          <a:p>
            <a:fld id="{E633A77D-599F-4171-8431-1AF9F209047B}" type="slidenum">
              <a:rPr lang="en-US" smtClean="0"/>
              <a:t>23</a:t>
            </a:fld>
            <a:endParaRPr lang="en-US" dirty="0"/>
          </a:p>
        </p:txBody>
      </p:sp>
    </p:spTree>
    <p:extLst>
      <p:ext uri="{BB962C8B-B14F-4D97-AF65-F5344CB8AC3E}">
        <p14:creationId xmlns:p14="http://schemas.microsoft.com/office/powerpoint/2010/main" val="41131590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5FD384-E926-F2DB-B553-192C9A4FEC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8DC9DD-12AC-24AA-D1DC-44608CCE934C}"/>
              </a:ext>
            </a:extLst>
          </p:cNvPr>
          <p:cNvSpPr>
            <a:spLocks noGrp="1" noRot="1" noChangeAspect="1"/>
          </p:cNvSpPr>
          <p:nvPr>
            <p:ph type="sldImg"/>
          </p:nvPr>
        </p:nvSpPr>
        <p:spPr>
          <a:xfrm>
            <a:off x="1355725" y="674688"/>
            <a:ext cx="4146550" cy="2332037"/>
          </a:xfrm>
        </p:spPr>
        <p:txBody>
          <a:bodyPr/>
          <a:lstStyle/>
          <a:p>
            <a:endParaRPr lang="en-US" dirty="0"/>
          </a:p>
        </p:txBody>
      </p:sp>
      <p:sp>
        <p:nvSpPr>
          <p:cNvPr id="3" name="Notes Placeholder 2">
            <a:extLst>
              <a:ext uri="{FF2B5EF4-FFF2-40B4-BE49-F238E27FC236}">
                <a16:creationId xmlns:a16="http://schemas.microsoft.com/office/drawing/2014/main" id="{F2DC9261-C877-6EA4-9BD5-567157285F52}"/>
              </a:ext>
            </a:extLst>
          </p:cNvPr>
          <p:cNvSpPr>
            <a:spLocks noGrp="1"/>
          </p:cNvSpPr>
          <p:nvPr>
            <p:ph type="body" idx="1"/>
          </p:nvPr>
        </p:nvSpPr>
        <p:spPr/>
        <p:txBody>
          <a:bodyPr/>
          <a:lstStyle/>
          <a:p>
            <a:endParaRPr lang="en-US" dirty="0"/>
          </a:p>
          <a:p>
            <a:endParaRPr lang="en-US" dirty="0"/>
          </a:p>
        </p:txBody>
      </p:sp>
      <p:sp>
        <p:nvSpPr>
          <p:cNvPr id="4" name="Slide Number Placeholder 3">
            <a:extLst>
              <a:ext uri="{FF2B5EF4-FFF2-40B4-BE49-F238E27FC236}">
                <a16:creationId xmlns:a16="http://schemas.microsoft.com/office/drawing/2014/main" id="{06F80E2F-42FD-F72E-094B-016CFB592C84}"/>
              </a:ext>
            </a:extLst>
          </p:cNvPr>
          <p:cNvSpPr>
            <a:spLocks noGrp="1"/>
          </p:cNvSpPr>
          <p:nvPr>
            <p:ph type="sldNum" sz="quarter" idx="5"/>
          </p:nvPr>
        </p:nvSpPr>
        <p:spPr/>
        <p:txBody>
          <a:bodyPr/>
          <a:lstStyle/>
          <a:p>
            <a:fld id="{E633A77D-599F-4171-8431-1AF9F209047B}" type="slidenum">
              <a:rPr lang="en-US" smtClean="0"/>
              <a:t>24</a:t>
            </a:fld>
            <a:endParaRPr lang="en-US" dirty="0"/>
          </a:p>
        </p:txBody>
      </p:sp>
    </p:spTree>
    <p:extLst>
      <p:ext uri="{BB962C8B-B14F-4D97-AF65-F5344CB8AC3E}">
        <p14:creationId xmlns:p14="http://schemas.microsoft.com/office/powerpoint/2010/main" val="29325361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0013" y="769938"/>
            <a:ext cx="4117975" cy="2316162"/>
          </a:xfrm>
        </p:spPr>
        <p:txBody>
          <a:bodyPr/>
          <a:lstStyle/>
          <a:p>
            <a:endParaRPr lang="en-US" dirty="0"/>
          </a:p>
        </p:txBody>
      </p:sp>
      <p:sp>
        <p:nvSpPr>
          <p:cNvPr id="3" name="Notes Placeholder 2"/>
          <p:cNvSpPr>
            <a:spLocks noGrp="1"/>
          </p:cNvSpPr>
          <p:nvPr>
            <p:ph type="body" idx="1"/>
          </p:nvPr>
        </p:nvSpPr>
        <p:spPr/>
        <p:txBody>
          <a:bodyPr/>
          <a:lstStyle/>
          <a:p>
            <a:pPr marL="342900" marR="0" lvl="0" indent="-342900">
              <a:spcBef>
                <a:spcPts val="0"/>
              </a:spcBef>
              <a:spcAft>
                <a:spcPts val="0"/>
              </a:spcAft>
              <a:buFont typeface="Symbol" panose="05050102010706020507" pitchFamily="18" charset="2"/>
              <a:buChar char=""/>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Audits are effective ways to assess the Title IX program. </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spcBef>
                <a:spcPts val="0"/>
              </a:spcBef>
              <a:spcAft>
                <a:spcPts val="0"/>
              </a:spcAft>
              <a:buFont typeface="Courier New" panose="02070309020205020404" pitchFamily="49" charset="0"/>
              <a:buChar char="o"/>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Audits are intermittent assessments that evaluate whether a program is operated in an equitable way.</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spcBef>
                <a:spcPts val="0"/>
              </a:spcBef>
              <a:spcAft>
                <a:spcPts val="0"/>
              </a:spcAft>
              <a:buFont typeface="Courier New" panose="02070309020205020404" pitchFamily="49" charset="0"/>
              <a:buChar char="o"/>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Audits are different than surveys, though survey data may be an important part of an audit. </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spcBef>
                <a:spcPts val="0"/>
              </a:spcBef>
              <a:spcAft>
                <a:spcPts val="0"/>
              </a:spcAft>
              <a:buFont typeface="Courier New" panose="02070309020205020404" pitchFamily="49" charset="0"/>
              <a:buChar char="o"/>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Administering audits regularly tends to be the most beneficial, but there are cost considerations to performing audits on a regular schedule.</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spcBef>
                <a:spcPts val="0"/>
              </a:spcBef>
              <a:spcAft>
                <a:spcPts val="0"/>
              </a:spcAft>
              <a:buFont typeface="Wingdings" panose="05000000000000000000" pitchFamily="2" charset="2"/>
              <a:buChar char=""/>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A rotational schedule of different kinds of audits are normal.</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Different kinds of audits include:</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spcBef>
                <a:spcPts val="0"/>
              </a:spcBef>
              <a:spcAft>
                <a:spcPts val="0"/>
              </a:spcAft>
              <a:buFont typeface="Courier New" panose="02070309020205020404" pitchFamily="49" charset="0"/>
              <a:buChar char="o"/>
            </a:pPr>
            <a:r>
              <a:rPr lang="en-US" sz="1200" b="1" kern="100" dirty="0">
                <a:effectLst/>
                <a:latin typeface="Calibri" panose="020F0502020204030204" pitchFamily="34" charset="0"/>
                <a:ea typeface="Calibri" panose="020F0502020204030204" pitchFamily="34" charset="0"/>
                <a:cs typeface="Times New Roman" panose="02020603050405020304" pitchFamily="18" charset="0"/>
              </a:rPr>
              <a:t>Athletics equity audits.</a:t>
            </a: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spcBef>
                <a:spcPts val="0"/>
              </a:spcBef>
              <a:spcAft>
                <a:spcPts val="0"/>
              </a:spcAft>
              <a:buFont typeface="Wingdings" panose="05000000000000000000" pitchFamily="2" charset="2"/>
              <a:buChar char=""/>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May be done internally, but it is a LOT of work. </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spcBef>
                <a:spcPts val="0"/>
              </a:spcBef>
              <a:spcAft>
                <a:spcPts val="0"/>
              </a:spcAft>
              <a:buFont typeface="Wingdings" panose="05000000000000000000" pitchFamily="2" charset="2"/>
              <a:buChar char=""/>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Entails reviewing the entire athletic program. </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spcBef>
                <a:spcPts val="0"/>
              </a:spcBef>
              <a:spcAft>
                <a:spcPts val="0"/>
              </a:spcAft>
              <a:buFont typeface="Wingdings" panose="05000000000000000000" pitchFamily="2" charset="2"/>
              <a:buChar char=""/>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Requires significant understanding of Title IX athletics law and practice. </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spcBef>
                <a:spcPts val="0"/>
              </a:spcBef>
              <a:spcAft>
                <a:spcPts val="0"/>
              </a:spcAft>
              <a:buFont typeface="Wingdings" panose="05000000000000000000" pitchFamily="2" charset="2"/>
              <a:buChar char=""/>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Must understand the three-prong analysis and the “laundry list.”</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spcBef>
                <a:spcPts val="0"/>
              </a:spcBef>
              <a:spcAft>
                <a:spcPts val="0"/>
              </a:spcAft>
              <a:buFont typeface="Wingdings" panose="05000000000000000000" pitchFamily="2" charset="2"/>
              <a:buChar char=""/>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Involves review of scholarship, salary, enrollment, and other data, as well as visual inspections of facilities. </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spcBef>
                <a:spcPts val="0"/>
              </a:spcBef>
              <a:spcAft>
                <a:spcPts val="0"/>
              </a:spcAft>
              <a:buFont typeface="Wingdings" panose="05000000000000000000" pitchFamily="2" charset="2"/>
              <a:buChar char=""/>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Usually done under privilege to shield the final report from being discoverable in a lawsuit. </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spcBef>
                <a:spcPts val="0"/>
              </a:spcBef>
              <a:spcAft>
                <a:spcPts val="0"/>
              </a:spcAft>
              <a:buFont typeface="Wingdings" panose="05000000000000000000" pitchFamily="2" charset="2"/>
              <a:buChar char=""/>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Provides recommendations to move towards gender equity in athletics.</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spcBef>
                <a:spcPts val="0"/>
              </a:spcBef>
              <a:spcAft>
                <a:spcPts val="0"/>
              </a:spcAft>
              <a:buFont typeface="Courier New" panose="02070309020205020404" pitchFamily="49" charset="0"/>
              <a:buChar char="o"/>
            </a:pPr>
            <a:r>
              <a:rPr lang="en-US" sz="1200" b="1" kern="100" dirty="0">
                <a:effectLst/>
                <a:latin typeface="Calibri" panose="020F0502020204030204" pitchFamily="34" charset="0"/>
                <a:ea typeface="Calibri" panose="020F0502020204030204" pitchFamily="34" charset="0"/>
                <a:cs typeface="Times New Roman" panose="02020603050405020304" pitchFamily="18" charset="0"/>
              </a:rPr>
              <a:t>Scholarships and financial aid audit.</a:t>
            </a: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spcBef>
                <a:spcPts val="0"/>
              </a:spcBef>
              <a:spcAft>
                <a:spcPts val="0"/>
              </a:spcAft>
              <a:buFont typeface="Wingdings" panose="05000000000000000000" pitchFamily="2" charset="2"/>
              <a:buChar char=""/>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May be done internally, but also commonly completed by an external partner due to the data-intensive nature of these kinds of audits. </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spcBef>
                <a:spcPts val="0"/>
              </a:spcBef>
              <a:spcAft>
                <a:spcPts val="0"/>
              </a:spcAft>
              <a:buFont typeface="Wingdings" panose="05000000000000000000" pitchFamily="2" charset="2"/>
              <a:buChar char=""/>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These audits measure the scholarships and financial aid offered to the general student body to ensure that the award process and the result are equitable. </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spcBef>
                <a:spcPts val="0"/>
              </a:spcBef>
              <a:spcAft>
                <a:spcPts val="800"/>
              </a:spcAft>
              <a:buFont typeface="Wingdings" panose="05000000000000000000" pitchFamily="2" charset="2"/>
              <a:buChar char=""/>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Financial aid and other partners will need to be a partner in these audits because they hold the data.</a:t>
            </a:r>
          </a:p>
          <a:p>
            <a:pPr marL="742950" marR="0" lvl="1" indent="-285750">
              <a:spcBef>
                <a:spcPts val="0"/>
              </a:spcBef>
              <a:spcAft>
                <a:spcPts val="0"/>
              </a:spcAft>
              <a:buFont typeface="Courier New" panose="02070309020205020404" pitchFamily="49" charset="0"/>
              <a:buChar char="o"/>
            </a:pPr>
            <a:r>
              <a:rPr lang="en-US" sz="1200" b="1" kern="100" dirty="0">
                <a:effectLst/>
                <a:latin typeface="Calibri" panose="020F0502020204030204" pitchFamily="34" charset="0"/>
                <a:ea typeface="Calibri" panose="020F0502020204030204" pitchFamily="34" charset="0"/>
                <a:cs typeface="Times New Roman" panose="02020603050405020304" pitchFamily="18" charset="0"/>
              </a:rPr>
              <a:t>Report or complaint audits.</a:t>
            </a: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spcBef>
                <a:spcPts val="0"/>
              </a:spcBef>
              <a:spcAft>
                <a:spcPts val="0"/>
              </a:spcAft>
              <a:buFont typeface="Wingdings" panose="05000000000000000000" pitchFamily="2" charset="2"/>
              <a:buChar char=""/>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Likely done internally but may be done externally if an independent perspective is important OR the data set is too large.</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spcBef>
                <a:spcPts val="0"/>
              </a:spcBef>
              <a:spcAft>
                <a:spcPts val="0"/>
              </a:spcAft>
              <a:buFont typeface="Wingdings" panose="05000000000000000000" pitchFamily="2" charset="2"/>
              <a:buChar char=""/>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Review reports or complaints for patterns to identify trends or behaviors that may require specific action. </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spcBef>
                <a:spcPts val="0"/>
              </a:spcBef>
              <a:spcAft>
                <a:spcPts val="0"/>
              </a:spcAft>
              <a:buFont typeface="Wingdings" panose="05000000000000000000" pitchFamily="2" charset="2"/>
              <a:buChar char=""/>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These kinds of audits may be especially relevant for sex discrimination complaints, disparate impact, disparate treatment, or culture/climate issues.</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spcBef>
                <a:spcPts val="0"/>
              </a:spcBef>
              <a:spcAft>
                <a:spcPts val="0"/>
              </a:spcAft>
              <a:buFont typeface="Courier New" panose="02070309020205020404" pitchFamily="49" charset="0"/>
              <a:buChar char="o"/>
            </a:pPr>
            <a:r>
              <a:rPr lang="en-US" sz="1200" b="1" kern="100" dirty="0">
                <a:effectLst/>
                <a:latin typeface="Calibri" panose="020F0502020204030204" pitchFamily="34" charset="0"/>
                <a:ea typeface="Calibri" panose="020F0502020204030204" pitchFamily="34" charset="0"/>
                <a:cs typeface="Times New Roman" panose="02020603050405020304" pitchFamily="18" charset="0"/>
              </a:rPr>
              <a:t>Hiring, Compensation, Evaluation and Promotion.</a:t>
            </a: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spcBef>
                <a:spcPts val="0"/>
              </a:spcBef>
              <a:spcAft>
                <a:spcPts val="0"/>
              </a:spcAft>
              <a:buFont typeface="Wingdings" panose="05000000000000000000" pitchFamily="2" charset="2"/>
              <a:buChar char=""/>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May be done internally, but also commonly completed by an external partner due to the data-intensive nature of these kinds of audits. </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spcBef>
                <a:spcPts val="0"/>
              </a:spcBef>
              <a:spcAft>
                <a:spcPts val="0"/>
              </a:spcAft>
              <a:buFont typeface="Wingdings" panose="05000000000000000000" pitchFamily="2" charset="2"/>
              <a:buChar char=""/>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HR may generally hold these records and will need to be a cooperative partner. </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spcBef>
                <a:spcPts val="0"/>
              </a:spcBef>
              <a:spcAft>
                <a:spcPts val="0"/>
              </a:spcAft>
              <a:buFont typeface="Wingdings" panose="05000000000000000000" pitchFamily="2" charset="2"/>
              <a:buChar char=""/>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Helps identify potential problem areas before complaints emerge.</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spcBef>
                <a:spcPts val="0"/>
              </a:spcBef>
              <a:spcAft>
                <a:spcPts val="0"/>
              </a:spcAft>
              <a:buFont typeface="Courier New" panose="02070309020205020404" pitchFamily="49" charset="0"/>
              <a:buChar char="o"/>
            </a:pPr>
            <a:r>
              <a:rPr lang="en-US" sz="1200" b="1" kern="100" dirty="0">
                <a:effectLst/>
                <a:latin typeface="Calibri" panose="020F0502020204030204" pitchFamily="34" charset="0"/>
                <a:ea typeface="Calibri" panose="020F0502020204030204" pitchFamily="34" charset="0"/>
                <a:cs typeface="Times New Roman" panose="02020603050405020304" pitchFamily="18" charset="0"/>
              </a:rPr>
              <a:t>Single sex facilities or programs audit.</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spcBef>
                <a:spcPts val="0"/>
              </a:spcBef>
              <a:spcAft>
                <a:spcPts val="0"/>
              </a:spcAft>
              <a:buFont typeface="Wingdings" panose="05000000000000000000" pitchFamily="2" charset="2"/>
              <a:buChar char=""/>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This type of audit reflects several of the concerns outlined in the single sex programs section of this course. </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spcBef>
                <a:spcPts val="0"/>
              </a:spcBef>
              <a:spcAft>
                <a:spcPts val="0"/>
              </a:spcAft>
              <a:buFont typeface="Wingdings" panose="05000000000000000000" pitchFamily="2" charset="2"/>
              <a:buChar char=""/>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In all likelihood for all but the largest recipients, this type of audit may likely be done internally. </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spcBef>
                <a:spcPts val="0"/>
              </a:spcBef>
              <a:spcAft>
                <a:spcPts val="0"/>
              </a:spcAft>
              <a:buFont typeface="Wingdings" panose="05000000000000000000" pitchFamily="2" charset="2"/>
              <a:buChar char=""/>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An audit of single-sex programs and facilities would review any single-sex or preferred sex programs the recipient offers, with the goal of determining whether any areas of liability exist.</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spcBef>
                <a:spcPts val="0"/>
              </a:spcBef>
              <a:spcAft>
                <a:spcPts val="0"/>
              </a:spcAft>
              <a:buFont typeface="Courier New" panose="02070309020205020404" pitchFamily="49" charset="0"/>
              <a:buChar char="o"/>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Other topics ripe for audits may come to the TIXC’s attention as a result of climate surveys or other feedback.</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How often should recipients audit their programs?</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spcBef>
                <a:spcPts val="0"/>
              </a:spcBef>
              <a:spcAft>
                <a:spcPts val="0"/>
              </a:spcAft>
              <a:buFont typeface="Courier New" panose="02070309020205020404" pitchFamily="49" charset="0"/>
              <a:buChar char="o"/>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It depends. If past audits have revealed problems in athletics or financial aid, for example, then it may make sense to perform more frequent audits.</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spcBef>
                <a:spcPts val="0"/>
              </a:spcBef>
              <a:spcAft>
                <a:spcPts val="0"/>
              </a:spcAft>
              <a:buFont typeface="Courier New" panose="02070309020205020404" pitchFamily="49" charset="0"/>
              <a:buChar char="o"/>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Cost of audits may impact frequency.</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spcBef>
                <a:spcPts val="0"/>
              </a:spcBef>
              <a:buFont typeface="Courier New" panose="02070309020205020404" pitchFamily="49" charset="0"/>
              <a:buChar char="o"/>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Some audits that the TIXC may be able to complete independently, like report or complaint audits, should be done every year or two. </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spcBef>
                <a:spcPts val="0"/>
              </a:spcBef>
              <a:spcAft>
                <a:spcPts val="0"/>
              </a:spcAft>
              <a:buFont typeface="Wingdings" panose="05000000000000000000" pitchFamily="2"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Other audits, such as those requiring significant collaboration from partners, </a:t>
            </a: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could be placed on rotation so the TIXC always has an audit ongoing, but each office only expects to have an audit every 3-5 years.</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spcBef>
                <a:spcPts val="0"/>
              </a:spcBef>
              <a:spcAft>
                <a:spcPts val="800"/>
              </a:spcAft>
              <a:buFont typeface="Courier New" panose="02070309020205020404" pitchFamily="49" charset="0"/>
              <a:buChar char="o"/>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There is no hard and fast answer.</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633A77D-599F-4171-8431-1AF9F209047B}" type="slidenum">
              <a:rPr lang="en-US" smtClean="0"/>
              <a:t>26</a:t>
            </a:fld>
            <a:endParaRPr lang="en-US" dirty="0"/>
          </a:p>
        </p:txBody>
      </p:sp>
    </p:spTree>
    <p:extLst>
      <p:ext uri="{BB962C8B-B14F-4D97-AF65-F5344CB8AC3E}">
        <p14:creationId xmlns:p14="http://schemas.microsoft.com/office/powerpoint/2010/main" val="36581570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55725" y="674688"/>
            <a:ext cx="4146550" cy="2332037"/>
          </a:xfrm>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33A77D-599F-4171-8431-1AF9F209047B}" type="slidenum">
              <a:rPr lang="en-US" smtClean="0"/>
              <a:t>28</a:t>
            </a:fld>
            <a:endParaRPr lang="en-US" dirty="0"/>
          </a:p>
        </p:txBody>
      </p:sp>
    </p:spTree>
    <p:extLst>
      <p:ext uri="{BB962C8B-B14F-4D97-AF65-F5344CB8AC3E}">
        <p14:creationId xmlns:p14="http://schemas.microsoft.com/office/powerpoint/2010/main" val="10501281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ark Title Slide + Athletics Image">
    <p:spTree>
      <p:nvGrpSpPr>
        <p:cNvPr id="1" name=""/>
        <p:cNvGrpSpPr/>
        <p:nvPr/>
      </p:nvGrpSpPr>
      <p:grpSpPr>
        <a:xfrm>
          <a:off x="0" y="0"/>
          <a:ext cx="0" cy="0"/>
          <a:chOff x="0" y="0"/>
          <a:chExt cx="0" cy="0"/>
        </a:xfrm>
      </p:grpSpPr>
      <p:pic>
        <p:nvPicPr>
          <p:cNvPr id="11" name="Picture 10" descr="A water way with buildings and boats&#10;&#10;AI-generated content may be incorrect.">
            <a:extLst>
              <a:ext uri="{FF2B5EF4-FFF2-40B4-BE49-F238E27FC236}">
                <a16:creationId xmlns:a16="http://schemas.microsoft.com/office/drawing/2014/main" id="{8B56B953-D99D-76B9-EC7A-A76DFA803AE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4" y="0"/>
            <a:ext cx="12205224" cy="6855626"/>
          </a:xfrm>
          <a:prstGeom prst="rect">
            <a:avLst/>
          </a:prstGeom>
        </p:spPr>
      </p:pic>
      <p:sp>
        <p:nvSpPr>
          <p:cNvPr id="5" name="Rectangle 4">
            <a:extLst>
              <a:ext uri="{FF2B5EF4-FFF2-40B4-BE49-F238E27FC236}">
                <a16:creationId xmlns:a16="http://schemas.microsoft.com/office/drawing/2014/main" id="{94FB95D8-F338-4F75-8883-F7B51144DEB2}"/>
              </a:ext>
            </a:extLst>
          </p:cNvPr>
          <p:cNvSpPr/>
          <p:nvPr userDrawn="1"/>
        </p:nvSpPr>
        <p:spPr>
          <a:xfrm>
            <a:off x="-13243" y="0"/>
            <a:ext cx="12205224"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a:extLst>
              <a:ext uri="{FF2B5EF4-FFF2-40B4-BE49-F238E27FC236}">
                <a16:creationId xmlns:a16="http://schemas.microsoft.com/office/drawing/2014/main" id="{3ADA913D-DC8D-4767-B734-B883C8FB87B3}"/>
              </a:ext>
            </a:extLst>
          </p:cNvPr>
          <p:cNvSpPr>
            <a:spLocks noGrp="1"/>
          </p:cNvSpPr>
          <p:nvPr>
            <p:ph type="ctrTitle" hasCustomPrompt="1"/>
          </p:nvPr>
        </p:nvSpPr>
        <p:spPr>
          <a:xfrm>
            <a:off x="1524000" y="2457541"/>
            <a:ext cx="7589520" cy="1269510"/>
          </a:xfrm>
        </p:spPr>
        <p:txBody>
          <a:bodyPr anchor="b">
            <a:normAutofit/>
          </a:bodyPr>
          <a:lstStyle>
            <a:lvl1pPr algn="l">
              <a:defRPr sz="6000" b="1">
                <a:solidFill>
                  <a:schemeClr val="bg1"/>
                </a:solidFill>
              </a:defRPr>
            </a:lvl1pPr>
          </a:lstStyle>
          <a:p>
            <a:r>
              <a:rPr lang="en-US" dirty="0"/>
              <a:t>Click to Edit Title</a:t>
            </a:r>
          </a:p>
        </p:txBody>
      </p:sp>
      <p:sp>
        <p:nvSpPr>
          <p:cNvPr id="3" name="Subtitle 2">
            <a:extLst>
              <a:ext uri="{FF2B5EF4-FFF2-40B4-BE49-F238E27FC236}">
                <a16:creationId xmlns:a16="http://schemas.microsoft.com/office/drawing/2014/main" id="{68D96EE1-4A96-4E12-96E0-5F6F959FF931}"/>
              </a:ext>
            </a:extLst>
          </p:cNvPr>
          <p:cNvSpPr>
            <a:spLocks noGrp="1"/>
          </p:cNvSpPr>
          <p:nvPr>
            <p:ph type="subTitle" idx="1" hasCustomPrompt="1"/>
          </p:nvPr>
        </p:nvSpPr>
        <p:spPr>
          <a:xfrm>
            <a:off x="1524000" y="3816258"/>
            <a:ext cx="7589520" cy="1143000"/>
          </a:xfrm>
        </p:spPr>
        <p:txBody>
          <a:bodyPr>
            <a:normAutofit/>
          </a:bodyPr>
          <a:lstStyle>
            <a:lvl1pPr marL="0" indent="0" algn="l">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Style</a:t>
            </a:r>
          </a:p>
        </p:txBody>
      </p:sp>
      <p:sp>
        <p:nvSpPr>
          <p:cNvPr id="16" name="Rectangle 15">
            <a:extLst>
              <a:ext uri="{FF2B5EF4-FFF2-40B4-BE49-F238E27FC236}">
                <a16:creationId xmlns:a16="http://schemas.microsoft.com/office/drawing/2014/main" id="{9F3706DA-8668-4135-83B7-2DACDF114B3C}"/>
              </a:ext>
            </a:extLst>
          </p:cNvPr>
          <p:cNvSpPr/>
          <p:nvPr userDrawn="1"/>
        </p:nvSpPr>
        <p:spPr>
          <a:xfrm>
            <a:off x="-13156" y="6731522"/>
            <a:ext cx="12192000" cy="1365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4">
            <a:extLst>
              <a:ext uri="{FF2B5EF4-FFF2-40B4-BE49-F238E27FC236}">
                <a16:creationId xmlns:a16="http://schemas.microsoft.com/office/drawing/2014/main" id="{17AF3841-9AA5-44B5-B14C-C83A3F3E1D91}"/>
              </a:ext>
            </a:extLst>
          </p:cNvPr>
          <p:cNvSpPr>
            <a:spLocks noGrp="1"/>
          </p:cNvSpPr>
          <p:nvPr>
            <p:ph type="body" sz="quarter" idx="10" hasCustomPrompt="1"/>
          </p:nvPr>
        </p:nvSpPr>
        <p:spPr>
          <a:xfrm>
            <a:off x="1524000" y="2045667"/>
            <a:ext cx="1698170" cy="338554"/>
          </a:xfrm>
          <a:solidFill>
            <a:schemeClr val="accent2"/>
          </a:solidFill>
        </p:spPr>
        <p:txBody>
          <a:bodyPr wrap="square" anchor="ctr">
            <a:spAutoFit/>
          </a:bodyPr>
          <a:lstStyle>
            <a:lvl1pPr marL="0" indent="0" algn="ctr">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Month 01, 2024</a:t>
            </a:r>
          </a:p>
        </p:txBody>
      </p:sp>
      <p:grpSp>
        <p:nvGrpSpPr>
          <p:cNvPr id="28" name="Graphic 10">
            <a:extLst>
              <a:ext uri="{FF2B5EF4-FFF2-40B4-BE49-F238E27FC236}">
                <a16:creationId xmlns:a16="http://schemas.microsoft.com/office/drawing/2014/main" id="{2E26FF66-89EB-4145-ACDA-D1A81988C20D}"/>
              </a:ext>
            </a:extLst>
          </p:cNvPr>
          <p:cNvGrpSpPr/>
          <p:nvPr userDrawn="1"/>
        </p:nvGrpSpPr>
        <p:grpSpPr>
          <a:xfrm rot="10800000">
            <a:off x="-6578" y="0"/>
            <a:ext cx="1390650" cy="1390650"/>
            <a:chOff x="0" y="0"/>
            <a:chExt cx="1390650" cy="1390650"/>
          </a:xfrm>
        </p:grpSpPr>
        <p:sp>
          <p:nvSpPr>
            <p:cNvPr id="29" name="Freeform: Shape 28">
              <a:extLst>
                <a:ext uri="{FF2B5EF4-FFF2-40B4-BE49-F238E27FC236}">
                  <a16:creationId xmlns:a16="http://schemas.microsoft.com/office/drawing/2014/main" id="{36063E16-6BE7-48E3-A7F7-91BFC6CFABC2}"/>
                </a:ext>
              </a:extLst>
            </p:cNvPr>
            <p:cNvSpPr/>
            <p:nvPr/>
          </p:nvSpPr>
          <p:spPr>
            <a:xfrm rot="5400000">
              <a:off x="695324" y="695325"/>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chemeClr val="accent1"/>
            </a:solidFill>
            <a:ln w="9525" cap="flat">
              <a:noFill/>
              <a:prstDash val="solid"/>
              <a:miter/>
            </a:ln>
          </p:spPr>
          <p:txBody>
            <a:bodyPr rtlCol="0" anchor="ctr"/>
            <a:lstStyle/>
            <a:p>
              <a:endParaRPr lang="en-US" dirty="0">
                <a:solidFill>
                  <a:schemeClr val="accent1"/>
                </a:solidFill>
              </a:endParaRPr>
            </a:p>
          </p:txBody>
        </p:sp>
        <p:sp>
          <p:nvSpPr>
            <p:cNvPr id="30" name="Freeform: Shape 29">
              <a:extLst>
                <a:ext uri="{FF2B5EF4-FFF2-40B4-BE49-F238E27FC236}">
                  <a16:creationId xmlns:a16="http://schemas.microsoft.com/office/drawing/2014/main" id="{398CE357-BC45-482C-8984-53EA41E77F81}"/>
                </a:ext>
              </a:extLst>
            </p:cNvPr>
            <p:cNvSpPr/>
            <p:nvPr/>
          </p:nvSpPr>
          <p:spPr>
            <a:xfrm rot="5400000">
              <a:off x="695324" y="0"/>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rgbClr val="23428F"/>
            </a:solidFill>
            <a:ln w="9525" cap="flat">
              <a:noFill/>
              <a:prstDash val="solid"/>
              <a:miter/>
            </a:ln>
          </p:spPr>
          <p:txBody>
            <a:bodyPr rtlCol="0" anchor="ctr"/>
            <a:lstStyle/>
            <a:p>
              <a:endParaRPr lang="en-US" dirty="0">
                <a:solidFill>
                  <a:schemeClr val="accent2"/>
                </a:solidFill>
              </a:endParaRPr>
            </a:p>
          </p:txBody>
        </p:sp>
        <p:sp>
          <p:nvSpPr>
            <p:cNvPr id="31" name="Freeform: Shape 30">
              <a:extLst>
                <a:ext uri="{FF2B5EF4-FFF2-40B4-BE49-F238E27FC236}">
                  <a16:creationId xmlns:a16="http://schemas.microsoft.com/office/drawing/2014/main" id="{81AA4AA1-E130-4408-A781-B6A189061101}"/>
                </a:ext>
              </a:extLst>
            </p:cNvPr>
            <p:cNvSpPr/>
            <p:nvPr/>
          </p:nvSpPr>
          <p:spPr>
            <a:xfrm rot="5400000">
              <a:off x="0" y="695324"/>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rgbClr val="00256D"/>
            </a:solidFill>
            <a:ln w="9525" cap="flat">
              <a:noFill/>
              <a:prstDash val="solid"/>
              <a:miter/>
            </a:ln>
          </p:spPr>
          <p:txBody>
            <a:bodyPr rtlCol="0" anchor="ctr"/>
            <a:lstStyle/>
            <a:p>
              <a:endParaRPr lang="en-US" dirty="0">
                <a:solidFill>
                  <a:schemeClr val="tx1"/>
                </a:solidFill>
              </a:endParaRPr>
            </a:p>
          </p:txBody>
        </p:sp>
      </p:grpSp>
      <p:grpSp>
        <p:nvGrpSpPr>
          <p:cNvPr id="32" name="Graphic 10">
            <a:extLst>
              <a:ext uri="{FF2B5EF4-FFF2-40B4-BE49-F238E27FC236}">
                <a16:creationId xmlns:a16="http://schemas.microsoft.com/office/drawing/2014/main" id="{91981659-D99F-4E7F-8458-61E6E15B6311}"/>
              </a:ext>
            </a:extLst>
          </p:cNvPr>
          <p:cNvGrpSpPr/>
          <p:nvPr userDrawn="1"/>
        </p:nvGrpSpPr>
        <p:grpSpPr>
          <a:xfrm>
            <a:off x="10801332" y="5477398"/>
            <a:ext cx="1390650" cy="1390650"/>
            <a:chOff x="0" y="0"/>
            <a:chExt cx="1390650" cy="1390650"/>
          </a:xfrm>
        </p:grpSpPr>
        <p:sp>
          <p:nvSpPr>
            <p:cNvPr id="33" name="Freeform: Shape 32">
              <a:extLst>
                <a:ext uri="{FF2B5EF4-FFF2-40B4-BE49-F238E27FC236}">
                  <a16:creationId xmlns:a16="http://schemas.microsoft.com/office/drawing/2014/main" id="{C4D99C69-C74E-4E78-B4A1-5436579541E3}"/>
                </a:ext>
              </a:extLst>
            </p:cNvPr>
            <p:cNvSpPr/>
            <p:nvPr/>
          </p:nvSpPr>
          <p:spPr>
            <a:xfrm rot="5400000">
              <a:off x="695324" y="695325"/>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chemeClr val="accent1"/>
            </a:solidFill>
            <a:ln w="9525" cap="flat">
              <a:noFill/>
              <a:prstDash val="solid"/>
              <a:miter/>
            </a:ln>
          </p:spPr>
          <p:txBody>
            <a:bodyPr rtlCol="0" anchor="ctr"/>
            <a:lstStyle/>
            <a:p>
              <a:endParaRPr lang="en-US" dirty="0">
                <a:solidFill>
                  <a:schemeClr val="accent1"/>
                </a:solidFill>
              </a:endParaRPr>
            </a:p>
          </p:txBody>
        </p:sp>
        <p:sp>
          <p:nvSpPr>
            <p:cNvPr id="34" name="Freeform: Shape 33">
              <a:extLst>
                <a:ext uri="{FF2B5EF4-FFF2-40B4-BE49-F238E27FC236}">
                  <a16:creationId xmlns:a16="http://schemas.microsoft.com/office/drawing/2014/main" id="{65ACD6A7-BC1A-42DB-8E32-F19618E9E26B}"/>
                </a:ext>
              </a:extLst>
            </p:cNvPr>
            <p:cNvSpPr/>
            <p:nvPr/>
          </p:nvSpPr>
          <p:spPr>
            <a:xfrm rot="5400000">
              <a:off x="695324" y="0"/>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rgbClr val="23428F"/>
            </a:solidFill>
            <a:ln w="9525" cap="flat">
              <a:noFill/>
              <a:prstDash val="solid"/>
              <a:miter/>
            </a:ln>
          </p:spPr>
          <p:txBody>
            <a:bodyPr rtlCol="0" anchor="ctr"/>
            <a:lstStyle/>
            <a:p>
              <a:endParaRPr lang="en-US" dirty="0">
                <a:solidFill>
                  <a:schemeClr val="accent2"/>
                </a:solidFill>
              </a:endParaRPr>
            </a:p>
          </p:txBody>
        </p:sp>
        <p:sp>
          <p:nvSpPr>
            <p:cNvPr id="35" name="Freeform: Shape 34">
              <a:extLst>
                <a:ext uri="{FF2B5EF4-FFF2-40B4-BE49-F238E27FC236}">
                  <a16:creationId xmlns:a16="http://schemas.microsoft.com/office/drawing/2014/main" id="{F317B815-AA02-48F4-9B06-30C81C5A4A9E}"/>
                </a:ext>
              </a:extLst>
            </p:cNvPr>
            <p:cNvSpPr/>
            <p:nvPr/>
          </p:nvSpPr>
          <p:spPr>
            <a:xfrm rot="5400000">
              <a:off x="0" y="695324"/>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rgbClr val="00256D"/>
            </a:solidFill>
            <a:ln w="9525" cap="flat">
              <a:noFill/>
              <a:prstDash val="solid"/>
              <a:miter/>
            </a:ln>
          </p:spPr>
          <p:txBody>
            <a:bodyPr rtlCol="0" anchor="ctr"/>
            <a:lstStyle/>
            <a:p>
              <a:endParaRPr lang="en-US" dirty="0">
                <a:solidFill>
                  <a:schemeClr val="tx1"/>
                </a:solidFill>
              </a:endParaRPr>
            </a:p>
          </p:txBody>
        </p:sp>
      </p:grpSp>
      <p:pic>
        <p:nvPicPr>
          <p:cNvPr id="9" name="Picture 8" descr="A blue circle with white text and a city skyline&#10;&#10;AI-generated content may be incorrect.">
            <a:extLst>
              <a:ext uri="{FF2B5EF4-FFF2-40B4-BE49-F238E27FC236}">
                <a16:creationId xmlns:a16="http://schemas.microsoft.com/office/drawing/2014/main" id="{9D26F6C6-1A11-39F5-E897-9CD72B0F749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91858" y="253248"/>
            <a:ext cx="2852460" cy="2852460"/>
          </a:xfrm>
          <a:prstGeom prst="rect">
            <a:avLst/>
          </a:prstGeom>
        </p:spPr>
      </p:pic>
    </p:spTree>
    <p:extLst>
      <p:ext uri="{BB962C8B-B14F-4D97-AF65-F5344CB8AC3E}">
        <p14:creationId xmlns:p14="http://schemas.microsoft.com/office/powerpoint/2010/main" val="6613415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eadlin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673FFB-7AB4-4FF1-BAEA-37FCA862C8AC}"/>
              </a:ext>
            </a:extLst>
          </p:cNvPr>
          <p:cNvSpPr>
            <a:spLocks noGrp="1"/>
          </p:cNvSpPr>
          <p:nvPr>
            <p:ph idx="1" hasCustomPrompt="1"/>
          </p:nvPr>
        </p:nvSpPr>
        <p:spPr/>
        <p:txBody>
          <a:bodyPr>
            <a:normAutofit/>
          </a:bodyPr>
          <a:lstStyle>
            <a:lvl1pPr>
              <a:defRPr sz="2400"/>
            </a:lvl1pPr>
            <a:lvl2pPr>
              <a:defRPr sz="2400"/>
            </a:lvl2pPr>
            <a:lvl3pPr marL="1143000" indent="-228600">
              <a:buClr>
                <a:schemeClr val="tx2"/>
              </a:buClr>
              <a:buFont typeface="Assistant" pitchFamily="2" charset="-79"/>
              <a:buChar char="–"/>
              <a:defRPr sz="2400"/>
            </a:lvl3pPr>
          </a:lstStyle>
          <a:p>
            <a:pPr lvl="0"/>
            <a:r>
              <a:rPr lang="en-US"/>
              <a:t>Click to edit text styles</a:t>
            </a:r>
          </a:p>
          <a:p>
            <a:pPr lvl="1"/>
            <a:r>
              <a:rPr lang="en-US"/>
              <a:t>Second level</a:t>
            </a:r>
          </a:p>
          <a:p>
            <a:pPr lvl="2"/>
            <a:r>
              <a:rPr lang="en-US"/>
              <a:t>Third level</a:t>
            </a:r>
          </a:p>
        </p:txBody>
      </p:sp>
      <p:sp>
        <p:nvSpPr>
          <p:cNvPr id="4" name="Title 3">
            <a:extLst>
              <a:ext uri="{FF2B5EF4-FFF2-40B4-BE49-F238E27FC236}">
                <a16:creationId xmlns:a16="http://schemas.microsoft.com/office/drawing/2014/main" id="{AD0F592D-6220-AD44-CCA4-DFE9E7667FB2}"/>
              </a:ext>
            </a:extLst>
          </p:cNvPr>
          <p:cNvSpPr>
            <a:spLocks noGrp="1"/>
          </p:cNvSpPr>
          <p:nvPr>
            <p:ph type="title" hasCustomPrompt="1"/>
          </p:nvPr>
        </p:nvSpPr>
        <p:spPr/>
        <p:txBody>
          <a:bodyPr/>
          <a:lstStyle>
            <a:lvl1pPr>
              <a:defRPr/>
            </a:lvl1pPr>
          </a:lstStyle>
          <a:p>
            <a:r>
              <a:rPr lang="en-US"/>
              <a:t>Click to Edit Title Style</a:t>
            </a:r>
          </a:p>
        </p:txBody>
      </p:sp>
      <p:sp>
        <p:nvSpPr>
          <p:cNvPr id="6" name="Slide Number Placeholder 5">
            <a:extLst>
              <a:ext uri="{FF2B5EF4-FFF2-40B4-BE49-F238E27FC236}">
                <a16:creationId xmlns:a16="http://schemas.microsoft.com/office/drawing/2014/main" id="{3E80853E-F8D2-4F4D-92A2-95065C6C8CAC}"/>
              </a:ext>
            </a:extLst>
          </p:cNvPr>
          <p:cNvSpPr>
            <a:spLocks noGrp="1"/>
          </p:cNvSpPr>
          <p:nvPr>
            <p:ph type="sldNum" sz="quarter" idx="12"/>
          </p:nvPr>
        </p:nvSpPr>
        <p:spPr>
          <a:xfrm>
            <a:off x="11396870" y="6356350"/>
            <a:ext cx="560180" cy="365125"/>
          </a:xfrm>
          <a:prstGeom prst="rect">
            <a:avLst/>
          </a:prstGeom>
        </p:spPr>
        <p:txBody>
          <a:bodyPr/>
          <a:lstStyle/>
          <a:p>
            <a:fld id="{D3E6F73D-5B99-417F-82E5-B90A998CE51F}" type="slidenum">
              <a:rPr lang="en-US" smtClean="0"/>
              <a:t>‹#›</a:t>
            </a:fld>
            <a:endParaRPr lang="en-US" dirty="0"/>
          </a:p>
        </p:txBody>
      </p:sp>
      <p:sp>
        <p:nvSpPr>
          <p:cNvPr id="2" name="Footer Placeholder 4">
            <a:extLst>
              <a:ext uri="{FF2B5EF4-FFF2-40B4-BE49-F238E27FC236}">
                <a16:creationId xmlns:a16="http://schemas.microsoft.com/office/drawing/2014/main" id="{A436B082-528E-919A-7DD3-461DEC0ACC36}"/>
              </a:ext>
            </a:extLst>
          </p:cNvPr>
          <p:cNvSpPr>
            <a:spLocks noGrp="1"/>
          </p:cNvSpPr>
          <p:nvPr>
            <p:ph type="ftr" sz="quarter" idx="3"/>
          </p:nvPr>
        </p:nvSpPr>
        <p:spPr>
          <a:xfrm>
            <a:off x="838200" y="6356350"/>
            <a:ext cx="6553200" cy="365125"/>
          </a:xfrm>
          <a:prstGeom prst="rect">
            <a:avLst/>
          </a:prstGeom>
        </p:spPr>
        <p:txBody>
          <a:bodyPr vert="horz" lIns="91440" tIns="45720" rIns="91440" bIns="45720" rtlCol="0" anchor="ctr"/>
          <a:lstStyle>
            <a:lvl1pPr algn="l">
              <a:defRPr sz="1200">
                <a:solidFill>
                  <a:schemeClr val="tx1"/>
                </a:solidFill>
              </a:defRPr>
            </a:lvl1pPr>
          </a:lstStyle>
          <a:p>
            <a:r>
              <a:rPr lang="en-US" dirty="0"/>
              <a:t>© 2025 Association of Title IX Administrators | 2025 ATIXA and NABITA Annual Conference</a:t>
            </a:r>
          </a:p>
        </p:txBody>
      </p:sp>
    </p:spTree>
    <p:extLst>
      <p:ext uri="{BB962C8B-B14F-4D97-AF65-F5344CB8AC3E}">
        <p14:creationId xmlns:p14="http://schemas.microsoft.com/office/powerpoint/2010/main" val="16919756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adline + Content + Photo">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588705C-9DE4-C19F-7939-83FB4955D754}"/>
              </a:ext>
            </a:extLst>
          </p:cNvPr>
          <p:cNvSpPr>
            <a:spLocks noGrp="1"/>
          </p:cNvSpPr>
          <p:nvPr>
            <p:ph type="pic" sz="quarter" idx="13"/>
          </p:nvPr>
        </p:nvSpPr>
        <p:spPr>
          <a:xfrm>
            <a:off x="7013748" y="0"/>
            <a:ext cx="5178251" cy="6858000"/>
          </a:xfrm>
        </p:spPr>
        <p:txBody>
          <a:bodyPr/>
          <a:lstStyle/>
          <a:p>
            <a:endParaRPr lang="en-US" dirty="0"/>
          </a:p>
        </p:txBody>
      </p:sp>
      <p:sp>
        <p:nvSpPr>
          <p:cNvPr id="3" name="Content Placeholder 2">
            <a:extLst>
              <a:ext uri="{FF2B5EF4-FFF2-40B4-BE49-F238E27FC236}">
                <a16:creationId xmlns:a16="http://schemas.microsoft.com/office/drawing/2014/main" id="{9A673FFB-7AB4-4FF1-BAEA-37FCA862C8AC}"/>
              </a:ext>
            </a:extLst>
          </p:cNvPr>
          <p:cNvSpPr>
            <a:spLocks noGrp="1"/>
          </p:cNvSpPr>
          <p:nvPr>
            <p:ph idx="1" hasCustomPrompt="1"/>
          </p:nvPr>
        </p:nvSpPr>
        <p:spPr>
          <a:xfrm>
            <a:off x="838200" y="1825625"/>
            <a:ext cx="5733422" cy="4351338"/>
          </a:xfrm>
        </p:spPr>
        <p:txBody>
          <a:bodyPr>
            <a:normAutofit/>
          </a:bodyPr>
          <a:lstStyle>
            <a:lvl1pPr>
              <a:defRPr sz="2400"/>
            </a:lvl1pPr>
            <a:lvl2pPr>
              <a:defRPr sz="2400"/>
            </a:lvl2pPr>
            <a:lvl3pPr marL="1143000" indent="-228600">
              <a:buClr>
                <a:schemeClr val="tx2"/>
              </a:buClr>
              <a:buFont typeface="Assistant" pitchFamily="2" charset="-79"/>
              <a:buChar char="–"/>
              <a:defRPr sz="2400"/>
            </a:lvl3pPr>
          </a:lstStyle>
          <a:p>
            <a:pPr lvl="0"/>
            <a:r>
              <a:rPr lang="en-US"/>
              <a:t>Click to edit text styles</a:t>
            </a:r>
          </a:p>
          <a:p>
            <a:pPr lvl="1"/>
            <a:r>
              <a:rPr lang="en-US"/>
              <a:t>Second level</a:t>
            </a:r>
          </a:p>
          <a:p>
            <a:pPr lvl="2"/>
            <a:r>
              <a:rPr lang="en-US"/>
              <a:t>Third level</a:t>
            </a:r>
          </a:p>
        </p:txBody>
      </p:sp>
      <p:sp>
        <p:nvSpPr>
          <p:cNvPr id="4" name="Title 3">
            <a:extLst>
              <a:ext uri="{FF2B5EF4-FFF2-40B4-BE49-F238E27FC236}">
                <a16:creationId xmlns:a16="http://schemas.microsoft.com/office/drawing/2014/main" id="{AD0F592D-6220-AD44-CCA4-DFE9E7667FB2}"/>
              </a:ext>
            </a:extLst>
          </p:cNvPr>
          <p:cNvSpPr>
            <a:spLocks noGrp="1"/>
          </p:cNvSpPr>
          <p:nvPr>
            <p:ph type="title" hasCustomPrompt="1"/>
          </p:nvPr>
        </p:nvSpPr>
        <p:spPr>
          <a:xfrm>
            <a:off x="838200" y="365125"/>
            <a:ext cx="5733422" cy="1325563"/>
          </a:xfrm>
        </p:spPr>
        <p:txBody>
          <a:bodyPr/>
          <a:lstStyle>
            <a:lvl1pPr>
              <a:defRPr/>
            </a:lvl1pPr>
          </a:lstStyle>
          <a:p>
            <a:r>
              <a:rPr lang="en-US"/>
              <a:t>Click to Edit Title Style</a:t>
            </a:r>
          </a:p>
        </p:txBody>
      </p:sp>
      <p:sp>
        <p:nvSpPr>
          <p:cNvPr id="6" name="Slide Number Placeholder 5">
            <a:extLst>
              <a:ext uri="{FF2B5EF4-FFF2-40B4-BE49-F238E27FC236}">
                <a16:creationId xmlns:a16="http://schemas.microsoft.com/office/drawing/2014/main" id="{3E80853E-F8D2-4F4D-92A2-95065C6C8CAC}"/>
              </a:ext>
            </a:extLst>
          </p:cNvPr>
          <p:cNvSpPr>
            <a:spLocks noGrp="1"/>
          </p:cNvSpPr>
          <p:nvPr>
            <p:ph type="sldNum" sz="quarter" idx="12"/>
          </p:nvPr>
        </p:nvSpPr>
        <p:spPr>
          <a:xfrm>
            <a:off x="11396870" y="6356350"/>
            <a:ext cx="560180" cy="365125"/>
          </a:xfrm>
          <a:prstGeom prst="rect">
            <a:avLst/>
          </a:prstGeom>
        </p:spPr>
        <p:txBody>
          <a:bodyPr/>
          <a:lstStyle/>
          <a:p>
            <a:fld id="{D3E6F73D-5B99-417F-82E5-B90A998CE51F}" type="slidenum">
              <a:rPr lang="en-US" smtClean="0"/>
              <a:t>‹#›</a:t>
            </a:fld>
            <a:endParaRPr lang="en-US" dirty="0"/>
          </a:p>
        </p:txBody>
      </p:sp>
      <p:sp>
        <p:nvSpPr>
          <p:cNvPr id="2" name="Footer Placeholder 4">
            <a:extLst>
              <a:ext uri="{FF2B5EF4-FFF2-40B4-BE49-F238E27FC236}">
                <a16:creationId xmlns:a16="http://schemas.microsoft.com/office/drawing/2014/main" id="{A436B082-528E-919A-7DD3-461DEC0ACC36}"/>
              </a:ext>
            </a:extLst>
          </p:cNvPr>
          <p:cNvSpPr>
            <a:spLocks noGrp="1"/>
          </p:cNvSpPr>
          <p:nvPr>
            <p:ph type="ftr" sz="quarter" idx="3"/>
          </p:nvPr>
        </p:nvSpPr>
        <p:spPr>
          <a:xfrm>
            <a:off x="838200" y="6356350"/>
            <a:ext cx="6175548" cy="365125"/>
          </a:xfrm>
          <a:prstGeom prst="rect">
            <a:avLst/>
          </a:prstGeom>
        </p:spPr>
        <p:txBody>
          <a:bodyPr vert="horz" lIns="91440" tIns="45720" rIns="91440" bIns="45720" rtlCol="0" anchor="ctr"/>
          <a:lstStyle>
            <a:lvl1pPr algn="l">
              <a:defRPr sz="1200">
                <a:solidFill>
                  <a:schemeClr val="tx1"/>
                </a:solidFill>
              </a:defRPr>
            </a:lvl1pPr>
          </a:lstStyle>
          <a:p>
            <a:r>
              <a:rPr lang="en-US" dirty="0"/>
              <a:t>© 2025 Association of Title IX Administrators | 2025 ATIXA and NABITA Annual Conference</a:t>
            </a:r>
          </a:p>
        </p:txBody>
      </p:sp>
    </p:spTree>
    <p:extLst>
      <p:ext uri="{BB962C8B-B14F-4D97-AF65-F5344CB8AC3E}">
        <p14:creationId xmlns:p14="http://schemas.microsoft.com/office/powerpoint/2010/main" val="1777325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A3F96-6FBB-42CF-B0D8-C7413A90FD73}"/>
              </a:ext>
            </a:extLst>
          </p:cNvPr>
          <p:cNvSpPr>
            <a:spLocks noGrp="1"/>
          </p:cNvSpPr>
          <p:nvPr>
            <p:ph type="title" hasCustomPrompt="1"/>
          </p:nvPr>
        </p:nvSpPr>
        <p:spPr>
          <a:xfrm>
            <a:off x="839788" y="365125"/>
            <a:ext cx="10515600" cy="1325563"/>
          </a:xfrm>
        </p:spPr>
        <p:txBody>
          <a:bodyPr>
            <a:normAutofit/>
          </a:bodyPr>
          <a:lstStyle>
            <a:lvl1pPr>
              <a:defRPr sz="4400"/>
            </a:lvl1pPr>
          </a:lstStyle>
          <a:p>
            <a:r>
              <a:rPr lang="en-US"/>
              <a:t>Click to Edit Title Style</a:t>
            </a:r>
          </a:p>
        </p:txBody>
      </p:sp>
      <p:sp>
        <p:nvSpPr>
          <p:cNvPr id="3" name="Text Placeholder 2">
            <a:extLst>
              <a:ext uri="{FF2B5EF4-FFF2-40B4-BE49-F238E27FC236}">
                <a16:creationId xmlns:a16="http://schemas.microsoft.com/office/drawing/2014/main" id="{69F2A050-6F9D-48BA-B29F-02132A5EE953}"/>
              </a:ext>
            </a:extLst>
          </p:cNvPr>
          <p:cNvSpPr>
            <a:spLocks noGrp="1"/>
          </p:cNvSpPr>
          <p:nvPr>
            <p:ph type="body" idx="1" hasCustomPrompt="1"/>
          </p:nvPr>
        </p:nvSpPr>
        <p:spPr>
          <a:xfrm>
            <a:off x="839788" y="1681163"/>
            <a:ext cx="5157787"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text styles</a:t>
            </a:r>
          </a:p>
        </p:txBody>
      </p:sp>
      <p:sp>
        <p:nvSpPr>
          <p:cNvPr id="4" name="Content Placeholder 3">
            <a:extLst>
              <a:ext uri="{FF2B5EF4-FFF2-40B4-BE49-F238E27FC236}">
                <a16:creationId xmlns:a16="http://schemas.microsoft.com/office/drawing/2014/main" id="{FE13843B-CB16-4581-A270-4843DBCAC2DB}"/>
              </a:ext>
            </a:extLst>
          </p:cNvPr>
          <p:cNvSpPr>
            <a:spLocks noGrp="1"/>
          </p:cNvSpPr>
          <p:nvPr>
            <p:ph sz="half" idx="2" hasCustomPrompt="1"/>
          </p:nvPr>
        </p:nvSpPr>
        <p:spPr>
          <a:xfrm>
            <a:off x="839788" y="2505075"/>
            <a:ext cx="5157787" cy="3684588"/>
          </a:xfrm>
        </p:spPr>
        <p:txBody>
          <a:bodyPr>
            <a:normAutofit/>
          </a:bodyPr>
          <a:lstStyle>
            <a:lvl1pPr marL="228600" indent="-228600">
              <a:buFont typeface="Wingdings" panose="05000000000000000000" pitchFamily="2" charset="2"/>
              <a:buChar char="§"/>
              <a:defRPr sz="2400"/>
            </a:lvl1pPr>
            <a:lvl2pPr marL="685800" indent="-228600">
              <a:buFont typeface="Wingdings" panose="05000000000000000000" pitchFamily="2" charset="2"/>
              <a:buChar char="§"/>
              <a:defRPr sz="2400"/>
            </a:lvl2pPr>
          </a:lstStyle>
          <a:p>
            <a:pPr lvl="0"/>
            <a:r>
              <a:rPr lang="en-US"/>
              <a:t>Click to edit text styles</a:t>
            </a:r>
          </a:p>
          <a:p>
            <a:pPr lvl="1"/>
            <a:r>
              <a:rPr lang="en-US"/>
              <a:t>Second level</a:t>
            </a:r>
          </a:p>
        </p:txBody>
      </p:sp>
      <p:sp>
        <p:nvSpPr>
          <p:cNvPr id="5" name="Text Placeholder 4">
            <a:extLst>
              <a:ext uri="{FF2B5EF4-FFF2-40B4-BE49-F238E27FC236}">
                <a16:creationId xmlns:a16="http://schemas.microsoft.com/office/drawing/2014/main" id="{B93A17D6-4F3A-4C39-8E94-06E6E4DAE620}"/>
              </a:ext>
            </a:extLst>
          </p:cNvPr>
          <p:cNvSpPr>
            <a:spLocks noGrp="1"/>
          </p:cNvSpPr>
          <p:nvPr>
            <p:ph type="body" sz="quarter" idx="3" hasCustomPrompt="1"/>
          </p:nvPr>
        </p:nvSpPr>
        <p:spPr>
          <a:xfrm>
            <a:off x="6172200" y="1681163"/>
            <a:ext cx="5183188"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text styles</a:t>
            </a:r>
          </a:p>
        </p:txBody>
      </p:sp>
      <p:sp>
        <p:nvSpPr>
          <p:cNvPr id="6" name="Content Placeholder 5">
            <a:extLst>
              <a:ext uri="{FF2B5EF4-FFF2-40B4-BE49-F238E27FC236}">
                <a16:creationId xmlns:a16="http://schemas.microsoft.com/office/drawing/2014/main" id="{6EC2D23E-F43E-4A9E-B6E2-3D378C607D2E}"/>
              </a:ext>
            </a:extLst>
          </p:cNvPr>
          <p:cNvSpPr>
            <a:spLocks noGrp="1"/>
          </p:cNvSpPr>
          <p:nvPr>
            <p:ph sz="quarter" idx="4" hasCustomPrompt="1"/>
          </p:nvPr>
        </p:nvSpPr>
        <p:spPr>
          <a:xfrm>
            <a:off x="6172200" y="2505075"/>
            <a:ext cx="5183188" cy="3684588"/>
          </a:xfrm>
        </p:spPr>
        <p:txBody>
          <a:bodyPr>
            <a:normAutofit/>
          </a:bodyPr>
          <a:lstStyle>
            <a:lvl1pPr marL="228600" indent="-228600">
              <a:buFont typeface="Wingdings" panose="05000000000000000000" pitchFamily="2" charset="2"/>
              <a:buChar char="§"/>
              <a:defRPr sz="2400"/>
            </a:lvl1pPr>
            <a:lvl2pPr marL="685800" indent="-228600">
              <a:buFont typeface="Wingdings" panose="05000000000000000000" pitchFamily="2" charset="2"/>
              <a:buChar char="§"/>
              <a:defRPr sz="2400"/>
            </a:lvl2pPr>
          </a:lstStyle>
          <a:p>
            <a:pPr lvl="0"/>
            <a:r>
              <a:rPr lang="en-US"/>
              <a:t>Click to edit text styles</a:t>
            </a:r>
          </a:p>
          <a:p>
            <a:pPr lvl="1"/>
            <a:r>
              <a:rPr lang="en-US"/>
              <a:t>Second level</a:t>
            </a:r>
          </a:p>
        </p:txBody>
      </p:sp>
      <p:sp>
        <p:nvSpPr>
          <p:cNvPr id="9" name="Slide Number Placeholder 8">
            <a:extLst>
              <a:ext uri="{FF2B5EF4-FFF2-40B4-BE49-F238E27FC236}">
                <a16:creationId xmlns:a16="http://schemas.microsoft.com/office/drawing/2014/main" id="{9386DB0B-BA6B-48F4-BE93-2727C468A175}"/>
              </a:ext>
            </a:extLst>
          </p:cNvPr>
          <p:cNvSpPr>
            <a:spLocks noGrp="1"/>
          </p:cNvSpPr>
          <p:nvPr>
            <p:ph type="sldNum" sz="quarter" idx="12"/>
          </p:nvPr>
        </p:nvSpPr>
        <p:spPr>
          <a:xfrm>
            <a:off x="9213850" y="6356350"/>
            <a:ext cx="2743200" cy="365125"/>
          </a:xfrm>
          <a:prstGeom prst="rect">
            <a:avLst/>
          </a:prstGeom>
        </p:spPr>
        <p:txBody>
          <a:bodyPr/>
          <a:lstStyle/>
          <a:p>
            <a:fld id="{D3E6F73D-5B99-417F-82E5-B90A998CE51F}" type="slidenum">
              <a:rPr lang="en-US" smtClean="0"/>
              <a:t>‹#›</a:t>
            </a:fld>
            <a:endParaRPr lang="en-US" dirty="0"/>
          </a:p>
        </p:txBody>
      </p:sp>
      <p:sp>
        <p:nvSpPr>
          <p:cNvPr id="7" name="Footer Placeholder 4">
            <a:extLst>
              <a:ext uri="{FF2B5EF4-FFF2-40B4-BE49-F238E27FC236}">
                <a16:creationId xmlns:a16="http://schemas.microsoft.com/office/drawing/2014/main" id="{C9D50081-617A-72A4-7F61-AFBB726C5FFE}"/>
              </a:ext>
            </a:extLst>
          </p:cNvPr>
          <p:cNvSpPr>
            <a:spLocks noGrp="1"/>
          </p:cNvSpPr>
          <p:nvPr>
            <p:ph type="ftr" sz="quarter" idx="13"/>
          </p:nvPr>
        </p:nvSpPr>
        <p:spPr>
          <a:xfrm>
            <a:off x="838200" y="6356350"/>
            <a:ext cx="6370320" cy="365125"/>
          </a:xfrm>
          <a:prstGeom prst="rect">
            <a:avLst/>
          </a:prstGeom>
        </p:spPr>
        <p:txBody>
          <a:bodyPr vert="horz" lIns="91440" tIns="45720" rIns="91440" bIns="45720" rtlCol="0" anchor="ctr"/>
          <a:lstStyle>
            <a:lvl1pPr algn="l">
              <a:defRPr sz="1200">
                <a:solidFill>
                  <a:schemeClr val="tx1"/>
                </a:solidFill>
              </a:defRPr>
            </a:lvl1pPr>
          </a:lstStyle>
          <a:p>
            <a:r>
              <a:rPr lang="en-US" dirty="0"/>
              <a:t>© 2025 Association of Title IX Administrators | 2025 ATIXA and NABITA Annual Conference</a:t>
            </a:r>
          </a:p>
        </p:txBody>
      </p:sp>
    </p:spTree>
    <p:extLst>
      <p:ext uri="{BB962C8B-B14F-4D97-AF65-F5344CB8AC3E}">
        <p14:creationId xmlns:p14="http://schemas.microsoft.com/office/powerpoint/2010/main" val="3033215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0C612C9-8044-4F7F-DBD1-DFEC148C7FA8}"/>
              </a:ext>
            </a:extLst>
          </p:cNvPr>
          <p:cNvSpPr/>
          <p:nvPr userDrawn="1"/>
        </p:nvSpPr>
        <p:spPr>
          <a:xfrm>
            <a:off x="-7536" y="-4763"/>
            <a:ext cx="5611812" cy="6862764"/>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38F9898-5452-4FF2-8BF0-6E30B7FE9FF6}"/>
              </a:ext>
            </a:extLst>
          </p:cNvPr>
          <p:cNvSpPr>
            <a:spLocks noGrp="1"/>
          </p:cNvSpPr>
          <p:nvPr>
            <p:ph type="title" hasCustomPrompt="1"/>
          </p:nvPr>
        </p:nvSpPr>
        <p:spPr>
          <a:xfrm>
            <a:off x="839788" y="619124"/>
            <a:ext cx="3932237" cy="1637578"/>
          </a:xfrm>
        </p:spPr>
        <p:txBody>
          <a:bodyPr anchor="b">
            <a:noAutofit/>
          </a:bodyPr>
          <a:lstStyle>
            <a:lvl1pPr>
              <a:defRPr sz="4400" b="0">
                <a:solidFill>
                  <a:schemeClr val="bg1"/>
                </a:solidFill>
                <a:latin typeface="Assistant ExtraBold" pitchFamily="2" charset="-79"/>
                <a:cs typeface="Assistant ExtraBold" pitchFamily="2" charset="-79"/>
              </a:defRPr>
            </a:lvl1pPr>
          </a:lstStyle>
          <a:p>
            <a:r>
              <a:rPr lang="en-US"/>
              <a:t>Click to edit title style</a:t>
            </a:r>
          </a:p>
        </p:txBody>
      </p:sp>
      <p:sp>
        <p:nvSpPr>
          <p:cNvPr id="3" name="Content Placeholder 2">
            <a:extLst>
              <a:ext uri="{FF2B5EF4-FFF2-40B4-BE49-F238E27FC236}">
                <a16:creationId xmlns:a16="http://schemas.microsoft.com/office/drawing/2014/main" id="{B5B6D462-C309-48D6-B90E-132B216576BB}"/>
              </a:ext>
            </a:extLst>
          </p:cNvPr>
          <p:cNvSpPr>
            <a:spLocks noGrp="1"/>
          </p:cNvSpPr>
          <p:nvPr>
            <p:ph idx="1" hasCustomPrompt="1"/>
          </p:nvPr>
        </p:nvSpPr>
        <p:spPr>
          <a:xfrm>
            <a:off x="5743574" y="987425"/>
            <a:ext cx="5611813" cy="4873625"/>
          </a:xfrm>
        </p:spPr>
        <p:txBody>
          <a:bodyPr>
            <a:normAutofit/>
          </a:bodyPr>
          <a:lstStyle>
            <a:lvl1pPr>
              <a:defRPr sz="2400"/>
            </a:lvl1pPr>
            <a:lvl2pPr>
              <a:defRPr sz="24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Click to edit text styles</a:t>
            </a:r>
          </a:p>
          <a:p>
            <a:pPr lvl="1"/>
            <a:r>
              <a:rPr lang="en-US"/>
              <a:t>Second level</a:t>
            </a:r>
          </a:p>
        </p:txBody>
      </p:sp>
      <p:sp>
        <p:nvSpPr>
          <p:cNvPr id="4" name="Text Placeholder 3">
            <a:extLst>
              <a:ext uri="{FF2B5EF4-FFF2-40B4-BE49-F238E27FC236}">
                <a16:creationId xmlns:a16="http://schemas.microsoft.com/office/drawing/2014/main" id="{20ACB785-BACC-41FA-871C-00481A50FDA6}"/>
              </a:ext>
            </a:extLst>
          </p:cNvPr>
          <p:cNvSpPr>
            <a:spLocks noGrp="1"/>
          </p:cNvSpPr>
          <p:nvPr>
            <p:ph type="body" sz="half" idx="2"/>
          </p:nvPr>
        </p:nvSpPr>
        <p:spPr>
          <a:xfrm>
            <a:off x="839788" y="2439987"/>
            <a:ext cx="3932237" cy="3421063"/>
          </a:xfrm>
        </p:spPr>
        <p:txBody>
          <a:bodyPr>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endParaRPr lang="en-US"/>
          </a:p>
        </p:txBody>
      </p:sp>
      <p:sp>
        <p:nvSpPr>
          <p:cNvPr id="7" name="Slide Number Placeholder 6">
            <a:extLst>
              <a:ext uri="{FF2B5EF4-FFF2-40B4-BE49-F238E27FC236}">
                <a16:creationId xmlns:a16="http://schemas.microsoft.com/office/drawing/2014/main" id="{13C0F320-BDF2-4B3C-A3C4-93839ABEC2FD}"/>
              </a:ext>
            </a:extLst>
          </p:cNvPr>
          <p:cNvSpPr>
            <a:spLocks noGrp="1"/>
          </p:cNvSpPr>
          <p:nvPr>
            <p:ph type="sldNum" sz="quarter" idx="12"/>
          </p:nvPr>
        </p:nvSpPr>
        <p:spPr>
          <a:xfrm>
            <a:off x="9213850" y="6356350"/>
            <a:ext cx="2743200" cy="365125"/>
          </a:xfrm>
          <a:prstGeom prst="rect">
            <a:avLst/>
          </a:prstGeom>
        </p:spPr>
        <p:txBody>
          <a:bodyPr/>
          <a:lstStyle/>
          <a:p>
            <a:fld id="{D3E6F73D-5B99-417F-82E5-B90A998CE51F}" type="slidenum">
              <a:rPr lang="en-US" smtClean="0"/>
              <a:t>‹#›</a:t>
            </a:fld>
            <a:endParaRPr lang="en-US" dirty="0"/>
          </a:p>
        </p:txBody>
      </p:sp>
      <p:sp>
        <p:nvSpPr>
          <p:cNvPr id="5" name="Footer Placeholder 4">
            <a:extLst>
              <a:ext uri="{FF2B5EF4-FFF2-40B4-BE49-F238E27FC236}">
                <a16:creationId xmlns:a16="http://schemas.microsoft.com/office/drawing/2014/main" id="{47784B88-95AC-E431-30DD-E1EA2D82D504}"/>
              </a:ext>
            </a:extLst>
          </p:cNvPr>
          <p:cNvSpPr>
            <a:spLocks noGrp="1"/>
          </p:cNvSpPr>
          <p:nvPr>
            <p:ph type="ftr" sz="quarter" idx="3"/>
          </p:nvPr>
        </p:nvSpPr>
        <p:spPr>
          <a:xfrm>
            <a:off x="838200" y="6296342"/>
            <a:ext cx="6431280" cy="365125"/>
          </a:xfrm>
          <a:prstGeom prst="rect">
            <a:avLst/>
          </a:prstGeom>
        </p:spPr>
        <p:txBody>
          <a:bodyPr vert="horz" lIns="91440" tIns="45720" rIns="91440" bIns="45720" rtlCol="0" anchor="ctr"/>
          <a:lstStyle>
            <a:lvl1pPr algn="l">
              <a:defRPr sz="1200">
                <a:solidFill>
                  <a:schemeClr val="bg1"/>
                </a:solidFill>
              </a:defRPr>
            </a:lvl1pPr>
          </a:lstStyle>
          <a:p>
            <a:r>
              <a:rPr lang="en-US" dirty="0"/>
              <a:t>© 2025 Association of Title IX Administrators </a:t>
            </a:r>
            <a:br>
              <a:rPr lang="en-US" dirty="0"/>
            </a:br>
            <a:r>
              <a:rPr lang="en-US" dirty="0"/>
              <a:t>2025 ATIXA and NABITA Annual Conference</a:t>
            </a:r>
          </a:p>
        </p:txBody>
      </p:sp>
      <p:pic>
        <p:nvPicPr>
          <p:cNvPr id="12" name="Picture 11" descr="A white text on a black background&#10;&#10;Description automatically generated">
            <a:extLst>
              <a:ext uri="{FF2B5EF4-FFF2-40B4-BE49-F238E27FC236}">
                <a16:creationId xmlns:a16="http://schemas.microsoft.com/office/drawing/2014/main" id="{C8963069-494C-ADC6-325F-6306FACA4A2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36" y="6296596"/>
            <a:ext cx="885394" cy="484632"/>
          </a:xfrm>
          <a:prstGeom prst="rect">
            <a:avLst/>
          </a:prstGeom>
        </p:spPr>
      </p:pic>
      <p:sp>
        <p:nvSpPr>
          <p:cNvPr id="8" name="Rectangle 7">
            <a:extLst>
              <a:ext uri="{FF2B5EF4-FFF2-40B4-BE49-F238E27FC236}">
                <a16:creationId xmlns:a16="http://schemas.microsoft.com/office/drawing/2014/main" id="{0ECDAF1B-55AC-55E0-6171-E6757694E57C}"/>
              </a:ext>
            </a:extLst>
          </p:cNvPr>
          <p:cNvSpPr/>
          <p:nvPr userDrawn="1"/>
        </p:nvSpPr>
        <p:spPr>
          <a:xfrm>
            <a:off x="0" y="6721474"/>
            <a:ext cx="12192000" cy="13652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560157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Headlin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88DD7-124E-4A18-9296-D304DC304192}"/>
              </a:ext>
            </a:extLst>
          </p:cNvPr>
          <p:cNvSpPr>
            <a:spLocks noGrp="1"/>
          </p:cNvSpPr>
          <p:nvPr>
            <p:ph type="title" hasCustomPrompt="1"/>
          </p:nvPr>
        </p:nvSpPr>
        <p:spPr/>
        <p:txBody>
          <a:bodyPr/>
          <a:lstStyle>
            <a:lvl1pPr>
              <a:defRPr/>
            </a:lvl1pPr>
          </a:lstStyle>
          <a:p>
            <a:r>
              <a:rPr lang="en-US"/>
              <a:t>Click to Edit Title Style</a:t>
            </a:r>
          </a:p>
        </p:txBody>
      </p:sp>
      <p:sp>
        <p:nvSpPr>
          <p:cNvPr id="5" name="Slide Number Placeholder 4">
            <a:extLst>
              <a:ext uri="{FF2B5EF4-FFF2-40B4-BE49-F238E27FC236}">
                <a16:creationId xmlns:a16="http://schemas.microsoft.com/office/drawing/2014/main" id="{CC645227-7359-4F14-A4E3-969A36ACFEF9}"/>
              </a:ext>
            </a:extLst>
          </p:cNvPr>
          <p:cNvSpPr>
            <a:spLocks noGrp="1"/>
          </p:cNvSpPr>
          <p:nvPr>
            <p:ph type="sldNum" sz="quarter" idx="12"/>
          </p:nvPr>
        </p:nvSpPr>
        <p:spPr>
          <a:xfrm>
            <a:off x="9213850" y="6356350"/>
            <a:ext cx="2743200" cy="365125"/>
          </a:xfrm>
          <a:prstGeom prst="rect">
            <a:avLst/>
          </a:prstGeom>
        </p:spPr>
        <p:txBody>
          <a:bodyPr/>
          <a:lstStyle/>
          <a:p>
            <a:fld id="{D3E6F73D-5B99-417F-82E5-B90A998CE51F}" type="slidenum">
              <a:rPr lang="en-US" smtClean="0"/>
              <a:t>‹#›</a:t>
            </a:fld>
            <a:endParaRPr lang="en-US" dirty="0"/>
          </a:p>
        </p:txBody>
      </p:sp>
      <p:sp>
        <p:nvSpPr>
          <p:cNvPr id="3" name="Footer Placeholder 4">
            <a:extLst>
              <a:ext uri="{FF2B5EF4-FFF2-40B4-BE49-F238E27FC236}">
                <a16:creationId xmlns:a16="http://schemas.microsoft.com/office/drawing/2014/main" id="{F6128C11-87CD-15E1-048A-0DCC6F63F72F}"/>
              </a:ext>
            </a:extLst>
          </p:cNvPr>
          <p:cNvSpPr>
            <a:spLocks noGrp="1"/>
          </p:cNvSpPr>
          <p:nvPr>
            <p:ph type="ftr" sz="quarter" idx="3"/>
          </p:nvPr>
        </p:nvSpPr>
        <p:spPr>
          <a:xfrm>
            <a:off x="838200" y="6356350"/>
            <a:ext cx="6484620" cy="365125"/>
          </a:xfrm>
          <a:prstGeom prst="rect">
            <a:avLst/>
          </a:prstGeom>
        </p:spPr>
        <p:txBody>
          <a:bodyPr vert="horz" lIns="91440" tIns="45720" rIns="91440" bIns="45720" rtlCol="0" anchor="ctr"/>
          <a:lstStyle>
            <a:lvl1pPr algn="l">
              <a:defRPr sz="1200">
                <a:solidFill>
                  <a:schemeClr val="tx2"/>
                </a:solidFill>
              </a:defRPr>
            </a:lvl1pPr>
          </a:lstStyle>
          <a:p>
            <a:r>
              <a:rPr lang="en-US" dirty="0"/>
              <a:t>© 2025 Association of Title IX Administrators | 2025 ATIXA and NABITA Annual Conference</a:t>
            </a:r>
          </a:p>
        </p:txBody>
      </p:sp>
    </p:spTree>
    <p:extLst>
      <p:ext uri="{BB962C8B-B14F-4D97-AF65-F5344CB8AC3E}">
        <p14:creationId xmlns:p14="http://schemas.microsoft.com/office/powerpoint/2010/main" val="27459480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Headline + Three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88DD7-124E-4A18-9296-D304DC304192}"/>
              </a:ext>
            </a:extLst>
          </p:cNvPr>
          <p:cNvSpPr>
            <a:spLocks noGrp="1"/>
          </p:cNvSpPr>
          <p:nvPr>
            <p:ph type="title" hasCustomPrompt="1"/>
          </p:nvPr>
        </p:nvSpPr>
        <p:spPr/>
        <p:txBody>
          <a:bodyPr/>
          <a:lstStyle>
            <a:lvl1pPr>
              <a:defRPr/>
            </a:lvl1pPr>
          </a:lstStyle>
          <a:p>
            <a:r>
              <a:rPr lang="en-US"/>
              <a:t>Click to Edit Title Style</a:t>
            </a:r>
          </a:p>
        </p:txBody>
      </p:sp>
      <p:sp>
        <p:nvSpPr>
          <p:cNvPr id="5" name="Slide Number Placeholder 4">
            <a:extLst>
              <a:ext uri="{FF2B5EF4-FFF2-40B4-BE49-F238E27FC236}">
                <a16:creationId xmlns:a16="http://schemas.microsoft.com/office/drawing/2014/main" id="{CC645227-7359-4F14-A4E3-969A36ACFEF9}"/>
              </a:ext>
            </a:extLst>
          </p:cNvPr>
          <p:cNvSpPr>
            <a:spLocks noGrp="1"/>
          </p:cNvSpPr>
          <p:nvPr>
            <p:ph type="sldNum" sz="quarter" idx="12"/>
          </p:nvPr>
        </p:nvSpPr>
        <p:spPr>
          <a:xfrm>
            <a:off x="9213850" y="6356350"/>
            <a:ext cx="2743200" cy="365125"/>
          </a:xfrm>
          <a:prstGeom prst="rect">
            <a:avLst/>
          </a:prstGeom>
        </p:spPr>
        <p:txBody>
          <a:bodyPr/>
          <a:lstStyle/>
          <a:p>
            <a:fld id="{D3E6F73D-5B99-417F-82E5-B90A998CE51F}" type="slidenum">
              <a:rPr lang="en-US" smtClean="0"/>
              <a:t>‹#›</a:t>
            </a:fld>
            <a:endParaRPr lang="en-US" dirty="0"/>
          </a:p>
        </p:txBody>
      </p:sp>
      <p:sp>
        <p:nvSpPr>
          <p:cNvPr id="3" name="Footer Placeholder 4">
            <a:extLst>
              <a:ext uri="{FF2B5EF4-FFF2-40B4-BE49-F238E27FC236}">
                <a16:creationId xmlns:a16="http://schemas.microsoft.com/office/drawing/2014/main" id="{F6128C11-87CD-15E1-048A-0DCC6F63F72F}"/>
              </a:ext>
            </a:extLst>
          </p:cNvPr>
          <p:cNvSpPr>
            <a:spLocks noGrp="1"/>
          </p:cNvSpPr>
          <p:nvPr>
            <p:ph type="ftr" sz="quarter" idx="3"/>
          </p:nvPr>
        </p:nvSpPr>
        <p:spPr>
          <a:xfrm>
            <a:off x="838200" y="6356350"/>
            <a:ext cx="6355080" cy="365125"/>
          </a:xfrm>
          <a:prstGeom prst="rect">
            <a:avLst/>
          </a:prstGeom>
        </p:spPr>
        <p:txBody>
          <a:bodyPr vert="horz" lIns="91440" tIns="45720" rIns="91440" bIns="45720" rtlCol="0" anchor="ctr"/>
          <a:lstStyle>
            <a:lvl1pPr algn="l">
              <a:defRPr sz="1200">
                <a:solidFill>
                  <a:schemeClr val="tx2"/>
                </a:solidFill>
              </a:defRPr>
            </a:lvl1pPr>
          </a:lstStyle>
          <a:p>
            <a:r>
              <a:rPr lang="en-US" dirty="0"/>
              <a:t>© 2025 Association of Title IX Administrators | 2025 ATIXA and NABITA Annual Conference</a:t>
            </a:r>
          </a:p>
        </p:txBody>
      </p:sp>
      <p:sp>
        <p:nvSpPr>
          <p:cNvPr id="4" name="Rectangle 3">
            <a:extLst>
              <a:ext uri="{FF2B5EF4-FFF2-40B4-BE49-F238E27FC236}">
                <a16:creationId xmlns:a16="http://schemas.microsoft.com/office/drawing/2014/main" id="{C78764C9-EB9E-ADE0-34BE-0AABD60920A1}"/>
              </a:ext>
            </a:extLst>
          </p:cNvPr>
          <p:cNvSpPr/>
          <p:nvPr userDrawn="1"/>
        </p:nvSpPr>
        <p:spPr>
          <a:xfrm>
            <a:off x="838200" y="2907317"/>
            <a:ext cx="3154680" cy="315468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lang="en-US" sz="2400" dirty="0"/>
          </a:p>
        </p:txBody>
      </p:sp>
      <p:sp>
        <p:nvSpPr>
          <p:cNvPr id="6" name="Rectangle 5">
            <a:extLst>
              <a:ext uri="{FF2B5EF4-FFF2-40B4-BE49-F238E27FC236}">
                <a16:creationId xmlns:a16="http://schemas.microsoft.com/office/drawing/2014/main" id="{9F93E54B-0142-F0B4-98EF-635AD253F026}"/>
              </a:ext>
            </a:extLst>
          </p:cNvPr>
          <p:cNvSpPr/>
          <p:nvPr userDrawn="1"/>
        </p:nvSpPr>
        <p:spPr>
          <a:xfrm>
            <a:off x="4518660" y="2907317"/>
            <a:ext cx="3154680" cy="315468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lang="en-US" sz="2400" dirty="0">
              <a:solidFill>
                <a:schemeClr val="tx1"/>
              </a:solidFill>
            </a:endParaRPr>
          </a:p>
        </p:txBody>
      </p:sp>
      <p:sp>
        <p:nvSpPr>
          <p:cNvPr id="7" name="Rectangle 6">
            <a:extLst>
              <a:ext uri="{FF2B5EF4-FFF2-40B4-BE49-F238E27FC236}">
                <a16:creationId xmlns:a16="http://schemas.microsoft.com/office/drawing/2014/main" id="{D292ABE7-76C5-A70E-423D-D2A71AD0FC73}"/>
              </a:ext>
            </a:extLst>
          </p:cNvPr>
          <p:cNvSpPr/>
          <p:nvPr userDrawn="1"/>
        </p:nvSpPr>
        <p:spPr>
          <a:xfrm>
            <a:off x="8199120" y="2907317"/>
            <a:ext cx="3154680" cy="315468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lang="en-US" sz="2400" dirty="0"/>
          </a:p>
        </p:txBody>
      </p:sp>
      <p:sp>
        <p:nvSpPr>
          <p:cNvPr id="10" name="Text Placeholder 9">
            <a:extLst>
              <a:ext uri="{FF2B5EF4-FFF2-40B4-BE49-F238E27FC236}">
                <a16:creationId xmlns:a16="http://schemas.microsoft.com/office/drawing/2014/main" id="{FC1B86E5-DBD8-9575-6735-FC662066F58F}"/>
              </a:ext>
            </a:extLst>
          </p:cNvPr>
          <p:cNvSpPr>
            <a:spLocks noGrp="1"/>
          </p:cNvSpPr>
          <p:nvPr>
            <p:ph type="body" sz="quarter" idx="13" hasCustomPrompt="1"/>
          </p:nvPr>
        </p:nvSpPr>
        <p:spPr>
          <a:xfrm>
            <a:off x="838200" y="1879600"/>
            <a:ext cx="10515600" cy="903288"/>
          </a:xfrm>
        </p:spPr>
        <p:txBody>
          <a:bodyPr/>
          <a:lstStyle>
            <a:lvl1pPr marL="0" indent="0">
              <a:buNone/>
              <a:defRPr/>
            </a:lvl1pPr>
          </a:lstStyle>
          <a:p>
            <a:pPr lvl="0"/>
            <a:r>
              <a:rPr lang="en-US"/>
              <a:t>Click to edit text style</a:t>
            </a:r>
          </a:p>
        </p:txBody>
      </p:sp>
      <p:sp>
        <p:nvSpPr>
          <p:cNvPr id="12" name="Content Placeholder 11">
            <a:extLst>
              <a:ext uri="{FF2B5EF4-FFF2-40B4-BE49-F238E27FC236}">
                <a16:creationId xmlns:a16="http://schemas.microsoft.com/office/drawing/2014/main" id="{2753744A-1BE1-0961-12DE-FE21D63B23F7}"/>
              </a:ext>
            </a:extLst>
          </p:cNvPr>
          <p:cNvSpPr>
            <a:spLocks noGrp="1"/>
          </p:cNvSpPr>
          <p:nvPr>
            <p:ph sz="quarter" idx="14" hasCustomPrompt="1"/>
          </p:nvPr>
        </p:nvSpPr>
        <p:spPr>
          <a:xfrm>
            <a:off x="838200" y="2906713"/>
            <a:ext cx="3154363" cy="3155950"/>
          </a:xfrm>
        </p:spPr>
        <p:txBody>
          <a:bodyPr/>
          <a:lstStyle>
            <a:lvl1pPr>
              <a:defRPr>
                <a:solidFill>
                  <a:schemeClr val="bg1"/>
                </a:solidFill>
              </a:defRPr>
            </a:lvl1pPr>
          </a:lstStyle>
          <a:p>
            <a:pPr lvl="0"/>
            <a:r>
              <a:rPr lang="en-US"/>
              <a:t>Click to edit text style</a:t>
            </a:r>
          </a:p>
        </p:txBody>
      </p:sp>
      <p:sp>
        <p:nvSpPr>
          <p:cNvPr id="13" name="Content Placeholder 11">
            <a:extLst>
              <a:ext uri="{FF2B5EF4-FFF2-40B4-BE49-F238E27FC236}">
                <a16:creationId xmlns:a16="http://schemas.microsoft.com/office/drawing/2014/main" id="{AC121BA1-5D44-7A60-2359-ADC28BF15C00}"/>
              </a:ext>
            </a:extLst>
          </p:cNvPr>
          <p:cNvSpPr>
            <a:spLocks noGrp="1"/>
          </p:cNvSpPr>
          <p:nvPr>
            <p:ph sz="quarter" idx="15" hasCustomPrompt="1"/>
          </p:nvPr>
        </p:nvSpPr>
        <p:spPr>
          <a:xfrm>
            <a:off x="8202721" y="2906047"/>
            <a:ext cx="3154363" cy="3155950"/>
          </a:xfrm>
        </p:spPr>
        <p:txBody>
          <a:bodyPr/>
          <a:lstStyle>
            <a:lvl1pPr>
              <a:defRPr>
                <a:solidFill>
                  <a:schemeClr val="bg1"/>
                </a:solidFill>
              </a:defRPr>
            </a:lvl1pPr>
          </a:lstStyle>
          <a:p>
            <a:pPr lvl="0"/>
            <a:r>
              <a:rPr lang="en-US"/>
              <a:t>Click to edit text style</a:t>
            </a:r>
          </a:p>
        </p:txBody>
      </p:sp>
      <p:sp>
        <p:nvSpPr>
          <p:cNvPr id="14" name="Content Placeholder 11">
            <a:extLst>
              <a:ext uri="{FF2B5EF4-FFF2-40B4-BE49-F238E27FC236}">
                <a16:creationId xmlns:a16="http://schemas.microsoft.com/office/drawing/2014/main" id="{40850986-11A9-008D-DF2B-72056EA8F32D}"/>
              </a:ext>
            </a:extLst>
          </p:cNvPr>
          <p:cNvSpPr>
            <a:spLocks noGrp="1"/>
          </p:cNvSpPr>
          <p:nvPr>
            <p:ph sz="quarter" idx="16" hasCustomPrompt="1"/>
          </p:nvPr>
        </p:nvSpPr>
        <p:spPr>
          <a:xfrm>
            <a:off x="4521944" y="2919877"/>
            <a:ext cx="3154363" cy="3154680"/>
          </a:xfrm>
        </p:spPr>
        <p:txBody>
          <a:bodyPr/>
          <a:lstStyle/>
          <a:p>
            <a:pPr lvl="0"/>
            <a:r>
              <a:rPr lang="en-US"/>
              <a:t>Click to edit text style</a:t>
            </a:r>
          </a:p>
        </p:txBody>
      </p:sp>
    </p:spTree>
    <p:extLst>
      <p:ext uri="{BB962C8B-B14F-4D97-AF65-F5344CB8AC3E}">
        <p14:creationId xmlns:p14="http://schemas.microsoft.com/office/powerpoint/2010/main" val="16333891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5A6237A-8481-462B-A603-180EBC4F4FD5}"/>
              </a:ext>
            </a:extLst>
          </p:cNvPr>
          <p:cNvSpPr>
            <a:spLocks noGrp="1"/>
          </p:cNvSpPr>
          <p:nvPr>
            <p:ph type="sldNum" sz="quarter" idx="12"/>
          </p:nvPr>
        </p:nvSpPr>
        <p:spPr>
          <a:xfrm>
            <a:off x="9213850" y="6356350"/>
            <a:ext cx="2743200" cy="365125"/>
          </a:xfrm>
          <a:prstGeom prst="rect">
            <a:avLst/>
          </a:prstGeom>
        </p:spPr>
        <p:txBody>
          <a:bodyPr/>
          <a:lstStyle/>
          <a:p>
            <a:fld id="{D3E6F73D-5B99-417F-82E5-B90A998CE51F}" type="slidenum">
              <a:rPr lang="en-US" smtClean="0"/>
              <a:t>‹#›</a:t>
            </a:fld>
            <a:endParaRPr lang="en-US" dirty="0"/>
          </a:p>
        </p:txBody>
      </p:sp>
      <p:sp>
        <p:nvSpPr>
          <p:cNvPr id="2" name="Footer Placeholder 4">
            <a:extLst>
              <a:ext uri="{FF2B5EF4-FFF2-40B4-BE49-F238E27FC236}">
                <a16:creationId xmlns:a16="http://schemas.microsoft.com/office/drawing/2014/main" id="{1F104A27-34E2-66D8-A759-13FCC4B8256D}"/>
              </a:ext>
            </a:extLst>
          </p:cNvPr>
          <p:cNvSpPr>
            <a:spLocks noGrp="1"/>
          </p:cNvSpPr>
          <p:nvPr>
            <p:ph type="ftr" sz="quarter" idx="3"/>
          </p:nvPr>
        </p:nvSpPr>
        <p:spPr>
          <a:xfrm>
            <a:off x="838200" y="6356350"/>
            <a:ext cx="7132320" cy="365125"/>
          </a:xfrm>
          <a:prstGeom prst="rect">
            <a:avLst/>
          </a:prstGeom>
        </p:spPr>
        <p:txBody>
          <a:bodyPr vert="horz" lIns="91440" tIns="45720" rIns="91440" bIns="45720" rtlCol="0" anchor="ctr"/>
          <a:lstStyle>
            <a:lvl1pPr algn="l">
              <a:defRPr sz="1200">
                <a:solidFill>
                  <a:schemeClr val="tx1"/>
                </a:solidFill>
              </a:defRPr>
            </a:lvl1pPr>
          </a:lstStyle>
          <a:p>
            <a:r>
              <a:rPr lang="en-US" dirty="0"/>
              <a:t>© 2025 Association of Title IX Administrators | 2025 ATIXA and NABITA Annual Conference</a:t>
            </a:r>
          </a:p>
        </p:txBody>
      </p:sp>
    </p:spTree>
    <p:extLst>
      <p:ext uri="{BB962C8B-B14F-4D97-AF65-F5344CB8AC3E}">
        <p14:creationId xmlns:p14="http://schemas.microsoft.com/office/powerpoint/2010/main" val="33314969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5A6237A-8481-462B-A603-180EBC4F4FD5}"/>
              </a:ext>
            </a:extLst>
          </p:cNvPr>
          <p:cNvSpPr>
            <a:spLocks noGrp="1"/>
          </p:cNvSpPr>
          <p:nvPr>
            <p:ph type="sldNum" sz="quarter" idx="12"/>
          </p:nvPr>
        </p:nvSpPr>
        <p:spPr>
          <a:xfrm>
            <a:off x="9213850" y="6356350"/>
            <a:ext cx="2743200" cy="365125"/>
          </a:xfrm>
          <a:prstGeom prst="rect">
            <a:avLst/>
          </a:prstGeom>
        </p:spPr>
        <p:txBody>
          <a:bodyPr/>
          <a:lstStyle/>
          <a:p>
            <a:fld id="{D3E6F73D-5B99-417F-82E5-B90A998CE51F}" type="slidenum">
              <a:rPr lang="en-US" smtClean="0"/>
              <a:t>‹#›</a:t>
            </a:fld>
            <a:endParaRPr lang="en-US" dirty="0"/>
          </a:p>
        </p:txBody>
      </p:sp>
      <p:grpSp>
        <p:nvGrpSpPr>
          <p:cNvPr id="3" name="Graphic 10">
            <a:extLst>
              <a:ext uri="{FF2B5EF4-FFF2-40B4-BE49-F238E27FC236}">
                <a16:creationId xmlns:a16="http://schemas.microsoft.com/office/drawing/2014/main" id="{F7CBF673-3E82-C36A-D4CD-3127EEF91FA8}"/>
              </a:ext>
            </a:extLst>
          </p:cNvPr>
          <p:cNvGrpSpPr/>
          <p:nvPr userDrawn="1"/>
        </p:nvGrpSpPr>
        <p:grpSpPr>
          <a:xfrm rot="16200000">
            <a:off x="10801350" y="0"/>
            <a:ext cx="1390650" cy="1390650"/>
            <a:chOff x="0" y="0"/>
            <a:chExt cx="1390650" cy="1390650"/>
          </a:xfrm>
        </p:grpSpPr>
        <p:sp>
          <p:nvSpPr>
            <p:cNvPr id="5" name="Freeform: Shape 4">
              <a:extLst>
                <a:ext uri="{FF2B5EF4-FFF2-40B4-BE49-F238E27FC236}">
                  <a16:creationId xmlns:a16="http://schemas.microsoft.com/office/drawing/2014/main" id="{86CB9584-841B-6FD6-2257-5467B905DBDB}"/>
                </a:ext>
              </a:extLst>
            </p:cNvPr>
            <p:cNvSpPr/>
            <p:nvPr/>
          </p:nvSpPr>
          <p:spPr>
            <a:xfrm rot="5400000">
              <a:off x="695324" y="695325"/>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chemeClr val="accent1"/>
            </a:solidFill>
            <a:ln w="9525" cap="flat">
              <a:noFill/>
              <a:prstDash val="solid"/>
              <a:miter/>
            </a:ln>
          </p:spPr>
          <p:txBody>
            <a:bodyPr rtlCol="0" anchor="ctr"/>
            <a:lstStyle/>
            <a:p>
              <a:endParaRPr lang="en-US" dirty="0">
                <a:solidFill>
                  <a:schemeClr val="accent1"/>
                </a:solidFill>
              </a:endParaRPr>
            </a:p>
          </p:txBody>
        </p:sp>
        <p:sp>
          <p:nvSpPr>
            <p:cNvPr id="6" name="Freeform: Shape 5">
              <a:extLst>
                <a:ext uri="{FF2B5EF4-FFF2-40B4-BE49-F238E27FC236}">
                  <a16:creationId xmlns:a16="http://schemas.microsoft.com/office/drawing/2014/main" id="{5B4E2A47-1B8E-4809-7066-E9A63043AFF3}"/>
                </a:ext>
              </a:extLst>
            </p:cNvPr>
            <p:cNvSpPr/>
            <p:nvPr/>
          </p:nvSpPr>
          <p:spPr>
            <a:xfrm rot="5400000">
              <a:off x="695324" y="0"/>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rgbClr val="23428F"/>
            </a:solidFill>
            <a:ln w="9525" cap="flat">
              <a:noFill/>
              <a:prstDash val="solid"/>
              <a:miter/>
            </a:ln>
          </p:spPr>
          <p:txBody>
            <a:bodyPr rtlCol="0" anchor="ctr"/>
            <a:lstStyle/>
            <a:p>
              <a:endParaRPr lang="en-US" dirty="0">
                <a:solidFill>
                  <a:schemeClr val="accent2"/>
                </a:solidFill>
              </a:endParaRPr>
            </a:p>
          </p:txBody>
        </p:sp>
        <p:sp>
          <p:nvSpPr>
            <p:cNvPr id="7" name="Freeform: Shape 6">
              <a:extLst>
                <a:ext uri="{FF2B5EF4-FFF2-40B4-BE49-F238E27FC236}">
                  <a16:creationId xmlns:a16="http://schemas.microsoft.com/office/drawing/2014/main" id="{0BA111AB-0935-AF01-29DF-33DB1BB10D79}"/>
                </a:ext>
              </a:extLst>
            </p:cNvPr>
            <p:cNvSpPr/>
            <p:nvPr/>
          </p:nvSpPr>
          <p:spPr>
            <a:xfrm rot="5400000">
              <a:off x="0" y="695324"/>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rgbClr val="00256D"/>
            </a:solidFill>
            <a:ln w="9525" cap="flat">
              <a:noFill/>
              <a:prstDash val="solid"/>
              <a:miter/>
            </a:ln>
          </p:spPr>
          <p:txBody>
            <a:bodyPr rtlCol="0" anchor="ctr"/>
            <a:lstStyle/>
            <a:p>
              <a:endParaRPr lang="en-US" dirty="0">
                <a:solidFill>
                  <a:schemeClr val="tx1"/>
                </a:solidFill>
              </a:endParaRPr>
            </a:p>
          </p:txBody>
        </p:sp>
      </p:grpSp>
      <p:sp>
        <p:nvSpPr>
          <p:cNvPr id="8" name="Footer Placeholder 4">
            <a:extLst>
              <a:ext uri="{FF2B5EF4-FFF2-40B4-BE49-F238E27FC236}">
                <a16:creationId xmlns:a16="http://schemas.microsoft.com/office/drawing/2014/main" id="{212B83E1-A67A-F728-A4DD-9F7B76A8ED09}"/>
              </a:ext>
            </a:extLst>
          </p:cNvPr>
          <p:cNvSpPr>
            <a:spLocks noGrp="1"/>
          </p:cNvSpPr>
          <p:nvPr>
            <p:ph type="ftr" sz="quarter" idx="3"/>
          </p:nvPr>
        </p:nvSpPr>
        <p:spPr>
          <a:xfrm>
            <a:off x="838200" y="6356350"/>
            <a:ext cx="7132320" cy="365125"/>
          </a:xfrm>
          <a:prstGeom prst="rect">
            <a:avLst/>
          </a:prstGeom>
        </p:spPr>
        <p:txBody>
          <a:bodyPr vert="horz" lIns="91440" tIns="45720" rIns="91440" bIns="45720" rtlCol="0" anchor="ctr"/>
          <a:lstStyle>
            <a:lvl1pPr algn="l">
              <a:defRPr sz="1200">
                <a:solidFill>
                  <a:schemeClr val="tx1"/>
                </a:solidFill>
              </a:defRPr>
            </a:lvl1pPr>
          </a:lstStyle>
          <a:p>
            <a:r>
              <a:rPr lang="en-US" dirty="0"/>
              <a:t>© 2025 Association of Title IX Administrators | 2025 ATIXA and NABITA Annual Conference</a:t>
            </a:r>
          </a:p>
        </p:txBody>
      </p:sp>
    </p:spTree>
    <p:extLst>
      <p:ext uri="{BB962C8B-B14F-4D97-AF65-F5344CB8AC3E}">
        <p14:creationId xmlns:p14="http://schemas.microsoft.com/office/powerpoint/2010/main" val="25488675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F79BB-17BE-9993-5779-6EEB8372CF93}"/>
              </a:ext>
            </a:extLst>
          </p:cNvPr>
          <p:cNvSpPr>
            <a:spLocks noGrp="1"/>
          </p:cNvSpPr>
          <p:nvPr>
            <p:ph type="title" hasCustomPrompt="1"/>
          </p:nvPr>
        </p:nvSpPr>
        <p:spPr/>
        <p:txBody>
          <a:bodyPr/>
          <a:lstStyle/>
          <a:p>
            <a:r>
              <a:rPr lang="en-US"/>
              <a:t>Click to Edit Title Style</a:t>
            </a:r>
          </a:p>
        </p:txBody>
      </p:sp>
      <p:sp>
        <p:nvSpPr>
          <p:cNvPr id="3" name="Slide Number Placeholder 2">
            <a:extLst>
              <a:ext uri="{FF2B5EF4-FFF2-40B4-BE49-F238E27FC236}">
                <a16:creationId xmlns:a16="http://schemas.microsoft.com/office/drawing/2014/main" id="{A63E7827-0BA4-0068-5AFC-38F84FB144E2}"/>
              </a:ext>
            </a:extLst>
          </p:cNvPr>
          <p:cNvSpPr>
            <a:spLocks noGrp="1"/>
          </p:cNvSpPr>
          <p:nvPr>
            <p:ph type="sldNum" sz="quarter" idx="10"/>
          </p:nvPr>
        </p:nvSpPr>
        <p:spPr/>
        <p:txBody>
          <a:bodyPr/>
          <a:lstStyle/>
          <a:p>
            <a:fld id="{D3E6F73D-5B99-417F-82E5-B90A998CE51F}" type="slidenum">
              <a:rPr lang="en-US" smtClean="0"/>
              <a:pPr/>
              <a:t>‹#›</a:t>
            </a:fld>
            <a:endParaRPr lang="en-US" dirty="0"/>
          </a:p>
        </p:txBody>
      </p:sp>
      <p:grpSp>
        <p:nvGrpSpPr>
          <p:cNvPr id="5" name="Graphic 10">
            <a:extLst>
              <a:ext uri="{FF2B5EF4-FFF2-40B4-BE49-F238E27FC236}">
                <a16:creationId xmlns:a16="http://schemas.microsoft.com/office/drawing/2014/main" id="{DBD34085-62EF-0E70-ED7A-868815F88035}"/>
              </a:ext>
            </a:extLst>
          </p:cNvPr>
          <p:cNvGrpSpPr/>
          <p:nvPr userDrawn="1"/>
        </p:nvGrpSpPr>
        <p:grpSpPr>
          <a:xfrm rot="16200000">
            <a:off x="10801350" y="0"/>
            <a:ext cx="1390650" cy="1390650"/>
            <a:chOff x="0" y="0"/>
            <a:chExt cx="1390650" cy="1390650"/>
          </a:xfrm>
        </p:grpSpPr>
        <p:sp>
          <p:nvSpPr>
            <p:cNvPr id="6" name="Freeform: Shape 5">
              <a:extLst>
                <a:ext uri="{FF2B5EF4-FFF2-40B4-BE49-F238E27FC236}">
                  <a16:creationId xmlns:a16="http://schemas.microsoft.com/office/drawing/2014/main" id="{58D7A64A-B46B-769E-3C3B-FF595B97D56A}"/>
                </a:ext>
              </a:extLst>
            </p:cNvPr>
            <p:cNvSpPr/>
            <p:nvPr/>
          </p:nvSpPr>
          <p:spPr>
            <a:xfrm rot="5400000">
              <a:off x="695324" y="695325"/>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chemeClr val="accent1"/>
            </a:solidFill>
            <a:ln w="9525" cap="flat">
              <a:noFill/>
              <a:prstDash val="solid"/>
              <a:miter/>
            </a:ln>
          </p:spPr>
          <p:txBody>
            <a:bodyPr rtlCol="0" anchor="ctr"/>
            <a:lstStyle/>
            <a:p>
              <a:endParaRPr lang="en-US" dirty="0">
                <a:solidFill>
                  <a:schemeClr val="accent1"/>
                </a:solidFill>
              </a:endParaRPr>
            </a:p>
          </p:txBody>
        </p:sp>
        <p:sp>
          <p:nvSpPr>
            <p:cNvPr id="7" name="Freeform: Shape 6">
              <a:extLst>
                <a:ext uri="{FF2B5EF4-FFF2-40B4-BE49-F238E27FC236}">
                  <a16:creationId xmlns:a16="http://schemas.microsoft.com/office/drawing/2014/main" id="{F75CC6C0-C3B2-C964-A65A-C484C362FC89}"/>
                </a:ext>
              </a:extLst>
            </p:cNvPr>
            <p:cNvSpPr/>
            <p:nvPr/>
          </p:nvSpPr>
          <p:spPr>
            <a:xfrm rot="5400000">
              <a:off x="695324" y="0"/>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rgbClr val="23428F"/>
            </a:solidFill>
            <a:ln w="9525" cap="flat">
              <a:noFill/>
              <a:prstDash val="solid"/>
              <a:miter/>
            </a:ln>
          </p:spPr>
          <p:txBody>
            <a:bodyPr rtlCol="0" anchor="ctr"/>
            <a:lstStyle/>
            <a:p>
              <a:endParaRPr lang="en-US" dirty="0">
                <a:solidFill>
                  <a:schemeClr val="accent2"/>
                </a:solidFill>
              </a:endParaRPr>
            </a:p>
          </p:txBody>
        </p:sp>
        <p:sp>
          <p:nvSpPr>
            <p:cNvPr id="8" name="Freeform: Shape 7">
              <a:extLst>
                <a:ext uri="{FF2B5EF4-FFF2-40B4-BE49-F238E27FC236}">
                  <a16:creationId xmlns:a16="http://schemas.microsoft.com/office/drawing/2014/main" id="{C833A4E4-F85D-1CF5-EC6D-4C4690285EBE}"/>
                </a:ext>
              </a:extLst>
            </p:cNvPr>
            <p:cNvSpPr/>
            <p:nvPr/>
          </p:nvSpPr>
          <p:spPr>
            <a:xfrm rot="5400000">
              <a:off x="0" y="695324"/>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rgbClr val="00256D"/>
            </a:solidFill>
            <a:ln w="9525" cap="flat">
              <a:noFill/>
              <a:prstDash val="solid"/>
              <a:miter/>
            </a:ln>
          </p:spPr>
          <p:txBody>
            <a:bodyPr rtlCol="0" anchor="ctr"/>
            <a:lstStyle/>
            <a:p>
              <a:endParaRPr lang="en-US" dirty="0">
                <a:solidFill>
                  <a:schemeClr val="tx1"/>
                </a:solidFill>
              </a:endParaRPr>
            </a:p>
          </p:txBody>
        </p:sp>
      </p:grpSp>
      <p:sp>
        <p:nvSpPr>
          <p:cNvPr id="9" name="Rectangle 8">
            <a:extLst>
              <a:ext uri="{FF2B5EF4-FFF2-40B4-BE49-F238E27FC236}">
                <a16:creationId xmlns:a16="http://schemas.microsoft.com/office/drawing/2014/main" id="{3DF4EE21-74D5-26AD-73F2-AB2719586165}"/>
              </a:ext>
            </a:extLst>
          </p:cNvPr>
          <p:cNvSpPr/>
          <p:nvPr userDrawn="1"/>
        </p:nvSpPr>
        <p:spPr>
          <a:xfrm>
            <a:off x="0" y="6721474"/>
            <a:ext cx="12192000" cy="1365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ooter Placeholder 4">
            <a:extLst>
              <a:ext uri="{FF2B5EF4-FFF2-40B4-BE49-F238E27FC236}">
                <a16:creationId xmlns:a16="http://schemas.microsoft.com/office/drawing/2014/main" id="{EEDC1461-51B1-8C19-5965-080D307D9453}"/>
              </a:ext>
            </a:extLst>
          </p:cNvPr>
          <p:cNvSpPr>
            <a:spLocks noGrp="1"/>
          </p:cNvSpPr>
          <p:nvPr>
            <p:ph type="ftr" sz="quarter" idx="3"/>
          </p:nvPr>
        </p:nvSpPr>
        <p:spPr>
          <a:xfrm>
            <a:off x="838200" y="6356350"/>
            <a:ext cx="7132320" cy="365125"/>
          </a:xfrm>
          <a:prstGeom prst="rect">
            <a:avLst/>
          </a:prstGeom>
        </p:spPr>
        <p:txBody>
          <a:bodyPr vert="horz" lIns="91440" tIns="45720" rIns="91440" bIns="45720" rtlCol="0" anchor="ctr"/>
          <a:lstStyle>
            <a:lvl1pPr algn="l">
              <a:defRPr sz="1200">
                <a:solidFill>
                  <a:schemeClr val="tx1"/>
                </a:solidFill>
              </a:defRPr>
            </a:lvl1pPr>
          </a:lstStyle>
          <a:p>
            <a:r>
              <a:rPr lang="en-US" dirty="0"/>
              <a:t>© 2025 Association of Title IX Administrators | 2025 ATIXA and NABITA Annual Conference</a:t>
            </a:r>
          </a:p>
        </p:txBody>
      </p:sp>
    </p:spTree>
    <p:extLst>
      <p:ext uri="{BB962C8B-B14F-4D97-AF65-F5344CB8AC3E}">
        <p14:creationId xmlns:p14="http://schemas.microsoft.com/office/powerpoint/2010/main" val="38742246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F79BB-17BE-9993-5779-6EEB8372CF93}"/>
              </a:ext>
            </a:extLst>
          </p:cNvPr>
          <p:cNvSpPr>
            <a:spLocks noGrp="1"/>
          </p:cNvSpPr>
          <p:nvPr>
            <p:ph type="title" hasCustomPrompt="1"/>
          </p:nvPr>
        </p:nvSpPr>
        <p:spPr/>
        <p:txBody>
          <a:bodyPr/>
          <a:lstStyle/>
          <a:p>
            <a:r>
              <a:rPr lang="en-US"/>
              <a:t>Click to Edit Title Style</a:t>
            </a:r>
          </a:p>
        </p:txBody>
      </p:sp>
      <p:sp>
        <p:nvSpPr>
          <p:cNvPr id="3" name="Slide Number Placeholder 2">
            <a:extLst>
              <a:ext uri="{FF2B5EF4-FFF2-40B4-BE49-F238E27FC236}">
                <a16:creationId xmlns:a16="http://schemas.microsoft.com/office/drawing/2014/main" id="{A63E7827-0BA4-0068-5AFC-38F84FB144E2}"/>
              </a:ext>
            </a:extLst>
          </p:cNvPr>
          <p:cNvSpPr>
            <a:spLocks noGrp="1"/>
          </p:cNvSpPr>
          <p:nvPr>
            <p:ph type="sldNum" sz="quarter" idx="10"/>
          </p:nvPr>
        </p:nvSpPr>
        <p:spPr/>
        <p:txBody>
          <a:bodyPr/>
          <a:lstStyle/>
          <a:p>
            <a:fld id="{D3E6F73D-5B99-417F-82E5-B90A998CE51F}" type="slidenum">
              <a:rPr lang="en-US" smtClean="0"/>
              <a:pPr/>
              <a:t>‹#›</a:t>
            </a:fld>
            <a:endParaRPr lang="en-US" dirty="0"/>
          </a:p>
        </p:txBody>
      </p:sp>
      <p:sp>
        <p:nvSpPr>
          <p:cNvPr id="9" name="Rectangle 8">
            <a:extLst>
              <a:ext uri="{FF2B5EF4-FFF2-40B4-BE49-F238E27FC236}">
                <a16:creationId xmlns:a16="http://schemas.microsoft.com/office/drawing/2014/main" id="{3DF4EE21-74D5-26AD-73F2-AB2719586165}"/>
              </a:ext>
            </a:extLst>
          </p:cNvPr>
          <p:cNvSpPr/>
          <p:nvPr userDrawn="1"/>
        </p:nvSpPr>
        <p:spPr>
          <a:xfrm>
            <a:off x="0" y="6721474"/>
            <a:ext cx="12192000" cy="1365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a:extLst>
              <a:ext uri="{FF2B5EF4-FFF2-40B4-BE49-F238E27FC236}">
                <a16:creationId xmlns:a16="http://schemas.microsoft.com/office/drawing/2014/main" id="{E7BAB2F6-FF47-903F-2351-2A8B3231C2D3}"/>
              </a:ext>
            </a:extLst>
          </p:cNvPr>
          <p:cNvSpPr>
            <a:spLocks noGrp="1"/>
          </p:cNvSpPr>
          <p:nvPr>
            <p:ph type="ftr" sz="quarter" idx="3"/>
          </p:nvPr>
        </p:nvSpPr>
        <p:spPr>
          <a:xfrm>
            <a:off x="838200" y="6356350"/>
            <a:ext cx="7132320" cy="365125"/>
          </a:xfrm>
          <a:prstGeom prst="rect">
            <a:avLst/>
          </a:prstGeom>
        </p:spPr>
        <p:txBody>
          <a:bodyPr vert="horz" lIns="91440" tIns="45720" rIns="91440" bIns="45720" rtlCol="0" anchor="ctr"/>
          <a:lstStyle>
            <a:lvl1pPr algn="l">
              <a:defRPr sz="1200">
                <a:solidFill>
                  <a:schemeClr val="tx1"/>
                </a:solidFill>
              </a:defRPr>
            </a:lvl1pPr>
          </a:lstStyle>
          <a:p>
            <a:r>
              <a:rPr lang="en-US" dirty="0"/>
              <a:t>© 2025 Association of Title IX Administrators | 2025 ATIXA and NABITA Annual Conference</a:t>
            </a:r>
          </a:p>
        </p:txBody>
      </p:sp>
    </p:spTree>
    <p:extLst>
      <p:ext uri="{BB962C8B-B14F-4D97-AF65-F5344CB8AC3E}">
        <p14:creationId xmlns:p14="http://schemas.microsoft.com/office/powerpoint/2010/main" val="38508926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ark Title Slide - Monogram">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F47B87D-B69A-4037-85E9-3F6E3CE758F5}"/>
              </a:ext>
            </a:extLst>
          </p:cNvPr>
          <p:cNvSpPr/>
          <p:nvPr userDrawn="1"/>
        </p:nvSpPr>
        <p:spPr>
          <a:xfrm>
            <a:off x="0" y="0"/>
            <a:ext cx="12192000" cy="6858000"/>
          </a:xfrm>
          <a:prstGeom prst="rect">
            <a:avLst/>
          </a:prstGeom>
          <a:solidFill>
            <a:schemeClr val="tx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4" name="Rectangle 3">
            <a:extLst>
              <a:ext uri="{FF2B5EF4-FFF2-40B4-BE49-F238E27FC236}">
                <a16:creationId xmlns:a16="http://schemas.microsoft.com/office/drawing/2014/main" id="{77936E4D-F669-4EE5-A82E-7ADD0A52E7EB}"/>
              </a:ext>
            </a:extLst>
          </p:cNvPr>
          <p:cNvSpPr/>
          <p:nvPr userDrawn="1"/>
        </p:nvSpPr>
        <p:spPr>
          <a:xfrm>
            <a:off x="-19" y="-2"/>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FF2B5EF4-FFF2-40B4-BE49-F238E27FC236}">
                <a16:creationId xmlns:a16="http://schemas.microsoft.com/office/drawing/2014/main" id="{9E6283E4-BF1F-4739-AC10-5F88D9C4306E}"/>
              </a:ext>
            </a:extLst>
          </p:cNvPr>
          <p:cNvPicPr>
            <a:picLocks noChangeAspect="1"/>
          </p:cNvPicPr>
          <p:nvPr userDrawn="1"/>
        </p:nvPicPr>
        <p:blipFill rotWithShape="1">
          <a:blip r:embed="rId2" cstate="screen">
            <a:lum bright="70000" contrast="-70000"/>
            <a:alphaModFix amt="10000"/>
            <a:extLst>
              <a:ext uri="{28A0092B-C50C-407E-A947-70E740481C1C}">
                <a14:useLocalDpi xmlns:a14="http://schemas.microsoft.com/office/drawing/2010/main"/>
              </a:ext>
            </a:extLst>
          </a:blip>
          <a:srcRect l="31454" r="18130"/>
          <a:stretch/>
        </p:blipFill>
        <p:spPr>
          <a:xfrm>
            <a:off x="0" y="0"/>
            <a:ext cx="12192000" cy="6858000"/>
          </a:xfrm>
          <a:prstGeom prst="rect">
            <a:avLst/>
          </a:prstGeom>
        </p:spPr>
      </p:pic>
      <p:sp>
        <p:nvSpPr>
          <p:cNvPr id="2" name="Title 1">
            <a:extLst>
              <a:ext uri="{FF2B5EF4-FFF2-40B4-BE49-F238E27FC236}">
                <a16:creationId xmlns:a16="http://schemas.microsoft.com/office/drawing/2014/main" id="{3ADA913D-DC8D-4767-B734-B883C8FB87B3}"/>
              </a:ext>
            </a:extLst>
          </p:cNvPr>
          <p:cNvSpPr>
            <a:spLocks noGrp="1"/>
          </p:cNvSpPr>
          <p:nvPr>
            <p:ph type="ctrTitle" hasCustomPrompt="1"/>
          </p:nvPr>
        </p:nvSpPr>
        <p:spPr>
          <a:xfrm>
            <a:off x="1524000" y="2457541"/>
            <a:ext cx="7467839" cy="1269510"/>
          </a:xfrm>
        </p:spPr>
        <p:txBody>
          <a:bodyPr anchor="b">
            <a:normAutofit/>
          </a:bodyPr>
          <a:lstStyle>
            <a:lvl1pPr algn="l">
              <a:defRPr sz="6000" b="1">
                <a:solidFill>
                  <a:schemeClr val="bg1"/>
                </a:solidFill>
              </a:defRPr>
            </a:lvl1pPr>
          </a:lstStyle>
          <a:p>
            <a:r>
              <a:rPr lang="en-US"/>
              <a:t>Click to Edit Title</a:t>
            </a:r>
          </a:p>
        </p:txBody>
      </p:sp>
      <p:sp>
        <p:nvSpPr>
          <p:cNvPr id="3" name="Subtitle 2">
            <a:extLst>
              <a:ext uri="{FF2B5EF4-FFF2-40B4-BE49-F238E27FC236}">
                <a16:creationId xmlns:a16="http://schemas.microsoft.com/office/drawing/2014/main" id="{68D96EE1-4A96-4E12-96E0-5F6F959FF931}"/>
              </a:ext>
            </a:extLst>
          </p:cNvPr>
          <p:cNvSpPr>
            <a:spLocks noGrp="1"/>
          </p:cNvSpPr>
          <p:nvPr>
            <p:ph type="subTitle" idx="1" hasCustomPrompt="1"/>
          </p:nvPr>
        </p:nvSpPr>
        <p:spPr>
          <a:xfrm>
            <a:off x="1524000" y="3816258"/>
            <a:ext cx="7467839" cy="1143000"/>
          </a:xfrm>
        </p:spPr>
        <p:txBody>
          <a:bodyPr>
            <a:normAutofit/>
          </a:bodyPr>
          <a:lstStyle>
            <a:lvl1pPr marL="0" indent="0" algn="l">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Style</a:t>
            </a:r>
          </a:p>
        </p:txBody>
      </p:sp>
      <p:sp>
        <p:nvSpPr>
          <p:cNvPr id="16" name="Rectangle 15">
            <a:extLst>
              <a:ext uri="{FF2B5EF4-FFF2-40B4-BE49-F238E27FC236}">
                <a16:creationId xmlns:a16="http://schemas.microsoft.com/office/drawing/2014/main" id="{9F3706DA-8668-4135-83B7-2DACDF114B3C}"/>
              </a:ext>
            </a:extLst>
          </p:cNvPr>
          <p:cNvSpPr/>
          <p:nvPr userDrawn="1"/>
        </p:nvSpPr>
        <p:spPr>
          <a:xfrm>
            <a:off x="0" y="6731522"/>
            <a:ext cx="12192000" cy="1365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4">
            <a:extLst>
              <a:ext uri="{FF2B5EF4-FFF2-40B4-BE49-F238E27FC236}">
                <a16:creationId xmlns:a16="http://schemas.microsoft.com/office/drawing/2014/main" id="{17AF3841-9AA5-44B5-B14C-C83A3F3E1D91}"/>
              </a:ext>
            </a:extLst>
          </p:cNvPr>
          <p:cNvSpPr>
            <a:spLocks noGrp="1"/>
          </p:cNvSpPr>
          <p:nvPr>
            <p:ph type="body" sz="quarter" idx="10" hasCustomPrompt="1"/>
          </p:nvPr>
        </p:nvSpPr>
        <p:spPr>
          <a:xfrm>
            <a:off x="1523981" y="2043994"/>
            <a:ext cx="1698170" cy="338554"/>
          </a:xfrm>
          <a:solidFill>
            <a:schemeClr val="accent2"/>
          </a:solidFill>
        </p:spPr>
        <p:txBody>
          <a:bodyPr wrap="square" anchor="ctr">
            <a:spAutoFit/>
          </a:bodyPr>
          <a:lstStyle>
            <a:lvl1pPr marL="0" indent="0" algn="ctr">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Month 01, 2024</a:t>
            </a:r>
          </a:p>
        </p:txBody>
      </p:sp>
      <p:grpSp>
        <p:nvGrpSpPr>
          <p:cNvPr id="28" name="Graphic 10">
            <a:extLst>
              <a:ext uri="{FF2B5EF4-FFF2-40B4-BE49-F238E27FC236}">
                <a16:creationId xmlns:a16="http://schemas.microsoft.com/office/drawing/2014/main" id="{2E26FF66-89EB-4145-ACDA-D1A81988C20D}"/>
              </a:ext>
            </a:extLst>
          </p:cNvPr>
          <p:cNvGrpSpPr/>
          <p:nvPr userDrawn="1"/>
        </p:nvGrpSpPr>
        <p:grpSpPr>
          <a:xfrm rot="10800000">
            <a:off x="0" y="0"/>
            <a:ext cx="1390650" cy="1390650"/>
            <a:chOff x="0" y="0"/>
            <a:chExt cx="1390650" cy="1390650"/>
          </a:xfrm>
        </p:grpSpPr>
        <p:sp>
          <p:nvSpPr>
            <p:cNvPr id="29" name="Freeform: Shape 28">
              <a:extLst>
                <a:ext uri="{FF2B5EF4-FFF2-40B4-BE49-F238E27FC236}">
                  <a16:creationId xmlns:a16="http://schemas.microsoft.com/office/drawing/2014/main" id="{36063E16-6BE7-48E3-A7F7-91BFC6CFABC2}"/>
                </a:ext>
              </a:extLst>
            </p:cNvPr>
            <p:cNvSpPr/>
            <p:nvPr/>
          </p:nvSpPr>
          <p:spPr>
            <a:xfrm rot="5400000">
              <a:off x="695324" y="695325"/>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chemeClr val="accent1"/>
            </a:solidFill>
            <a:ln w="9525" cap="flat">
              <a:noFill/>
              <a:prstDash val="solid"/>
              <a:miter/>
            </a:ln>
          </p:spPr>
          <p:txBody>
            <a:bodyPr rtlCol="0" anchor="ctr"/>
            <a:lstStyle/>
            <a:p>
              <a:endParaRPr lang="en-US" dirty="0">
                <a:solidFill>
                  <a:schemeClr val="accent1"/>
                </a:solidFill>
              </a:endParaRPr>
            </a:p>
          </p:txBody>
        </p:sp>
        <p:sp>
          <p:nvSpPr>
            <p:cNvPr id="30" name="Freeform: Shape 29">
              <a:extLst>
                <a:ext uri="{FF2B5EF4-FFF2-40B4-BE49-F238E27FC236}">
                  <a16:creationId xmlns:a16="http://schemas.microsoft.com/office/drawing/2014/main" id="{398CE357-BC45-482C-8984-53EA41E77F81}"/>
                </a:ext>
              </a:extLst>
            </p:cNvPr>
            <p:cNvSpPr/>
            <p:nvPr/>
          </p:nvSpPr>
          <p:spPr>
            <a:xfrm rot="5400000">
              <a:off x="695324" y="0"/>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rgbClr val="23428F"/>
            </a:solidFill>
            <a:ln w="9525" cap="flat">
              <a:noFill/>
              <a:prstDash val="solid"/>
              <a:miter/>
            </a:ln>
          </p:spPr>
          <p:txBody>
            <a:bodyPr rtlCol="0" anchor="ctr"/>
            <a:lstStyle/>
            <a:p>
              <a:endParaRPr lang="en-US" dirty="0">
                <a:solidFill>
                  <a:schemeClr val="accent2"/>
                </a:solidFill>
              </a:endParaRPr>
            </a:p>
          </p:txBody>
        </p:sp>
        <p:sp>
          <p:nvSpPr>
            <p:cNvPr id="31" name="Freeform: Shape 30">
              <a:extLst>
                <a:ext uri="{FF2B5EF4-FFF2-40B4-BE49-F238E27FC236}">
                  <a16:creationId xmlns:a16="http://schemas.microsoft.com/office/drawing/2014/main" id="{81AA4AA1-E130-4408-A781-B6A189061101}"/>
                </a:ext>
              </a:extLst>
            </p:cNvPr>
            <p:cNvSpPr/>
            <p:nvPr/>
          </p:nvSpPr>
          <p:spPr>
            <a:xfrm rot="5400000">
              <a:off x="0" y="695324"/>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rgbClr val="00256D"/>
            </a:solidFill>
            <a:ln w="9525" cap="flat">
              <a:noFill/>
              <a:prstDash val="solid"/>
              <a:miter/>
            </a:ln>
          </p:spPr>
          <p:txBody>
            <a:bodyPr rtlCol="0" anchor="ctr"/>
            <a:lstStyle/>
            <a:p>
              <a:endParaRPr lang="en-US" dirty="0">
                <a:solidFill>
                  <a:schemeClr val="tx1"/>
                </a:solidFill>
              </a:endParaRPr>
            </a:p>
          </p:txBody>
        </p:sp>
      </p:grpSp>
      <p:grpSp>
        <p:nvGrpSpPr>
          <p:cNvPr id="32" name="Graphic 10">
            <a:extLst>
              <a:ext uri="{FF2B5EF4-FFF2-40B4-BE49-F238E27FC236}">
                <a16:creationId xmlns:a16="http://schemas.microsoft.com/office/drawing/2014/main" id="{91981659-D99F-4E7F-8458-61E6E15B6311}"/>
              </a:ext>
            </a:extLst>
          </p:cNvPr>
          <p:cNvGrpSpPr/>
          <p:nvPr userDrawn="1"/>
        </p:nvGrpSpPr>
        <p:grpSpPr>
          <a:xfrm>
            <a:off x="10801332" y="5477398"/>
            <a:ext cx="1390650" cy="1390650"/>
            <a:chOff x="0" y="0"/>
            <a:chExt cx="1390650" cy="1390650"/>
          </a:xfrm>
        </p:grpSpPr>
        <p:sp>
          <p:nvSpPr>
            <p:cNvPr id="33" name="Freeform: Shape 32">
              <a:extLst>
                <a:ext uri="{FF2B5EF4-FFF2-40B4-BE49-F238E27FC236}">
                  <a16:creationId xmlns:a16="http://schemas.microsoft.com/office/drawing/2014/main" id="{C4D99C69-C74E-4E78-B4A1-5436579541E3}"/>
                </a:ext>
              </a:extLst>
            </p:cNvPr>
            <p:cNvSpPr/>
            <p:nvPr/>
          </p:nvSpPr>
          <p:spPr>
            <a:xfrm rot="5400000">
              <a:off x="695324" y="695325"/>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chemeClr val="accent1"/>
            </a:solidFill>
            <a:ln w="9525" cap="flat">
              <a:noFill/>
              <a:prstDash val="solid"/>
              <a:miter/>
            </a:ln>
          </p:spPr>
          <p:txBody>
            <a:bodyPr rtlCol="0" anchor="ctr"/>
            <a:lstStyle/>
            <a:p>
              <a:endParaRPr lang="en-US" dirty="0">
                <a:solidFill>
                  <a:schemeClr val="accent1"/>
                </a:solidFill>
              </a:endParaRPr>
            </a:p>
          </p:txBody>
        </p:sp>
        <p:sp>
          <p:nvSpPr>
            <p:cNvPr id="34" name="Freeform: Shape 33">
              <a:extLst>
                <a:ext uri="{FF2B5EF4-FFF2-40B4-BE49-F238E27FC236}">
                  <a16:creationId xmlns:a16="http://schemas.microsoft.com/office/drawing/2014/main" id="{65ACD6A7-BC1A-42DB-8E32-F19618E9E26B}"/>
                </a:ext>
              </a:extLst>
            </p:cNvPr>
            <p:cNvSpPr/>
            <p:nvPr/>
          </p:nvSpPr>
          <p:spPr>
            <a:xfrm rot="5400000">
              <a:off x="695324" y="0"/>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rgbClr val="23428F"/>
            </a:solidFill>
            <a:ln w="9525" cap="flat">
              <a:noFill/>
              <a:prstDash val="solid"/>
              <a:miter/>
            </a:ln>
          </p:spPr>
          <p:txBody>
            <a:bodyPr rtlCol="0" anchor="ctr"/>
            <a:lstStyle/>
            <a:p>
              <a:endParaRPr lang="en-US" dirty="0">
                <a:solidFill>
                  <a:schemeClr val="accent2"/>
                </a:solidFill>
              </a:endParaRPr>
            </a:p>
          </p:txBody>
        </p:sp>
        <p:sp>
          <p:nvSpPr>
            <p:cNvPr id="35" name="Freeform: Shape 34">
              <a:extLst>
                <a:ext uri="{FF2B5EF4-FFF2-40B4-BE49-F238E27FC236}">
                  <a16:creationId xmlns:a16="http://schemas.microsoft.com/office/drawing/2014/main" id="{F317B815-AA02-48F4-9B06-30C81C5A4A9E}"/>
                </a:ext>
              </a:extLst>
            </p:cNvPr>
            <p:cNvSpPr/>
            <p:nvPr/>
          </p:nvSpPr>
          <p:spPr>
            <a:xfrm rot="5400000">
              <a:off x="0" y="695324"/>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rgbClr val="00256D"/>
            </a:solidFill>
            <a:ln w="9525" cap="flat">
              <a:noFill/>
              <a:prstDash val="solid"/>
              <a:miter/>
            </a:ln>
          </p:spPr>
          <p:txBody>
            <a:bodyPr rtlCol="0" anchor="ctr"/>
            <a:lstStyle/>
            <a:p>
              <a:endParaRPr lang="en-US" dirty="0">
                <a:solidFill>
                  <a:schemeClr val="tx1"/>
                </a:solidFill>
              </a:endParaRPr>
            </a:p>
          </p:txBody>
        </p:sp>
      </p:grpSp>
      <p:pic>
        <p:nvPicPr>
          <p:cNvPr id="6" name="Picture 5" descr="A blue circle with white text and a city skyline&#10;&#10;AI-generated content may be incorrect.">
            <a:extLst>
              <a:ext uri="{FF2B5EF4-FFF2-40B4-BE49-F238E27FC236}">
                <a16:creationId xmlns:a16="http://schemas.microsoft.com/office/drawing/2014/main" id="{DA0A43E6-F038-763A-645A-C5976FA2D14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91858" y="253248"/>
            <a:ext cx="2852460" cy="2852460"/>
          </a:xfrm>
          <a:prstGeom prst="rect">
            <a:avLst/>
          </a:prstGeom>
        </p:spPr>
      </p:pic>
    </p:spTree>
    <p:extLst>
      <p:ext uri="{BB962C8B-B14F-4D97-AF65-F5344CB8AC3E}">
        <p14:creationId xmlns:p14="http://schemas.microsoft.com/office/powerpoint/2010/main" val="32814470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F79BB-17BE-9993-5779-6EEB8372CF93}"/>
              </a:ext>
            </a:extLst>
          </p:cNvPr>
          <p:cNvSpPr>
            <a:spLocks noGrp="1"/>
          </p:cNvSpPr>
          <p:nvPr>
            <p:ph type="title" hasCustomPrompt="1"/>
          </p:nvPr>
        </p:nvSpPr>
        <p:spPr/>
        <p:txBody>
          <a:bodyPr/>
          <a:lstStyle/>
          <a:p>
            <a:r>
              <a:rPr lang="en-US"/>
              <a:t>Click to Edit Title Style</a:t>
            </a:r>
          </a:p>
        </p:txBody>
      </p:sp>
      <p:sp>
        <p:nvSpPr>
          <p:cNvPr id="3" name="Slide Number Placeholder 2">
            <a:extLst>
              <a:ext uri="{FF2B5EF4-FFF2-40B4-BE49-F238E27FC236}">
                <a16:creationId xmlns:a16="http://schemas.microsoft.com/office/drawing/2014/main" id="{A63E7827-0BA4-0068-5AFC-38F84FB144E2}"/>
              </a:ext>
            </a:extLst>
          </p:cNvPr>
          <p:cNvSpPr>
            <a:spLocks noGrp="1"/>
          </p:cNvSpPr>
          <p:nvPr>
            <p:ph type="sldNum" sz="quarter" idx="10"/>
          </p:nvPr>
        </p:nvSpPr>
        <p:spPr/>
        <p:txBody>
          <a:bodyPr/>
          <a:lstStyle/>
          <a:p>
            <a:fld id="{D3E6F73D-5B99-417F-82E5-B90A998CE51F}" type="slidenum">
              <a:rPr lang="en-US" smtClean="0"/>
              <a:pPr/>
              <a:t>‹#›</a:t>
            </a:fld>
            <a:endParaRPr lang="en-US" dirty="0"/>
          </a:p>
        </p:txBody>
      </p:sp>
      <p:grpSp>
        <p:nvGrpSpPr>
          <p:cNvPr id="5" name="Graphic 10">
            <a:extLst>
              <a:ext uri="{FF2B5EF4-FFF2-40B4-BE49-F238E27FC236}">
                <a16:creationId xmlns:a16="http://schemas.microsoft.com/office/drawing/2014/main" id="{DBD34085-62EF-0E70-ED7A-868815F88035}"/>
              </a:ext>
            </a:extLst>
          </p:cNvPr>
          <p:cNvGrpSpPr/>
          <p:nvPr userDrawn="1"/>
        </p:nvGrpSpPr>
        <p:grpSpPr>
          <a:xfrm rot="16200000">
            <a:off x="10801350" y="0"/>
            <a:ext cx="1390650" cy="1390650"/>
            <a:chOff x="0" y="0"/>
            <a:chExt cx="1390650" cy="1390650"/>
          </a:xfrm>
        </p:grpSpPr>
        <p:sp>
          <p:nvSpPr>
            <p:cNvPr id="6" name="Freeform: Shape 5">
              <a:extLst>
                <a:ext uri="{FF2B5EF4-FFF2-40B4-BE49-F238E27FC236}">
                  <a16:creationId xmlns:a16="http://schemas.microsoft.com/office/drawing/2014/main" id="{58D7A64A-B46B-769E-3C3B-FF595B97D56A}"/>
                </a:ext>
              </a:extLst>
            </p:cNvPr>
            <p:cNvSpPr/>
            <p:nvPr/>
          </p:nvSpPr>
          <p:spPr>
            <a:xfrm rot="5400000">
              <a:off x="695324" y="695325"/>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chemeClr val="accent1"/>
            </a:solidFill>
            <a:ln w="9525" cap="flat">
              <a:noFill/>
              <a:prstDash val="solid"/>
              <a:miter/>
            </a:ln>
          </p:spPr>
          <p:txBody>
            <a:bodyPr rtlCol="0" anchor="ctr"/>
            <a:lstStyle/>
            <a:p>
              <a:endParaRPr lang="en-US" dirty="0">
                <a:solidFill>
                  <a:schemeClr val="accent1"/>
                </a:solidFill>
              </a:endParaRPr>
            </a:p>
          </p:txBody>
        </p:sp>
        <p:sp>
          <p:nvSpPr>
            <p:cNvPr id="7" name="Freeform: Shape 6">
              <a:extLst>
                <a:ext uri="{FF2B5EF4-FFF2-40B4-BE49-F238E27FC236}">
                  <a16:creationId xmlns:a16="http://schemas.microsoft.com/office/drawing/2014/main" id="{F75CC6C0-C3B2-C964-A65A-C484C362FC89}"/>
                </a:ext>
              </a:extLst>
            </p:cNvPr>
            <p:cNvSpPr/>
            <p:nvPr/>
          </p:nvSpPr>
          <p:spPr>
            <a:xfrm rot="5400000">
              <a:off x="695324" y="0"/>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rgbClr val="23428F"/>
            </a:solidFill>
            <a:ln w="9525" cap="flat">
              <a:noFill/>
              <a:prstDash val="solid"/>
              <a:miter/>
            </a:ln>
          </p:spPr>
          <p:txBody>
            <a:bodyPr rtlCol="0" anchor="ctr"/>
            <a:lstStyle/>
            <a:p>
              <a:endParaRPr lang="en-US" dirty="0">
                <a:solidFill>
                  <a:schemeClr val="accent2"/>
                </a:solidFill>
              </a:endParaRPr>
            </a:p>
          </p:txBody>
        </p:sp>
        <p:sp>
          <p:nvSpPr>
            <p:cNvPr id="8" name="Freeform: Shape 7">
              <a:extLst>
                <a:ext uri="{FF2B5EF4-FFF2-40B4-BE49-F238E27FC236}">
                  <a16:creationId xmlns:a16="http://schemas.microsoft.com/office/drawing/2014/main" id="{C833A4E4-F85D-1CF5-EC6D-4C4690285EBE}"/>
                </a:ext>
              </a:extLst>
            </p:cNvPr>
            <p:cNvSpPr/>
            <p:nvPr/>
          </p:nvSpPr>
          <p:spPr>
            <a:xfrm rot="5400000">
              <a:off x="0" y="695324"/>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rgbClr val="00256D"/>
            </a:solidFill>
            <a:ln w="9525" cap="flat">
              <a:noFill/>
              <a:prstDash val="solid"/>
              <a:miter/>
            </a:ln>
          </p:spPr>
          <p:txBody>
            <a:bodyPr rtlCol="0" anchor="ctr"/>
            <a:lstStyle/>
            <a:p>
              <a:endParaRPr lang="en-US" dirty="0">
                <a:solidFill>
                  <a:schemeClr val="tx1"/>
                </a:solidFill>
              </a:endParaRPr>
            </a:p>
          </p:txBody>
        </p:sp>
      </p:grpSp>
      <p:sp>
        <p:nvSpPr>
          <p:cNvPr id="9" name="Rectangle 8">
            <a:extLst>
              <a:ext uri="{FF2B5EF4-FFF2-40B4-BE49-F238E27FC236}">
                <a16:creationId xmlns:a16="http://schemas.microsoft.com/office/drawing/2014/main" id="{3DF4EE21-74D5-26AD-73F2-AB2719586165}"/>
              </a:ext>
            </a:extLst>
          </p:cNvPr>
          <p:cNvSpPr/>
          <p:nvPr userDrawn="1"/>
        </p:nvSpPr>
        <p:spPr>
          <a:xfrm>
            <a:off x="0" y="6721474"/>
            <a:ext cx="12192000" cy="1365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ooter Placeholder 4">
            <a:extLst>
              <a:ext uri="{FF2B5EF4-FFF2-40B4-BE49-F238E27FC236}">
                <a16:creationId xmlns:a16="http://schemas.microsoft.com/office/drawing/2014/main" id="{E9DF9401-C333-7107-5415-47A73C5774E6}"/>
              </a:ext>
            </a:extLst>
          </p:cNvPr>
          <p:cNvSpPr>
            <a:spLocks noGrp="1"/>
          </p:cNvSpPr>
          <p:nvPr>
            <p:ph type="ftr" sz="quarter" idx="3"/>
          </p:nvPr>
        </p:nvSpPr>
        <p:spPr>
          <a:xfrm>
            <a:off x="838200" y="6356350"/>
            <a:ext cx="7132320" cy="365125"/>
          </a:xfrm>
          <a:prstGeom prst="rect">
            <a:avLst/>
          </a:prstGeom>
        </p:spPr>
        <p:txBody>
          <a:bodyPr vert="horz" lIns="91440" tIns="45720" rIns="91440" bIns="45720" rtlCol="0" anchor="ctr"/>
          <a:lstStyle>
            <a:lvl1pPr algn="l">
              <a:defRPr sz="1200">
                <a:solidFill>
                  <a:schemeClr val="tx1"/>
                </a:solidFill>
              </a:defRPr>
            </a:lvl1pPr>
          </a:lstStyle>
          <a:p>
            <a:r>
              <a:rPr lang="en-US" dirty="0"/>
              <a:t>© 2025 Association of Title IX Administrators | 2025 ATIXA and NABITA Annual Conference</a:t>
            </a:r>
          </a:p>
        </p:txBody>
      </p:sp>
    </p:spTree>
    <p:extLst>
      <p:ext uri="{BB962C8B-B14F-4D97-AF65-F5344CB8AC3E}">
        <p14:creationId xmlns:p14="http://schemas.microsoft.com/office/powerpoint/2010/main" val="32768406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F79BB-17BE-9993-5779-6EEB8372CF93}"/>
              </a:ext>
            </a:extLst>
          </p:cNvPr>
          <p:cNvSpPr>
            <a:spLocks noGrp="1"/>
          </p:cNvSpPr>
          <p:nvPr>
            <p:ph type="title" hasCustomPrompt="1"/>
          </p:nvPr>
        </p:nvSpPr>
        <p:spPr/>
        <p:txBody>
          <a:bodyPr/>
          <a:lstStyle/>
          <a:p>
            <a:r>
              <a:rPr lang="en-US"/>
              <a:t>Click to Edit Title Style</a:t>
            </a:r>
          </a:p>
        </p:txBody>
      </p:sp>
      <p:sp>
        <p:nvSpPr>
          <p:cNvPr id="3" name="Slide Number Placeholder 2">
            <a:extLst>
              <a:ext uri="{FF2B5EF4-FFF2-40B4-BE49-F238E27FC236}">
                <a16:creationId xmlns:a16="http://schemas.microsoft.com/office/drawing/2014/main" id="{A63E7827-0BA4-0068-5AFC-38F84FB144E2}"/>
              </a:ext>
            </a:extLst>
          </p:cNvPr>
          <p:cNvSpPr>
            <a:spLocks noGrp="1"/>
          </p:cNvSpPr>
          <p:nvPr>
            <p:ph type="sldNum" sz="quarter" idx="10"/>
          </p:nvPr>
        </p:nvSpPr>
        <p:spPr/>
        <p:txBody>
          <a:bodyPr/>
          <a:lstStyle/>
          <a:p>
            <a:fld id="{D3E6F73D-5B99-417F-82E5-B90A998CE51F}" type="slidenum">
              <a:rPr lang="en-US" smtClean="0"/>
              <a:pPr/>
              <a:t>‹#›</a:t>
            </a:fld>
            <a:endParaRPr lang="en-US" dirty="0"/>
          </a:p>
        </p:txBody>
      </p:sp>
      <p:sp>
        <p:nvSpPr>
          <p:cNvPr id="9" name="Rectangle 8">
            <a:extLst>
              <a:ext uri="{FF2B5EF4-FFF2-40B4-BE49-F238E27FC236}">
                <a16:creationId xmlns:a16="http://schemas.microsoft.com/office/drawing/2014/main" id="{3DF4EE21-74D5-26AD-73F2-AB2719586165}"/>
              </a:ext>
            </a:extLst>
          </p:cNvPr>
          <p:cNvSpPr/>
          <p:nvPr userDrawn="1"/>
        </p:nvSpPr>
        <p:spPr>
          <a:xfrm>
            <a:off x="0" y="6721474"/>
            <a:ext cx="12192000" cy="1365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a:extLst>
              <a:ext uri="{FF2B5EF4-FFF2-40B4-BE49-F238E27FC236}">
                <a16:creationId xmlns:a16="http://schemas.microsoft.com/office/drawing/2014/main" id="{269A7007-3417-276E-E9DB-06DFE94DC73C}"/>
              </a:ext>
            </a:extLst>
          </p:cNvPr>
          <p:cNvSpPr>
            <a:spLocks noGrp="1"/>
          </p:cNvSpPr>
          <p:nvPr>
            <p:ph type="ftr" sz="quarter" idx="3"/>
          </p:nvPr>
        </p:nvSpPr>
        <p:spPr>
          <a:xfrm>
            <a:off x="838200" y="6356350"/>
            <a:ext cx="7132320" cy="365125"/>
          </a:xfrm>
          <a:prstGeom prst="rect">
            <a:avLst/>
          </a:prstGeom>
        </p:spPr>
        <p:txBody>
          <a:bodyPr vert="horz" lIns="91440" tIns="45720" rIns="91440" bIns="45720" rtlCol="0" anchor="ctr"/>
          <a:lstStyle>
            <a:lvl1pPr algn="l">
              <a:defRPr sz="1200">
                <a:solidFill>
                  <a:schemeClr val="tx1"/>
                </a:solidFill>
              </a:defRPr>
            </a:lvl1pPr>
          </a:lstStyle>
          <a:p>
            <a:r>
              <a:rPr lang="en-US" dirty="0"/>
              <a:t>© 2025 Association of Title IX Administrators | 2025 ATIXA and NABITA Annual Conference</a:t>
            </a:r>
          </a:p>
        </p:txBody>
      </p:sp>
    </p:spTree>
    <p:extLst>
      <p:ext uri="{BB962C8B-B14F-4D97-AF65-F5344CB8AC3E}">
        <p14:creationId xmlns:p14="http://schemas.microsoft.com/office/powerpoint/2010/main" val="18060174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F79BB-17BE-9993-5779-6EEB8372CF93}"/>
              </a:ext>
            </a:extLst>
          </p:cNvPr>
          <p:cNvSpPr>
            <a:spLocks noGrp="1"/>
          </p:cNvSpPr>
          <p:nvPr>
            <p:ph type="title" hasCustomPrompt="1"/>
          </p:nvPr>
        </p:nvSpPr>
        <p:spPr/>
        <p:txBody>
          <a:bodyPr/>
          <a:lstStyle/>
          <a:p>
            <a:r>
              <a:rPr lang="en-US"/>
              <a:t>Click to Edit Title Style</a:t>
            </a:r>
          </a:p>
        </p:txBody>
      </p:sp>
      <p:sp>
        <p:nvSpPr>
          <p:cNvPr id="3" name="Slide Number Placeholder 2">
            <a:extLst>
              <a:ext uri="{FF2B5EF4-FFF2-40B4-BE49-F238E27FC236}">
                <a16:creationId xmlns:a16="http://schemas.microsoft.com/office/drawing/2014/main" id="{A63E7827-0BA4-0068-5AFC-38F84FB144E2}"/>
              </a:ext>
            </a:extLst>
          </p:cNvPr>
          <p:cNvSpPr>
            <a:spLocks noGrp="1"/>
          </p:cNvSpPr>
          <p:nvPr>
            <p:ph type="sldNum" sz="quarter" idx="10"/>
          </p:nvPr>
        </p:nvSpPr>
        <p:spPr/>
        <p:txBody>
          <a:bodyPr/>
          <a:lstStyle/>
          <a:p>
            <a:fld id="{D3E6F73D-5B99-417F-82E5-B90A998CE51F}" type="slidenum">
              <a:rPr lang="en-US" smtClean="0"/>
              <a:pPr/>
              <a:t>‹#›</a:t>
            </a:fld>
            <a:endParaRPr lang="en-US" dirty="0"/>
          </a:p>
        </p:txBody>
      </p:sp>
      <p:grpSp>
        <p:nvGrpSpPr>
          <p:cNvPr id="5" name="Graphic 10">
            <a:extLst>
              <a:ext uri="{FF2B5EF4-FFF2-40B4-BE49-F238E27FC236}">
                <a16:creationId xmlns:a16="http://schemas.microsoft.com/office/drawing/2014/main" id="{DBD34085-62EF-0E70-ED7A-868815F88035}"/>
              </a:ext>
            </a:extLst>
          </p:cNvPr>
          <p:cNvGrpSpPr/>
          <p:nvPr userDrawn="1"/>
        </p:nvGrpSpPr>
        <p:grpSpPr>
          <a:xfrm rot="16200000">
            <a:off x="10801350" y="0"/>
            <a:ext cx="1390650" cy="1390650"/>
            <a:chOff x="0" y="0"/>
            <a:chExt cx="1390650" cy="1390650"/>
          </a:xfrm>
        </p:grpSpPr>
        <p:sp>
          <p:nvSpPr>
            <p:cNvPr id="6" name="Freeform: Shape 5">
              <a:extLst>
                <a:ext uri="{FF2B5EF4-FFF2-40B4-BE49-F238E27FC236}">
                  <a16:creationId xmlns:a16="http://schemas.microsoft.com/office/drawing/2014/main" id="{58D7A64A-B46B-769E-3C3B-FF595B97D56A}"/>
                </a:ext>
              </a:extLst>
            </p:cNvPr>
            <p:cNvSpPr/>
            <p:nvPr/>
          </p:nvSpPr>
          <p:spPr>
            <a:xfrm rot="5400000">
              <a:off x="695324" y="695325"/>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chemeClr val="accent1"/>
            </a:solidFill>
            <a:ln w="9525" cap="flat">
              <a:noFill/>
              <a:prstDash val="solid"/>
              <a:miter/>
            </a:ln>
          </p:spPr>
          <p:txBody>
            <a:bodyPr rtlCol="0" anchor="ctr"/>
            <a:lstStyle/>
            <a:p>
              <a:endParaRPr lang="en-US" dirty="0">
                <a:solidFill>
                  <a:schemeClr val="accent1"/>
                </a:solidFill>
              </a:endParaRPr>
            </a:p>
          </p:txBody>
        </p:sp>
        <p:sp>
          <p:nvSpPr>
            <p:cNvPr id="7" name="Freeform: Shape 6">
              <a:extLst>
                <a:ext uri="{FF2B5EF4-FFF2-40B4-BE49-F238E27FC236}">
                  <a16:creationId xmlns:a16="http://schemas.microsoft.com/office/drawing/2014/main" id="{F75CC6C0-C3B2-C964-A65A-C484C362FC89}"/>
                </a:ext>
              </a:extLst>
            </p:cNvPr>
            <p:cNvSpPr/>
            <p:nvPr/>
          </p:nvSpPr>
          <p:spPr>
            <a:xfrm rot="5400000">
              <a:off x="695324" y="0"/>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rgbClr val="23428F"/>
            </a:solidFill>
            <a:ln w="9525" cap="flat">
              <a:noFill/>
              <a:prstDash val="solid"/>
              <a:miter/>
            </a:ln>
          </p:spPr>
          <p:txBody>
            <a:bodyPr rtlCol="0" anchor="ctr"/>
            <a:lstStyle/>
            <a:p>
              <a:endParaRPr lang="en-US" dirty="0">
                <a:solidFill>
                  <a:schemeClr val="accent2"/>
                </a:solidFill>
              </a:endParaRPr>
            </a:p>
          </p:txBody>
        </p:sp>
        <p:sp>
          <p:nvSpPr>
            <p:cNvPr id="8" name="Freeform: Shape 7">
              <a:extLst>
                <a:ext uri="{FF2B5EF4-FFF2-40B4-BE49-F238E27FC236}">
                  <a16:creationId xmlns:a16="http://schemas.microsoft.com/office/drawing/2014/main" id="{C833A4E4-F85D-1CF5-EC6D-4C4690285EBE}"/>
                </a:ext>
              </a:extLst>
            </p:cNvPr>
            <p:cNvSpPr/>
            <p:nvPr/>
          </p:nvSpPr>
          <p:spPr>
            <a:xfrm rot="5400000">
              <a:off x="0" y="695324"/>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rgbClr val="00256D"/>
            </a:solidFill>
            <a:ln w="9525" cap="flat">
              <a:noFill/>
              <a:prstDash val="solid"/>
              <a:miter/>
            </a:ln>
          </p:spPr>
          <p:txBody>
            <a:bodyPr rtlCol="0" anchor="ctr"/>
            <a:lstStyle/>
            <a:p>
              <a:endParaRPr lang="en-US" dirty="0">
                <a:solidFill>
                  <a:schemeClr val="tx1"/>
                </a:solidFill>
              </a:endParaRPr>
            </a:p>
          </p:txBody>
        </p:sp>
      </p:grpSp>
      <p:sp>
        <p:nvSpPr>
          <p:cNvPr id="9" name="Rectangle 8">
            <a:extLst>
              <a:ext uri="{FF2B5EF4-FFF2-40B4-BE49-F238E27FC236}">
                <a16:creationId xmlns:a16="http://schemas.microsoft.com/office/drawing/2014/main" id="{3DF4EE21-74D5-26AD-73F2-AB2719586165}"/>
              </a:ext>
            </a:extLst>
          </p:cNvPr>
          <p:cNvSpPr/>
          <p:nvPr userDrawn="1"/>
        </p:nvSpPr>
        <p:spPr>
          <a:xfrm>
            <a:off x="0" y="6721474"/>
            <a:ext cx="12192000" cy="1365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ooter Placeholder 4">
            <a:extLst>
              <a:ext uri="{FF2B5EF4-FFF2-40B4-BE49-F238E27FC236}">
                <a16:creationId xmlns:a16="http://schemas.microsoft.com/office/drawing/2014/main" id="{7D85351F-2082-8C6C-7BE0-C362780DA24F}"/>
              </a:ext>
            </a:extLst>
          </p:cNvPr>
          <p:cNvSpPr>
            <a:spLocks noGrp="1"/>
          </p:cNvSpPr>
          <p:nvPr>
            <p:ph type="ftr" sz="quarter" idx="3"/>
          </p:nvPr>
        </p:nvSpPr>
        <p:spPr>
          <a:xfrm>
            <a:off x="838200" y="6356350"/>
            <a:ext cx="7132320" cy="365125"/>
          </a:xfrm>
          <a:prstGeom prst="rect">
            <a:avLst/>
          </a:prstGeom>
        </p:spPr>
        <p:txBody>
          <a:bodyPr vert="horz" lIns="91440" tIns="45720" rIns="91440" bIns="45720" rtlCol="0" anchor="ctr"/>
          <a:lstStyle>
            <a:lvl1pPr algn="l">
              <a:defRPr sz="1200">
                <a:solidFill>
                  <a:schemeClr val="tx1"/>
                </a:solidFill>
              </a:defRPr>
            </a:lvl1pPr>
          </a:lstStyle>
          <a:p>
            <a:r>
              <a:rPr lang="en-US" dirty="0"/>
              <a:t>© 2025 Association of Title IX Administrators | 2025 ATIXA and NABITA Annual Conference</a:t>
            </a:r>
          </a:p>
        </p:txBody>
      </p:sp>
    </p:spTree>
    <p:extLst>
      <p:ext uri="{BB962C8B-B14F-4D97-AF65-F5344CB8AC3E}">
        <p14:creationId xmlns:p14="http://schemas.microsoft.com/office/powerpoint/2010/main" val="41359709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F79BB-17BE-9993-5779-6EEB8372CF93}"/>
              </a:ext>
            </a:extLst>
          </p:cNvPr>
          <p:cNvSpPr>
            <a:spLocks noGrp="1"/>
          </p:cNvSpPr>
          <p:nvPr>
            <p:ph type="title" hasCustomPrompt="1"/>
          </p:nvPr>
        </p:nvSpPr>
        <p:spPr/>
        <p:txBody>
          <a:bodyPr/>
          <a:lstStyle/>
          <a:p>
            <a:r>
              <a:rPr lang="en-US"/>
              <a:t>Click to Edit Title Style</a:t>
            </a:r>
          </a:p>
        </p:txBody>
      </p:sp>
      <p:sp>
        <p:nvSpPr>
          <p:cNvPr id="3" name="Slide Number Placeholder 2">
            <a:extLst>
              <a:ext uri="{FF2B5EF4-FFF2-40B4-BE49-F238E27FC236}">
                <a16:creationId xmlns:a16="http://schemas.microsoft.com/office/drawing/2014/main" id="{A63E7827-0BA4-0068-5AFC-38F84FB144E2}"/>
              </a:ext>
            </a:extLst>
          </p:cNvPr>
          <p:cNvSpPr>
            <a:spLocks noGrp="1"/>
          </p:cNvSpPr>
          <p:nvPr>
            <p:ph type="sldNum" sz="quarter" idx="10"/>
          </p:nvPr>
        </p:nvSpPr>
        <p:spPr/>
        <p:txBody>
          <a:bodyPr/>
          <a:lstStyle/>
          <a:p>
            <a:fld id="{D3E6F73D-5B99-417F-82E5-B90A998CE51F}" type="slidenum">
              <a:rPr lang="en-US" smtClean="0"/>
              <a:pPr/>
              <a:t>‹#›</a:t>
            </a:fld>
            <a:endParaRPr lang="en-US" dirty="0"/>
          </a:p>
        </p:txBody>
      </p:sp>
      <p:sp>
        <p:nvSpPr>
          <p:cNvPr id="9" name="Rectangle 8">
            <a:extLst>
              <a:ext uri="{FF2B5EF4-FFF2-40B4-BE49-F238E27FC236}">
                <a16:creationId xmlns:a16="http://schemas.microsoft.com/office/drawing/2014/main" id="{3DF4EE21-74D5-26AD-73F2-AB2719586165}"/>
              </a:ext>
            </a:extLst>
          </p:cNvPr>
          <p:cNvSpPr/>
          <p:nvPr userDrawn="1"/>
        </p:nvSpPr>
        <p:spPr>
          <a:xfrm>
            <a:off x="0" y="6721474"/>
            <a:ext cx="12192000" cy="1365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a:extLst>
              <a:ext uri="{FF2B5EF4-FFF2-40B4-BE49-F238E27FC236}">
                <a16:creationId xmlns:a16="http://schemas.microsoft.com/office/drawing/2014/main" id="{7A0D3CF4-338B-4BB5-F5FC-13CC566AE85D}"/>
              </a:ext>
            </a:extLst>
          </p:cNvPr>
          <p:cNvSpPr>
            <a:spLocks noGrp="1"/>
          </p:cNvSpPr>
          <p:nvPr>
            <p:ph type="ftr" sz="quarter" idx="3"/>
          </p:nvPr>
        </p:nvSpPr>
        <p:spPr>
          <a:xfrm>
            <a:off x="838200" y="6356350"/>
            <a:ext cx="7132320" cy="365125"/>
          </a:xfrm>
          <a:prstGeom prst="rect">
            <a:avLst/>
          </a:prstGeom>
        </p:spPr>
        <p:txBody>
          <a:bodyPr vert="horz" lIns="91440" tIns="45720" rIns="91440" bIns="45720" rtlCol="0" anchor="ctr"/>
          <a:lstStyle>
            <a:lvl1pPr algn="l">
              <a:defRPr sz="1200">
                <a:solidFill>
                  <a:schemeClr val="tx1"/>
                </a:solidFill>
              </a:defRPr>
            </a:lvl1pPr>
          </a:lstStyle>
          <a:p>
            <a:r>
              <a:rPr lang="en-US" dirty="0"/>
              <a:t>© 2025 Association of Title IX Administrators | 2025 ATIXA and NABITA Annual Conference</a:t>
            </a:r>
          </a:p>
        </p:txBody>
      </p:sp>
    </p:spTree>
    <p:extLst>
      <p:ext uri="{BB962C8B-B14F-4D97-AF65-F5344CB8AC3E}">
        <p14:creationId xmlns:p14="http://schemas.microsoft.com/office/powerpoint/2010/main" val="25276499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BFC09-091A-27F3-ED9C-0A235F3C4FEC}"/>
              </a:ext>
            </a:extLst>
          </p:cNvPr>
          <p:cNvSpPr>
            <a:spLocks noGrp="1"/>
          </p:cNvSpPr>
          <p:nvPr>
            <p:ph type="title" hasCustomPrompt="1"/>
          </p:nvPr>
        </p:nvSpPr>
        <p:spPr/>
        <p:txBody>
          <a:bodyPr/>
          <a:lstStyle/>
          <a:p>
            <a:r>
              <a:rPr lang="en-US"/>
              <a:t>Click to Edit Title Style</a:t>
            </a:r>
          </a:p>
        </p:txBody>
      </p:sp>
      <p:sp>
        <p:nvSpPr>
          <p:cNvPr id="3" name="Slide Number Placeholder 2">
            <a:extLst>
              <a:ext uri="{FF2B5EF4-FFF2-40B4-BE49-F238E27FC236}">
                <a16:creationId xmlns:a16="http://schemas.microsoft.com/office/drawing/2014/main" id="{95543E43-665D-A9FB-FE6B-02E20C8396D7}"/>
              </a:ext>
            </a:extLst>
          </p:cNvPr>
          <p:cNvSpPr>
            <a:spLocks noGrp="1"/>
          </p:cNvSpPr>
          <p:nvPr>
            <p:ph type="sldNum" sz="quarter" idx="10"/>
          </p:nvPr>
        </p:nvSpPr>
        <p:spPr/>
        <p:txBody>
          <a:bodyPr/>
          <a:lstStyle/>
          <a:p>
            <a:fld id="{D3E6F73D-5B99-417F-82E5-B90A998CE51F}" type="slidenum">
              <a:rPr lang="en-US" smtClean="0"/>
              <a:pPr/>
              <a:t>‹#›</a:t>
            </a:fld>
            <a:endParaRPr lang="en-US" dirty="0"/>
          </a:p>
        </p:txBody>
      </p:sp>
      <p:sp>
        <p:nvSpPr>
          <p:cNvPr id="5" name="Text Placeholder 7">
            <a:extLst>
              <a:ext uri="{FF2B5EF4-FFF2-40B4-BE49-F238E27FC236}">
                <a16:creationId xmlns:a16="http://schemas.microsoft.com/office/drawing/2014/main" id="{083CB7BF-A09C-3CDC-509A-609BFD4FA953}"/>
              </a:ext>
            </a:extLst>
          </p:cNvPr>
          <p:cNvSpPr>
            <a:spLocks noGrp="1"/>
          </p:cNvSpPr>
          <p:nvPr>
            <p:ph type="body" sz="quarter" idx="12" hasCustomPrompt="1"/>
          </p:nvPr>
        </p:nvSpPr>
        <p:spPr>
          <a:xfrm>
            <a:off x="1886310" y="1892106"/>
            <a:ext cx="9467491" cy="548640"/>
          </a:xfrm>
          <a:prstGeom prst="rect">
            <a:avLst/>
          </a:prstGeom>
        </p:spPr>
        <p:txBody>
          <a:bodyPr lIns="0" tIns="0" rIns="0" bIns="0" anchor="ctr">
            <a:normAutofit/>
          </a:bodyPr>
          <a:lstStyle>
            <a:lvl1pPr marL="0" indent="0">
              <a:lnSpc>
                <a:spcPct val="100000"/>
              </a:lnSpc>
              <a:spcBef>
                <a:spcPts val="0"/>
              </a:spcBef>
              <a:buNone/>
              <a:defRPr sz="2400" baseline="0">
                <a:solidFill>
                  <a:schemeClr val="tx2"/>
                </a:solidFill>
                <a:latin typeface="Assistant" pitchFamily="2" charset="-79"/>
                <a:cs typeface="Assistant" pitchFamily="2" charset="-79"/>
              </a:defRPr>
            </a:lvl1pPr>
          </a:lstStyle>
          <a:p>
            <a:pPr lvl="0"/>
            <a:r>
              <a:rPr lang="en-US"/>
              <a:t>Click to add a Topic</a:t>
            </a:r>
          </a:p>
        </p:txBody>
      </p:sp>
      <p:sp>
        <p:nvSpPr>
          <p:cNvPr id="6" name="Text Placeholder 7">
            <a:extLst>
              <a:ext uri="{FF2B5EF4-FFF2-40B4-BE49-F238E27FC236}">
                <a16:creationId xmlns:a16="http://schemas.microsoft.com/office/drawing/2014/main" id="{54DA31DD-6016-4227-5D57-722D4C069C5E}"/>
              </a:ext>
            </a:extLst>
          </p:cNvPr>
          <p:cNvSpPr>
            <a:spLocks noGrp="1"/>
          </p:cNvSpPr>
          <p:nvPr>
            <p:ph type="body" sz="quarter" idx="18" hasCustomPrompt="1"/>
          </p:nvPr>
        </p:nvSpPr>
        <p:spPr>
          <a:xfrm>
            <a:off x="1886308" y="2634943"/>
            <a:ext cx="9467492" cy="548640"/>
          </a:xfrm>
          <a:prstGeom prst="rect">
            <a:avLst/>
          </a:prstGeom>
        </p:spPr>
        <p:txBody>
          <a:bodyPr lIns="0" tIns="0" rIns="0" bIns="0" anchor="ctr">
            <a:normAutofit/>
          </a:bodyPr>
          <a:lstStyle>
            <a:lvl1pPr marL="0" indent="0">
              <a:lnSpc>
                <a:spcPct val="100000"/>
              </a:lnSpc>
              <a:spcBef>
                <a:spcPts val="0"/>
              </a:spcBef>
              <a:buNone/>
              <a:defRPr lang="en-US" sz="2400" b="0" i="0" kern="1200" baseline="0" dirty="0">
                <a:solidFill>
                  <a:schemeClr val="tx2"/>
                </a:solidFill>
                <a:latin typeface="Assistant" pitchFamily="2" charset="-79"/>
                <a:ea typeface="+mn-ea"/>
                <a:cs typeface="Assistant" pitchFamily="2" charset="-79"/>
              </a:defRPr>
            </a:lvl1pPr>
          </a:lstStyle>
          <a:p>
            <a:pPr marL="0" lvl="0" indent="0" algn="l" defTabSz="685800" rtl="0" eaLnBrk="1" latinLnBrk="0" hangingPunct="1">
              <a:lnSpc>
                <a:spcPct val="100000"/>
              </a:lnSpc>
              <a:spcBef>
                <a:spcPts val="0"/>
              </a:spcBef>
              <a:buFont typeface="Wingdings" panose="05000000000000000000" pitchFamily="2" charset="2"/>
              <a:buNone/>
            </a:pPr>
            <a:r>
              <a:rPr lang="en-US"/>
              <a:t>Click to add a Topic</a:t>
            </a:r>
          </a:p>
        </p:txBody>
      </p:sp>
      <p:sp>
        <p:nvSpPr>
          <p:cNvPr id="7" name="Text Placeholder 7">
            <a:extLst>
              <a:ext uri="{FF2B5EF4-FFF2-40B4-BE49-F238E27FC236}">
                <a16:creationId xmlns:a16="http://schemas.microsoft.com/office/drawing/2014/main" id="{572E108D-8821-7309-461F-0877FE025EB7}"/>
              </a:ext>
            </a:extLst>
          </p:cNvPr>
          <p:cNvSpPr>
            <a:spLocks noGrp="1"/>
          </p:cNvSpPr>
          <p:nvPr>
            <p:ph type="body" sz="quarter" idx="20" hasCustomPrompt="1"/>
          </p:nvPr>
        </p:nvSpPr>
        <p:spPr>
          <a:xfrm>
            <a:off x="1886308" y="3377780"/>
            <a:ext cx="9467493" cy="548640"/>
          </a:xfrm>
          <a:prstGeom prst="rect">
            <a:avLst/>
          </a:prstGeom>
        </p:spPr>
        <p:txBody>
          <a:bodyPr lIns="0" tIns="0" rIns="0" bIns="0" anchor="ctr">
            <a:normAutofit/>
          </a:bodyPr>
          <a:lstStyle>
            <a:lvl1pPr marL="0" indent="0">
              <a:lnSpc>
                <a:spcPct val="100000"/>
              </a:lnSpc>
              <a:spcBef>
                <a:spcPts val="0"/>
              </a:spcBef>
              <a:buNone/>
              <a:defRPr lang="en-US" sz="2400" b="0" i="0" kern="1200" baseline="0" dirty="0">
                <a:solidFill>
                  <a:schemeClr val="tx2"/>
                </a:solidFill>
                <a:latin typeface="Assistant" pitchFamily="2" charset="-79"/>
                <a:ea typeface="+mn-ea"/>
                <a:cs typeface="Assistant" pitchFamily="2" charset="-79"/>
              </a:defRPr>
            </a:lvl1pPr>
          </a:lstStyle>
          <a:p>
            <a:pPr marL="0" lvl="0" indent="0" algn="l" defTabSz="685800" rtl="0" eaLnBrk="1" latinLnBrk="0" hangingPunct="1">
              <a:lnSpc>
                <a:spcPct val="100000"/>
              </a:lnSpc>
              <a:spcBef>
                <a:spcPts val="0"/>
              </a:spcBef>
              <a:buFont typeface="Wingdings" panose="05000000000000000000" pitchFamily="2" charset="2"/>
              <a:buNone/>
            </a:pPr>
            <a:r>
              <a:rPr lang="en-US"/>
              <a:t>Click to add a Topic</a:t>
            </a:r>
          </a:p>
        </p:txBody>
      </p:sp>
      <p:sp>
        <p:nvSpPr>
          <p:cNvPr id="8" name="Text Placeholder 7">
            <a:extLst>
              <a:ext uri="{FF2B5EF4-FFF2-40B4-BE49-F238E27FC236}">
                <a16:creationId xmlns:a16="http://schemas.microsoft.com/office/drawing/2014/main" id="{910935DE-32F6-5CE4-251E-3B30316CBE84}"/>
              </a:ext>
            </a:extLst>
          </p:cNvPr>
          <p:cNvSpPr>
            <a:spLocks noGrp="1"/>
          </p:cNvSpPr>
          <p:nvPr>
            <p:ph type="body" sz="quarter" idx="22" hasCustomPrompt="1"/>
          </p:nvPr>
        </p:nvSpPr>
        <p:spPr>
          <a:xfrm>
            <a:off x="1886305" y="4120617"/>
            <a:ext cx="9467495" cy="548640"/>
          </a:xfrm>
          <a:prstGeom prst="rect">
            <a:avLst/>
          </a:prstGeom>
        </p:spPr>
        <p:txBody>
          <a:bodyPr lIns="0" tIns="0" rIns="0" bIns="0" anchor="ctr">
            <a:normAutofit/>
          </a:bodyPr>
          <a:lstStyle>
            <a:lvl1pPr marL="0" indent="0">
              <a:lnSpc>
                <a:spcPct val="100000"/>
              </a:lnSpc>
              <a:spcBef>
                <a:spcPts val="0"/>
              </a:spcBef>
              <a:buNone/>
              <a:defRPr lang="en-US" sz="2400" b="0" i="0" kern="1200" baseline="0" dirty="0">
                <a:solidFill>
                  <a:schemeClr val="tx2"/>
                </a:solidFill>
                <a:latin typeface="Assistant" pitchFamily="2" charset="-79"/>
                <a:ea typeface="+mn-ea"/>
                <a:cs typeface="Assistant" pitchFamily="2" charset="-79"/>
              </a:defRPr>
            </a:lvl1pPr>
          </a:lstStyle>
          <a:p>
            <a:pPr marL="0" lvl="0" indent="0" algn="l" defTabSz="685800" rtl="0" eaLnBrk="1" latinLnBrk="0" hangingPunct="1">
              <a:lnSpc>
                <a:spcPct val="100000"/>
              </a:lnSpc>
              <a:spcBef>
                <a:spcPts val="0"/>
              </a:spcBef>
              <a:buFont typeface="Wingdings" panose="05000000000000000000" pitchFamily="2" charset="2"/>
              <a:buNone/>
            </a:pPr>
            <a:r>
              <a:rPr lang="en-US"/>
              <a:t>Click to add a Topic</a:t>
            </a:r>
          </a:p>
        </p:txBody>
      </p:sp>
      <p:sp>
        <p:nvSpPr>
          <p:cNvPr id="9" name="Text Placeholder 7">
            <a:extLst>
              <a:ext uri="{FF2B5EF4-FFF2-40B4-BE49-F238E27FC236}">
                <a16:creationId xmlns:a16="http://schemas.microsoft.com/office/drawing/2014/main" id="{64D7EAB6-DD03-2F17-9968-1B7FD3740D6E}"/>
              </a:ext>
            </a:extLst>
          </p:cNvPr>
          <p:cNvSpPr>
            <a:spLocks noGrp="1"/>
          </p:cNvSpPr>
          <p:nvPr>
            <p:ph type="body" sz="quarter" idx="24" hasCustomPrompt="1"/>
          </p:nvPr>
        </p:nvSpPr>
        <p:spPr>
          <a:xfrm>
            <a:off x="1886305" y="4863454"/>
            <a:ext cx="9467496" cy="548640"/>
          </a:xfrm>
          <a:prstGeom prst="rect">
            <a:avLst/>
          </a:prstGeom>
        </p:spPr>
        <p:txBody>
          <a:bodyPr lIns="0" tIns="0" rIns="0" bIns="0" anchor="ctr">
            <a:normAutofit/>
          </a:bodyPr>
          <a:lstStyle>
            <a:lvl1pPr marL="0" indent="0">
              <a:lnSpc>
                <a:spcPct val="100000"/>
              </a:lnSpc>
              <a:spcBef>
                <a:spcPts val="0"/>
              </a:spcBef>
              <a:buNone/>
              <a:defRPr lang="en-US" sz="2400" b="0" i="0" kern="1200" baseline="0" dirty="0">
                <a:solidFill>
                  <a:schemeClr val="tx2"/>
                </a:solidFill>
                <a:latin typeface="Assistant" pitchFamily="2" charset="-79"/>
                <a:ea typeface="+mn-ea"/>
                <a:cs typeface="Assistant" pitchFamily="2" charset="-79"/>
              </a:defRPr>
            </a:lvl1pPr>
          </a:lstStyle>
          <a:p>
            <a:pPr marL="0" lvl="0" indent="0" algn="l" defTabSz="685800" rtl="0" eaLnBrk="1" latinLnBrk="0" hangingPunct="1">
              <a:lnSpc>
                <a:spcPct val="100000"/>
              </a:lnSpc>
              <a:spcBef>
                <a:spcPts val="0"/>
              </a:spcBef>
              <a:buFont typeface="Wingdings" panose="05000000000000000000" pitchFamily="2" charset="2"/>
              <a:buNone/>
            </a:pPr>
            <a:r>
              <a:rPr lang="en-US"/>
              <a:t>Click to add a Topic</a:t>
            </a:r>
          </a:p>
        </p:txBody>
      </p:sp>
      <p:sp>
        <p:nvSpPr>
          <p:cNvPr id="10" name="Text Placeholder 7">
            <a:extLst>
              <a:ext uri="{FF2B5EF4-FFF2-40B4-BE49-F238E27FC236}">
                <a16:creationId xmlns:a16="http://schemas.microsoft.com/office/drawing/2014/main" id="{E18D9414-7E14-99FB-B4F6-24138F87CA07}"/>
              </a:ext>
            </a:extLst>
          </p:cNvPr>
          <p:cNvSpPr>
            <a:spLocks noGrp="1"/>
          </p:cNvSpPr>
          <p:nvPr>
            <p:ph type="body" sz="quarter" idx="26" hasCustomPrompt="1"/>
          </p:nvPr>
        </p:nvSpPr>
        <p:spPr>
          <a:xfrm>
            <a:off x="1886303" y="5606293"/>
            <a:ext cx="9467497" cy="548640"/>
          </a:xfrm>
          <a:prstGeom prst="rect">
            <a:avLst/>
          </a:prstGeom>
        </p:spPr>
        <p:txBody>
          <a:bodyPr lIns="0" tIns="0" rIns="0" bIns="0" anchor="ctr">
            <a:normAutofit/>
          </a:bodyPr>
          <a:lstStyle>
            <a:lvl1pPr marL="0" indent="0">
              <a:lnSpc>
                <a:spcPct val="100000"/>
              </a:lnSpc>
              <a:spcBef>
                <a:spcPts val="0"/>
              </a:spcBef>
              <a:buNone/>
              <a:defRPr lang="en-US" sz="2400" b="0" i="0" kern="1200" baseline="0" dirty="0">
                <a:solidFill>
                  <a:schemeClr val="tx2"/>
                </a:solidFill>
                <a:latin typeface="Assistant" pitchFamily="2" charset="-79"/>
                <a:ea typeface="+mn-ea"/>
                <a:cs typeface="Assistant" pitchFamily="2" charset="-79"/>
              </a:defRPr>
            </a:lvl1pPr>
          </a:lstStyle>
          <a:p>
            <a:pPr marL="0" lvl="0" indent="0" algn="l" defTabSz="685800" rtl="0" eaLnBrk="1" latinLnBrk="0" hangingPunct="1">
              <a:lnSpc>
                <a:spcPct val="100000"/>
              </a:lnSpc>
              <a:spcBef>
                <a:spcPts val="0"/>
              </a:spcBef>
              <a:buFont typeface="Wingdings" panose="05000000000000000000" pitchFamily="2" charset="2"/>
              <a:buNone/>
            </a:pPr>
            <a:r>
              <a:rPr lang="en-US"/>
              <a:t>Click to add a Topic</a:t>
            </a:r>
          </a:p>
        </p:txBody>
      </p:sp>
      <p:sp>
        <p:nvSpPr>
          <p:cNvPr id="11" name="Text Placeholder 14">
            <a:extLst>
              <a:ext uri="{FF2B5EF4-FFF2-40B4-BE49-F238E27FC236}">
                <a16:creationId xmlns:a16="http://schemas.microsoft.com/office/drawing/2014/main" id="{03771A61-F05F-7D15-DF61-C4E45CA4B49D}"/>
              </a:ext>
            </a:extLst>
          </p:cNvPr>
          <p:cNvSpPr>
            <a:spLocks noGrp="1"/>
          </p:cNvSpPr>
          <p:nvPr>
            <p:ph type="body" sz="quarter" idx="17" hasCustomPrompt="1"/>
          </p:nvPr>
        </p:nvSpPr>
        <p:spPr>
          <a:xfrm>
            <a:off x="838201" y="1892104"/>
            <a:ext cx="731520" cy="548640"/>
          </a:xfrm>
          <a:solidFill>
            <a:schemeClr val="accent2"/>
          </a:solidFill>
        </p:spPr>
        <p:txBody>
          <a:bodyPr anchor="ctr">
            <a:normAutofit/>
          </a:bodyPr>
          <a:lstStyle>
            <a:lvl1pPr marL="0" indent="0" algn="ctr" defTabSz="685800" rtl="0" eaLnBrk="1" latinLnBrk="0" hangingPunct="1">
              <a:lnSpc>
                <a:spcPct val="90000"/>
              </a:lnSpc>
              <a:spcBef>
                <a:spcPts val="750"/>
              </a:spcBef>
              <a:buFontTx/>
              <a:buNone/>
              <a:defRPr lang="en-US" sz="2400" b="1" i="0" kern="1200" dirty="0">
                <a:solidFill>
                  <a:schemeClr val="bg1"/>
                </a:solidFill>
                <a:latin typeface="Assistant" pitchFamily="2" charset="-79"/>
                <a:ea typeface="+mn-ea"/>
                <a:cs typeface="Assistant" pitchFamily="2" charset="-79"/>
              </a:defRPr>
            </a:lvl1pPr>
          </a:lstStyle>
          <a:p>
            <a:r>
              <a:rPr lang="en-US">
                <a:solidFill>
                  <a:schemeClr val="bg1"/>
                </a:solidFill>
              </a:rPr>
              <a:t>##</a:t>
            </a:r>
          </a:p>
        </p:txBody>
      </p:sp>
      <p:sp>
        <p:nvSpPr>
          <p:cNvPr id="12" name="Text Placeholder 37">
            <a:extLst>
              <a:ext uri="{FF2B5EF4-FFF2-40B4-BE49-F238E27FC236}">
                <a16:creationId xmlns:a16="http://schemas.microsoft.com/office/drawing/2014/main" id="{7F0A01C4-7042-8044-FFE6-159C53A7B1F6}"/>
              </a:ext>
            </a:extLst>
          </p:cNvPr>
          <p:cNvSpPr>
            <a:spLocks noGrp="1"/>
          </p:cNvSpPr>
          <p:nvPr>
            <p:ph type="body" sz="quarter" idx="19" hasCustomPrompt="1"/>
          </p:nvPr>
        </p:nvSpPr>
        <p:spPr>
          <a:xfrm>
            <a:off x="838201" y="2634943"/>
            <a:ext cx="731520" cy="548640"/>
          </a:xfrm>
          <a:solidFill>
            <a:schemeClr val="tx2"/>
          </a:solidFill>
        </p:spPr>
        <p:txBody>
          <a:bodyPr anchor="ctr">
            <a:normAutofit/>
          </a:bodyPr>
          <a:lstStyle>
            <a:lvl1pPr marL="0" indent="0" algn="ctr" defTabSz="685800" rtl="0" eaLnBrk="1" latinLnBrk="0" hangingPunct="1">
              <a:lnSpc>
                <a:spcPct val="90000"/>
              </a:lnSpc>
              <a:spcBef>
                <a:spcPts val="750"/>
              </a:spcBef>
              <a:buFontTx/>
              <a:buNone/>
              <a:defRPr lang="en-US" sz="2400" b="1" i="0" kern="1200" dirty="0">
                <a:solidFill>
                  <a:schemeClr val="bg1"/>
                </a:solidFill>
                <a:latin typeface="Assistant" pitchFamily="2" charset="-79"/>
                <a:ea typeface="+mn-ea"/>
                <a:cs typeface="Assistant" pitchFamily="2" charset="-79"/>
              </a:defRPr>
            </a:lvl1pPr>
          </a:lstStyle>
          <a:p>
            <a:r>
              <a:rPr lang="en-US">
                <a:solidFill>
                  <a:schemeClr val="bg1"/>
                </a:solidFill>
              </a:rPr>
              <a:t>##</a:t>
            </a:r>
          </a:p>
        </p:txBody>
      </p:sp>
      <p:sp>
        <p:nvSpPr>
          <p:cNvPr id="13" name="Text Placeholder 39">
            <a:extLst>
              <a:ext uri="{FF2B5EF4-FFF2-40B4-BE49-F238E27FC236}">
                <a16:creationId xmlns:a16="http://schemas.microsoft.com/office/drawing/2014/main" id="{BD6B8B69-65D1-E96E-7DFD-DABD0E954397}"/>
              </a:ext>
            </a:extLst>
          </p:cNvPr>
          <p:cNvSpPr>
            <a:spLocks noGrp="1"/>
          </p:cNvSpPr>
          <p:nvPr>
            <p:ph type="body" sz="quarter" idx="21" hasCustomPrompt="1"/>
          </p:nvPr>
        </p:nvSpPr>
        <p:spPr>
          <a:xfrm>
            <a:off x="838201" y="3377778"/>
            <a:ext cx="731520" cy="548640"/>
          </a:xfrm>
          <a:solidFill>
            <a:schemeClr val="accent4"/>
          </a:solidFill>
        </p:spPr>
        <p:txBody>
          <a:bodyPr anchor="ctr">
            <a:normAutofit/>
          </a:bodyPr>
          <a:lstStyle>
            <a:lvl1pPr marL="0" indent="0" algn="ctr" defTabSz="685800" rtl="0" eaLnBrk="1" latinLnBrk="0" hangingPunct="1">
              <a:lnSpc>
                <a:spcPct val="90000"/>
              </a:lnSpc>
              <a:spcBef>
                <a:spcPts val="750"/>
              </a:spcBef>
              <a:buFontTx/>
              <a:buNone/>
              <a:defRPr lang="en-US" sz="2400" b="1" i="0" kern="1200" baseline="0" dirty="0">
                <a:solidFill>
                  <a:schemeClr val="tx1"/>
                </a:solidFill>
                <a:latin typeface="Assistant" pitchFamily="2" charset="-79"/>
                <a:ea typeface="+mn-ea"/>
                <a:cs typeface="Assistant" pitchFamily="2" charset="-79"/>
              </a:defRPr>
            </a:lvl1pPr>
          </a:lstStyle>
          <a:p>
            <a:r>
              <a:rPr lang="en-US">
                <a:solidFill>
                  <a:schemeClr val="bg1"/>
                </a:solidFill>
              </a:rPr>
              <a:t>##</a:t>
            </a:r>
          </a:p>
        </p:txBody>
      </p:sp>
      <p:sp>
        <p:nvSpPr>
          <p:cNvPr id="14" name="Text Placeholder 41">
            <a:extLst>
              <a:ext uri="{FF2B5EF4-FFF2-40B4-BE49-F238E27FC236}">
                <a16:creationId xmlns:a16="http://schemas.microsoft.com/office/drawing/2014/main" id="{A1F8F09F-CF07-E1E5-36D3-78AAE7142250}"/>
              </a:ext>
            </a:extLst>
          </p:cNvPr>
          <p:cNvSpPr>
            <a:spLocks noGrp="1"/>
          </p:cNvSpPr>
          <p:nvPr>
            <p:ph type="body" sz="quarter" idx="23" hasCustomPrompt="1"/>
          </p:nvPr>
        </p:nvSpPr>
        <p:spPr>
          <a:xfrm>
            <a:off x="838201" y="4120617"/>
            <a:ext cx="731520" cy="548640"/>
          </a:xfrm>
          <a:solidFill>
            <a:schemeClr val="accent1"/>
          </a:solidFill>
        </p:spPr>
        <p:txBody>
          <a:bodyPr anchor="ctr">
            <a:normAutofit/>
          </a:bodyPr>
          <a:lstStyle>
            <a:lvl1pPr marL="0" indent="0" algn="ctr" defTabSz="685800" rtl="0" eaLnBrk="1" latinLnBrk="0" hangingPunct="1">
              <a:lnSpc>
                <a:spcPct val="90000"/>
              </a:lnSpc>
              <a:spcBef>
                <a:spcPts val="750"/>
              </a:spcBef>
              <a:buFontTx/>
              <a:buNone/>
              <a:defRPr lang="en-US" sz="2400" b="1" i="0" kern="1200" dirty="0">
                <a:solidFill>
                  <a:schemeClr val="bg1"/>
                </a:solidFill>
                <a:latin typeface="Assistant" pitchFamily="2" charset="-79"/>
                <a:ea typeface="+mn-ea"/>
                <a:cs typeface="Assistant" pitchFamily="2" charset="-79"/>
              </a:defRPr>
            </a:lvl1pPr>
          </a:lstStyle>
          <a:p>
            <a:r>
              <a:rPr lang="en-US">
                <a:solidFill>
                  <a:schemeClr val="bg1"/>
                </a:solidFill>
              </a:rPr>
              <a:t>##</a:t>
            </a:r>
          </a:p>
        </p:txBody>
      </p:sp>
      <p:sp>
        <p:nvSpPr>
          <p:cNvPr id="15" name="Text Placeholder 43">
            <a:extLst>
              <a:ext uri="{FF2B5EF4-FFF2-40B4-BE49-F238E27FC236}">
                <a16:creationId xmlns:a16="http://schemas.microsoft.com/office/drawing/2014/main" id="{AED33F62-73AC-DE5B-776C-BD8BD2802EEA}"/>
              </a:ext>
            </a:extLst>
          </p:cNvPr>
          <p:cNvSpPr>
            <a:spLocks noGrp="1"/>
          </p:cNvSpPr>
          <p:nvPr>
            <p:ph type="body" sz="quarter" idx="25" hasCustomPrompt="1"/>
          </p:nvPr>
        </p:nvSpPr>
        <p:spPr>
          <a:xfrm>
            <a:off x="838201" y="4863454"/>
            <a:ext cx="731520" cy="548640"/>
          </a:xfrm>
          <a:solidFill>
            <a:schemeClr val="accent2"/>
          </a:solidFill>
        </p:spPr>
        <p:txBody>
          <a:bodyPr anchor="ctr">
            <a:normAutofit/>
          </a:bodyPr>
          <a:lstStyle>
            <a:lvl1pPr marL="0" indent="0" algn="ctr" defTabSz="685800" rtl="0" eaLnBrk="1" latinLnBrk="0" hangingPunct="1">
              <a:lnSpc>
                <a:spcPct val="90000"/>
              </a:lnSpc>
              <a:spcBef>
                <a:spcPts val="750"/>
              </a:spcBef>
              <a:buFontTx/>
              <a:buNone/>
              <a:defRPr lang="en-US" sz="2400" b="1" i="0" kern="1200" dirty="0">
                <a:solidFill>
                  <a:schemeClr val="bg1"/>
                </a:solidFill>
                <a:latin typeface="Assistant" pitchFamily="2" charset="-79"/>
                <a:ea typeface="+mn-ea"/>
                <a:cs typeface="Assistant" pitchFamily="2" charset="-79"/>
              </a:defRPr>
            </a:lvl1pPr>
          </a:lstStyle>
          <a:p>
            <a:r>
              <a:rPr lang="en-US">
                <a:solidFill>
                  <a:schemeClr val="bg1"/>
                </a:solidFill>
              </a:rPr>
              <a:t>##</a:t>
            </a:r>
          </a:p>
        </p:txBody>
      </p:sp>
      <p:sp>
        <p:nvSpPr>
          <p:cNvPr id="16" name="Text Placeholder 45">
            <a:extLst>
              <a:ext uri="{FF2B5EF4-FFF2-40B4-BE49-F238E27FC236}">
                <a16:creationId xmlns:a16="http://schemas.microsoft.com/office/drawing/2014/main" id="{B0A0578F-CFF2-B21E-7515-8DC7C46A0037}"/>
              </a:ext>
            </a:extLst>
          </p:cNvPr>
          <p:cNvSpPr>
            <a:spLocks noGrp="1"/>
          </p:cNvSpPr>
          <p:nvPr>
            <p:ph type="body" sz="quarter" idx="27" hasCustomPrompt="1"/>
          </p:nvPr>
        </p:nvSpPr>
        <p:spPr>
          <a:xfrm>
            <a:off x="838201" y="5606293"/>
            <a:ext cx="731520" cy="548640"/>
          </a:xfrm>
          <a:solidFill>
            <a:schemeClr val="tx2"/>
          </a:solidFill>
        </p:spPr>
        <p:txBody>
          <a:bodyPr anchor="ctr">
            <a:normAutofit/>
          </a:bodyPr>
          <a:lstStyle>
            <a:lvl1pPr marL="0" indent="0" algn="ctr">
              <a:buFontTx/>
              <a:buNone/>
              <a:defRPr sz="2400" b="1">
                <a:solidFill>
                  <a:schemeClr val="bg1"/>
                </a:solidFill>
                <a:latin typeface="Assistant" pitchFamily="2" charset="-79"/>
                <a:cs typeface="Assistant" pitchFamily="2" charset="-79"/>
              </a:defRPr>
            </a:lvl1pPr>
          </a:lstStyle>
          <a:p>
            <a:r>
              <a:rPr lang="en-US">
                <a:solidFill>
                  <a:schemeClr val="bg1"/>
                </a:solidFill>
              </a:rPr>
              <a:t>##</a:t>
            </a:r>
          </a:p>
        </p:txBody>
      </p:sp>
      <p:sp>
        <p:nvSpPr>
          <p:cNvPr id="17" name="Footer Placeholder 4">
            <a:extLst>
              <a:ext uri="{FF2B5EF4-FFF2-40B4-BE49-F238E27FC236}">
                <a16:creationId xmlns:a16="http://schemas.microsoft.com/office/drawing/2014/main" id="{E0086A58-EF09-134D-102B-46C222C7A4A2}"/>
              </a:ext>
            </a:extLst>
          </p:cNvPr>
          <p:cNvSpPr>
            <a:spLocks noGrp="1"/>
          </p:cNvSpPr>
          <p:nvPr>
            <p:ph type="ftr" sz="quarter" idx="3"/>
          </p:nvPr>
        </p:nvSpPr>
        <p:spPr>
          <a:xfrm>
            <a:off x="838200" y="6356350"/>
            <a:ext cx="7132320" cy="365125"/>
          </a:xfrm>
          <a:prstGeom prst="rect">
            <a:avLst/>
          </a:prstGeom>
        </p:spPr>
        <p:txBody>
          <a:bodyPr vert="horz" lIns="91440" tIns="45720" rIns="91440" bIns="45720" rtlCol="0" anchor="ctr"/>
          <a:lstStyle>
            <a:lvl1pPr algn="l">
              <a:defRPr sz="1200">
                <a:solidFill>
                  <a:schemeClr val="tx1"/>
                </a:solidFill>
              </a:defRPr>
            </a:lvl1pPr>
          </a:lstStyle>
          <a:p>
            <a:r>
              <a:rPr lang="en-US" dirty="0"/>
              <a:t>© 2025 Association of Title IX Administrators | 2025 ATIXA and NABITA Annual Conference</a:t>
            </a:r>
          </a:p>
        </p:txBody>
      </p:sp>
    </p:spTree>
    <p:extLst>
      <p:ext uri="{BB962C8B-B14F-4D97-AF65-F5344CB8AC3E}">
        <p14:creationId xmlns:p14="http://schemas.microsoft.com/office/powerpoint/2010/main" val="28980908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aculty - 1 Memb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EAB5DDA-AB94-3B44-AC9C-DFB09A41AD66}"/>
              </a:ext>
            </a:extLst>
          </p:cNvPr>
          <p:cNvSpPr/>
          <p:nvPr userDrawn="1"/>
        </p:nvSpPr>
        <p:spPr>
          <a:xfrm>
            <a:off x="6096000" y="1690687"/>
            <a:ext cx="6096000" cy="44862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dirty="0"/>
          </a:p>
        </p:txBody>
      </p:sp>
      <p:sp>
        <p:nvSpPr>
          <p:cNvPr id="7" name="Picture Placeholder 3">
            <a:extLst>
              <a:ext uri="{FF2B5EF4-FFF2-40B4-BE49-F238E27FC236}">
                <a16:creationId xmlns:a16="http://schemas.microsoft.com/office/drawing/2014/main" id="{8AF4CF20-D9EA-2548-9E32-1AFDC444AD05}"/>
              </a:ext>
            </a:extLst>
          </p:cNvPr>
          <p:cNvSpPr>
            <a:spLocks noGrp="1"/>
          </p:cNvSpPr>
          <p:nvPr>
            <p:ph type="pic" sz="quarter" idx="13" hasCustomPrompt="1"/>
          </p:nvPr>
        </p:nvSpPr>
        <p:spPr>
          <a:xfrm>
            <a:off x="0" y="1690688"/>
            <a:ext cx="6096000" cy="4486275"/>
          </a:xfrm>
          <a:solidFill>
            <a:schemeClr val="accent2"/>
          </a:solidFill>
        </p:spPr>
        <p:txBody>
          <a:bodyPr lIns="0" tIns="182880" anchor="t" anchorCtr="0"/>
          <a:lstStyle>
            <a:lvl1pPr marL="0" indent="0" algn="ctr">
              <a:buNone/>
              <a:defRPr>
                <a:solidFill>
                  <a:schemeClr val="bg1"/>
                </a:solidFill>
              </a:defRPr>
            </a:lvl1pPr>
          </a:lstStyle>
          <a:p>
            <a:r>
              <a:rPr lang="en-US" dirty="0"/>
              <a:t>Click to insert image</a:t>
            </a:r>
          </a:p>
        </p:txBody>
      </p:sp>
      <p:sp>
        <p:nvSpPr>
          <p:cNvPr id="8" name="Text Placeholder 4">
            <a:extLst>
              <a:ext uri="{FF2B5EF4-FFF2-40B4-BE49-F238E27FC236}">
                <a16:creationId xmlns:a16="http://schemas.microsoft.com/office/drawing/2014/main" id="{785F8E61-B60E-5040-94DD-18E9A382BA13}"/>
              </a:ext>
            </a:extLst>
          </p:cNvPr>
          <p:cNvSpPr>
            <a:spLocks noGrp="1"/>
          </p:cNvSpPr>
          <p:nvPr>
            <p:ph type="body" sz="quarter" idx="14" hasCustomPrompt="1"/>
          </p:nvPr>
        </p:nvSpPr>
        <p:spPr>
          <a:xfrm>
            <a:off x="6796001" y="2014880"/>
            <a:ext cx="3765550" cy="485834"/>
          </a:xfrm>
        </p:spPr>
        <p:txBody>
          <a:bodyPr anchor="b"/>
          <a:lstStyle>
            <a:lvl1pPr marL="0" indent="0" algn="l" defTabSz="685800" rtl="0" eaLnBrk="1" latinLnBrk="0" hangingPunct="1">
              <a:lnSpc>
                <a:spcPct val="100000"/>
              </a:lnSpc>
              <a:spcBef>
                <a:spcPts val="450"/>
              </a:spcBef>
              <a:buFont typeface="Arial" panose="020B0604020202020204" pitchFamily="34" charset="0"/>
              <a:buNone/>
              <a:defRPr lang="en-US" sz="2800" kern="1200" cap="none" baseline="0" dirty="0">
                <a:solidFill>
                  <a:schemeClr val="tx1"/>
                </a:solidFill>
                <a:latin typeface="+mn-lt"/>
                <a:ea typeface="+mn-ea"/>
                <a:cs typeface="+mn-cs"/>
              </a:defRPr>
            </a:lvl1pPr>
          </a:lstStyle>
          <a:p>
            <a:pPr lvl="0"/>
            <a:r>
              <a:rPr lang="en-US"/>
              <a:t>Name</a:t>
            </a:r>
          </a:p>
        </p:txBody>
      </p:sp>
      <p:sp>
        <p:nvSpPr>
          <p:cNvPr id="9" name="Text Placeholder 4">
            <a:extLst>
              <a:ext uri="{FF2B5EF4-FFF2-40B4-BE49-F238E27FC236}">
                <a16:creationId xmlns:a16="http://schemas.microsoft.com/office/drawing/2014/main" id="{5DD58C6A-3708-034F-A31E-EEE20E10F207}"/>
              </a:ext>
            </a:extLst>
          </p:cNvPr>
          <p:cNvSpPr>
            <a:spLocks noGrp="1"/>
          </p:cNvSpPr>
          <p:nvPr>
            <p:ph type="body" sz="quarter" idx="15" hasCustomPrompt="1"/>
          </p:nvPr>
        </p:nvSpPr>
        <p:spPr>
          <a:xfrm>
            <a:off x="6796001" y="2610888"/>
            <a:ext cx="3765550" cy="485834"/>
          </a:xfrm>
        </p:spPr>
        <p:txBody>
          <a:bodyPr anchor="t" anchorCtr="0"/>
          <a:lstStyle>
            <a:lvl1pPr marL="0" indent="0" algn="l" defTabSz="685800" rtl="0" eaLnBrk="1" latinLnBrk="0" hangingPunct="1">
              <a:lnSpc>
                <a:spcPct val="100000"/>
              </a:lnSpc>
              <a:spcBef>
                <a:spcPts val="450"/>
              </a:spcBef>
              <a:buFont typeface="Arial" panose="020B0604020202020204" pitchFamily="34" charset="0"/>
              <a:buNone/>
              <a:defRPr lang="en-US" sz="2000" kern="1200" cap="none" baseline="0" dirty="0">
                <a:solidFill>
                  <a:schemeClr val="accent2"/>
                </a:solidFill>
                <a:latin typeface="+mn-lt"/>
                <a:ea typeface="+mn-ea"/>
                <a:cs typeface="+mn-cs"/>
              </a:defRPr>
            </a:lvl1pPr>
          </a:lstStyle>
          <a:p>
            <a:pPr lvl="0"/>
            <a:r>
              <a:rPr lang="en-US"/>
              <a:t>Title</a:t>
            </a:r>
          </a:p>
        </p:txBody>
      </p:sp>
      <p:sp>
        <p:nvSpPr>
          <p:cNvPr id="16" name="Rectangle 15">
            <a:extLst>
              <a:ext uri="{FF2B5EF4-FFF2-40B4-BE49-F238E27FC236}">
                <a16:creationId xmlns:a16="http://schemas.microsoft.com/office/drawing/2014/main" id="{BF0A2DE9-F10B-F346-97ED-BAFE4F1C7FA9}"/>
              </a:ext>
            </a:extLst>
          </p:cNvPr>
          <p:cNvSpPr/>
          <p:nvPr userDrawn="1"/>
        </p:nvSpPr>
        <p:spPr>
          <a:xfrm>
            <a:off x="838199" y="6243797"/>
            <a:ext cx="10515600" cy="45719"/>
          </a:xfrm>
          <a:prstGeom prst="rect">
            <a:avLst/>
          </a:prstGeom>
          <a:solidFill>
            <a:srgbClr val="898C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Slide Number Placeholder 5">
            <a:extLst>
              <a:ext uri="{FF2B5EF4-FFF2-40B4-BE49-F238E27FC236}">
                <a16:creationId xmlns:a16="http://schemas.microsoft.com/office/drawing/2014/main" id="{6CE9EEFD-2446-4A88-8C46-A88187578484}"/>
              </a:ext>
            </a:extLst>
          </p:cNvPr>
          <p:cNvSpPr>
            <a:spLocks noGrp="1"/>
          </p:cNvSpPr>
          <p:nvPr>
            <p:ph type="sldNum" sz="quarter" idx="4"/>
          </p:nvPr>
        </p:nvSpPr>
        <p:spPr>
          <a:xfrm>
            <a:off x="9213850" y="6356350"/>
            <a:ext cx="2743200" cy="365125"/>
          </a:xfrm>
          <a:prstGeom prst="rect">
            <a:avLst/>
          </a:prstGeom>
        </p:spPr>
        <p:txBody>
          <a:bodyPr vert="horz" lIns="91440" tIns="45720" rIns="91440" bIns="45720" rtlCol="0" anchor="ctr"/>
          <a:lstStyle>
            <a:lvl1pPr algn="r">
              <a:defRPr lang="en-US" sz="1200" b="0" i="0" kern="1200" smtClean="0">
                <a:solidFill>
                  <a:schemeClr val="tx1"/>
                </a:solidFill>
                <a:latin typeface="Assistant" pitchFamily="2" charset="-79"/>
                <a:ea typeface="+mn-ea"/>
                <a:cs typeface="Assistant" pitchFamily="2" charset="-79"/>
              </a:defRPr>
            </a:lvl1pPr>
          </a:lstStyle>
          <a:p>
            <a:fld id="{D3E6F73D-5B99-417F-82E5-B90A998CE51F}" type="slidenum">
              <a:rPr lang="en-US" smtClean="0"/>
              <a:pPr/>
              <a:t>‹#›</a:t>
            </a:fld>
            <a:endParaRPr lang="en-US" dirty="0"/>
          </a:p>
        </p:txBody>
      </p:sp>
      <p:sp>
        <p:nvSpPr>
          <p:cNvPr id="3" name="Title 1">
            <a:extLst>
              <a:ext uri="{FF2B5EF4-FFF2-40B4-BE49-F238E27FC236}">
                <a16:creationId xmlns:a16="http://schemas.microsoft.com/office/drawing/2014/main" id="{0EBFB8F5-331F-466A-3538-266E39B8174E}"/>
              </a:ext>
            </a:extLst>
          </p:cNvPr>
          <p:cNvSpPr>
            <a:spLocks noGrp="1"/>
          </p:cNvSpPr>
          <p:nvPr>
            <p:ph type="title" hasCustomPrompt="1"/>
          </p:nvPr>
        </p:nvSpPr>
        <p:spPr>
          <a:xfrm>
            <a:off x="838200" y="365125"/>
            <a:ext cx="10515600" cy="1325563"/>
          </a:xfrm>
        </p:spPr>
        <p:txBody>
          <a:bodyPr/>
          <a:lstStyle/>
          <a:p>
            <a:r>
              <a:rPr lang="en-US"/>
              <a:t>Click to Edit Title Style</a:t>
            </a:r>
          </a:p>
        </p:txBody>
      </p:sp>
      <p:sp>
        <p:nvSpPr>
          <p:cNvPr id="4" name="Footer Placeholder 4">
            <a:extLst>
              <a:ext uri="{FF2B5EF4-FFF2-40B4-BE49-F238E27FC236}">
                <a16:creationId xmlns:a16="http://schemas.microsoft.com/office/drawing/2014/main" id="{B05EBFB6-7BEE-3FC3-E388-777B44454B70}"/>
              </a:ext>
            </a:extLst>
          </p:cNvPr>
          <p:cNvSpPr>
            <a:spLocks noGrp="1"/>
          </p:cNvSpPr>
          <p:nvPr>
            <p:ph type="ftr" sz="quarter" idx="3"/>
          </p:nvPr>
        </p:nvSpPr>
        <p:spPr>
          <a:xfrm>
            <a:off x="838200" y="6356350"/>
            <a:ext cx="7132320" cy="365125"/>
          </a:xfrm>
          <a:prstGeom prst="rect">
            <a:avLst/>
          </a:prstGeom>
        </p:spPr>
        <p:txBody>
          <a:bodyPr vert="horz" lIns="91440" tIns="45720" rIns="91440" bIns="45720" rtlCol="0" anchor="ctr"/>
          <a:lstStyle>
            <a:lvl1pPr algn="l">
              <a:defRPr sz="1200">
                <a:solidFill>
                  <a:schemeClr val="tx1"/>
                </a:solidFill>
              </a:defRPr>
            </a:lvl1pPr>
          </a:lstStyle>
          <a:p>
            <a:r>
              <a:rPr lang="en-US" dirty="0"/>
              <a:t>© 2025 Association of Title IX Administrators | 2025 ATIXA and NABITA Annual Conference</a:t>
            </a:r>
          </a:p>
        </p:txBody>
      </p:sp>
    </p:spTree>
    <p:extLst>
      <p:ext uri="{BB962C8B-B14F-4D97-AF65-F5344CB8AC3E}">
        <p14:creationId xmlns:p14="http://schemas.microsoft.com/office/powerpoint/2010/main" val="11529250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Faculty - 2 Members">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11EF250-D216-6549-85A1-464E673468E6}"/>
              </a:ext>
            </a:extLst>
          </p:cNvPr>
          <p:cNvSpPr/>
          <p:nvPr userDrawn="1"/>
        </p:nvSpPr>
        <p:spPr>
          <a:xfrm>
            <a:off x="838199" y="6243797"/>
            <a:ext cx="10515600" cy="45719"/>
          </a:xfrm>
          <a:prstGeom prst="rect">
            <a:avLst/>
          </a:prstGeom>
          <a:solidFill>
            <a:srgbClr val="898C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1D3FA087-5CA0-864F-95B4-7F1AABDEDFA2}"/>
              </a:ext>
            </a:extLst>
          </p:cNvPr>
          <p:cNvSpPr/>
          <p:nvPr userDrawn="1"/>
        </p:nvSpPr>
        <p:spPr>
          <a:xfrm>
            <a:off x="0" y="5070447"/>
            <a:ext cx="12192000" cy="107735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dirty="0"/>
          </a:p>
        </p:txBody>
      </p:sp>
      <p:sp>
        <p:nvSpPr>
          <p:cNvPr id="17" name="Picture Placeholder 3">
            <a:extLst>
              <a:ext uri="{FF2B5EF4-FFF2-40B4-BE49-F238E27FC236}">
                <a16:creationId xmlns:a16="http://schemas.microsoft.com/office/drawing/2014/main" id="{733962E3-9EFD-5E43-AB46-AC9A69B48964}"/>
              </a:ext>
            </a:extLst>
          </p:cNvPr>
          <p:cNvSpPr>
            <a:spLocks noGrp="1"/>
          </p:cNvSpPr>
          <p:nvPr>
            <p:ph type="pic" sz="quarter" idx="16" hasCustomPrompt="1"/>
          </p:nvPr>
        </p:nvSpPr>
        <p:spPr>
          <a:xfrm>
            <a:off x="7261223" y="1521005"/>
            <a:ext cx="3765550" cy="3549441"/>
          </a:xfrm>
          <a:solidFill>
            <a:schemeClr val="accent2"/>
          </a:solidFill>
        </p:spPr>
        <p:txBody>
          <a:bodyPr lIns="0" tIns="182880" anchor="t" anchorCtr="0"/>
          <a:lstStyle>
            <a:lvl1pPr marL="0" indent="0" algn="ctr">
              <a:buNone/>
              <a:defRPr>
                <a:solidFill>
                  <a:schemeClr val="bg1"/>
                </a:solidFill>
              </a:defRPr>
            </a:lvl1pPr>
          </a:lstStyle>
          <a:p>
            <a:r>
              <a:rPr lang="en-US" dirty="0"/>
              <a:t>Click to insert image</a:t>
            </a:r>
          </a:p>
        </p:txBody>
      </p:sp>
      <p:sp>
        <p:nvSpPr>
          <p:cNvPr id="18" name="Picture Placeholder 3">
            <a:extLst>
              <a:ext uri="{FF2B5EF4-FFF2-40B4-BE49-F238E27FC236}">
                <a16:creationId xmlns:a16="http://schemas.microsoft.com/office/drawing/2014/main" id="{BB7F2138-2865-E049-8970-48E363A01376}"/>
              </a:ext>
            </a:extLst>
          </p:cNvPr>
          <p:cNvSpPr>
            <a:spLocks noGrp="1"/>
          </p:cNvSpPr>
          <p:nvPr>
            <p:ph type="pic" sz="quarter" idx="13" hasCustomPrompt="1"/>
          </p:nvPr>
        </p:nvSpPr>
        <p:spPr>
          <a:xfrm>
            <a:off x="1165226" y="1521005"/>
            <a:ext cx="3765550" cy="3549441"/>
          </a:xfrm>
          <a:solidFill>
            <a:schemeClr val="accent2"/>
          </a:solidFill>
        </p:spPr>
        <p:txBody>
          <a:bodyPr lIns="0" tIns="182880" anchor="t" anchorCtr="0"/>
          <a:lstStyle>
            <a:lvl1pPr marL="0" indent="0" algn="ctr">
              <a:buNone/>
              <a:defRPr>
                <a:solidFill>
                  <a:schemeClr val="bg1"/>
                </a:solidFill>
              </a:defRPr>
            </a:lvl1pPr>
          </a:lstStyle>
          <a:p>
            <a:r>
              <a:rPr lang="en-US" dirty="0"/>
              <a:t>Click to insert image</a:t>
            </a:r>
          </a:p>
        </p:txBody>
      </p:sp>
      <p:sp>
        <p:nvSpPr>
          <p:cNvPr id="21" name="Text Placeholder 4">
            <a:extLst>
              <a:ext uri="{FF2B5EF4-FFF2-40B4-BE49-F238E27FC236}">
                <a16:creationId xmlns:a16="http://schemas.microsoft.com/office/drawing/2014/main" id="{9E7CC3D4-B7C3-244C-9C2D-2E3B8323CFD3}"/>
              </a:ext>
            </a:extLst>
          </p:cNvPr>
          <p:cNvSpPr>
            <a:spLocks noGrp="1"/>
          </p:cNvSpPr>
          <p:nvPr>
            <p:ph type="body" sz="quarter" idx="17" hasCustomPrompt="1"/>
          </p:nvPr>
        </p:nvSpPr>
        <p:spPr>
          <a:xfrm>
            <a:off x="1165225" y="5164252"/>
            <a:ext cx="3765550" cy="356549"/>
          </a:xfrm>
        </p:spPr>
        <p:txBody>
          <a:bodyPr anchor="b">
            <a:noAutofit/>
          </a:bodyPr>
          <a:lstStyle>
            <a:lvl1pPr marL="0" indent="0" algn="l" defTabSz="685800" rtl="0" eaLnBrk="1" latinLnBrk="0" hangingPunct="1">
              <a:lnSpc>
                <a:spcPct val="100000"/>
              </a:lnSpc>
              <a:spcBef>
                <a:spcPts val="450"/>
              </a:spcBef>
              <a:buFont typeface="Arial" panose="020B0604020202020204" pitchFamily="34" charset="0"/>
              <a:buNone/>
              <a:defRPr lang="en-US" sz="2400" b="1" i="0" kern="1200" cap="none" baseline="0" dirty="0">
                <a:solidFill>
                  <a:schemeClr val="tx2"/>
                </a:solidFill>
                <a:latin typeface="+mn-lt"/>
                <a:ea typeface="+mn-ea"/>
                <a:cs typeface="+mn-cs"/>
              </a:defRPr>
            </a:lvl1pPr>
          </a:lstStyle>
          <a:p>
            <a:pPr marL="0" lvl="0" indent="0" algn="l" defTabSz="685800" rtl="0" eaLnBrk="1" latinLnBrk="0" hangingPunct="1">
              <a:lnSpc>
                <a:spcPct val="100000"/>
              </a:lnSpc>
              <a:spcBef>
                <a:spcPts val="450"/>
              </a:spcBef>
              <a:buFont typeface="Arial" panose="020B0604020202020204" pitchFamily="34" charset="0"/>
              <a:buNone/>
            </a:pPr>
            <a:r>
              <a:rPr lang="en-US"/>
              <a:t>Name</a:t>
            </a:r>
          </a:p>
        </p:txBody>
      </p:sp>
      <p:sp>
        <p:nvSpPr>
          <p:cNvPr id="22" name="Text Placeholder 4">
            <a:extLst>
              <a:ext uri="{FF2B5EF4-FFF2-40B4-BE49-F238E27FC236}">
                <a16:creationId xmlns:a16="http://schemas.microsoft.com/office/drawing/2014/main" id="{9C864F40-DD49-484E-87EB-37B7025AEB9C}"/>
              </a:ext>
            </a:extLst>
          </p:cNvPr>
          <p:cNvSpPr>
            <a:spLocks noGrp="1"/>
          </p:cNvSpPr>
          <p:nvPr>
            <p:ph type="body" sz="quarter" idx="18" hasCustomPrompt="1"/>
          </p:nvPr>
        </p:nvSpPr>
        <p:spPr>
          <a:xfrm>
            <a:off x="1165225" y="5520801"/>
            <a:ext cx="3765550" cy="450353"/>
          </a:xfrm>
        </p:spPr>
        <p:txBody>
          <a:bodyPr anchor="t" anchorCtr="0">
            <a:normAutofit/>
          </a:bodyPr>
          <a:lstStyle>
            <a:lvl1pPr marL="0" indent="0" algn="l" defTabSz="685800" rtl="0" eaLnBrk="1" latinLnBrk="0" hangingPunct="1">
              <a:lnSpc>
                <a:spcPct val="90000"/>
              </a:lnSpc>
              <a:spcBef>
                <a:spcPts val="0"/>
              </a:spcBef>
              <a:buFont typeface="Arial" panose="020B0604020202020204" pitchFamily="34" charset="0"/>
              <a:buNone/>
              <a:defRPr lang="en-US" sz="2000" b="1" i="0" kern="1200" cap="none" baseline="0" dirty="0">
                <a:solidFill>
                  <a:schemeClr val="accent2"/>
                </a:solidFill>
                <a:latin typeface="+mn-lt"/>
                <a:ea typeface="+mn-ea"/>
                <a:cs typeface="+mn-cs"/>
              </a:defRPr>
            </a:lvl1pPr>
          </a:lstStyle>
          <a:p>
            <a:pPr marL="0" lvl="0" indent="0" algn="l" defTabSz="685800" rtl="0" eaLnBrk="1" latinLnBrk="0" hangingPunct="1">
              <a:lnSpc>
                <a:spcPct val="90000"/>
              </a:lnSpc>
              <a:spcBef>
                <a:spcPts val="0"/>
              </a:spcBef>
              <a:buFont typeface="Arial" panose="020B0604020202020204" pitchFamily="34" charset="0"/>
              <a:buNone/>
            </a:pPr>
            <a:r>
              <a:rPr lang="en-US"/>
              <a:t>Title</a:t>
            </a:r>
          </a:p>
        </p:txBody>
      </p:sp>
      <p:cxnSp>
        <p:nvCxnSpPr>
          <p:cNvPr id="23" name="Straight Connector 22">
            <a:extLst>
              <a:ext uri="{FF2B5EF4-FFF2-40B4-BE49-F238E27FC236}">
                <a16:creationId xmlns:a16="http://schemas.microsoft.com/office/drawing/2014/main" id="{FE6C3735-0F6B-4F4D-BDF2-21790BA0CEDA}"/>
              </a:ext>
            </a:extLst>
          </p:cNvPr>
          <p:cNvCxnSpPr>
            <a:cxnSpLocks/>
          </p:cNvCxnSpPr>
          <p:nvPr userDrawn="1"/>
        </p:nvCxnSpPr>
        <p:spPr>
          <a:xfrm>
            <a:off x="6095999" y="5239321"/>
            <a:ext cx="0" cy="591186"/>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B69D75F8-A0FD-7F41-B538-2654554C08B2}"/>
              </a:ext>
            </a:extLst>
          </p:cNvPr>
          <p:cNvCxnSpPr>
            <a:cxnSpLocks/>
          </p:cNvCxnSpPr>
          <p:nvPr userDrawn="1"/>
        </p:nvCxnSpPr>
        <p:spPr>
          <a:xfrm>
            <a:off x="6095999" y="1811937"/>
            <a:ext cx="0" cy="2860582"/>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34" name="Text Placeholder 4">
            <a:extLst>
              <a:ext uri="{FF2B5EF4-FFF2-40B4-BE49-F238E27FC236}">
                <a16:creationId xmlns:a16="http://schemas.microsoft.com/office/drawing/2014/main" id="{A63A031A-D51E-D24A-912F-444A41D0B472}"/>
              </a:ext>
            </a:extLst>
          </p:cNvPr>
          <p:cNvSpPr>
            <a:spLocks noGrp="1"/>
          </p:cNvSpPr>
          <p:nvPr>
            <p:ph type="body" sz="quarter" idx="19" hasCustomPrompt="1"/>
          </p:nvPr>
        </p:nvSpPr>
        <p:spPr>
          <a:xfrm>
            <a:off x="7261223" y="5155981"/>
            <a:ext cx="3765550" cy="356549"/>
          </a:xfrm>
        </p:spPr>
        <p:txBody>
          <a:bodyPr anchor="b">
            <a:noAutofit/>
          </a:bodyPr>
          <a:lstStyle>
            <a:lvl1pPr marL="0" indent="0" algn="l" defTabSz="685800" rtl="0" eaLnBrk="1" latinLnBrk="0" hangingPunct="1">
              <a:lnSpc>
                <a:spcPct val="100000"/>
              </a:lnSpc>
              <a:spcBef>
                <a:spcPts val="450"/>
              </a:spcBef>
              <a:buFont typeface="Arial" panose="020B0604020202020204" pitchFamily="34" charset="0"/>
              <a:buNone/>
              <a:defRPr lang="en-US" sz="2400" b="1" i="0" kern="1200" cap="none" baseline="0" dirty="0">
                <a:solidFill>
                  <a:schemeClr val="tx2"/>
                </a:solidFill>
                <a:latin typeface="+mn-lt"/>
                <a:ea typeface="+mn-ea"/>
                <a:cs typeface="+mn-cs"/>
              </a:defRPr>
            </a:lvl1pPr>
          </a:lstStyle>
          <a:p>
            <a:pPr marL="0" lvl="0" indent="0" algn="l" defTabSz="685800" rtl="0" eaLnBrk="1" latinLnBrk="0" hangingPunct="1">
              <a:lnSpc>
                <a:spcPct val="100000"/>
              </a:lnSpc>
              <a:spcBef>
                <a:spcPts val="450"/>
              </a:spcBef>
              <a:buFont typeface="Arial" panose="020B0604020202020204" pitchFamily="34" charset="0"/>
              <a:buNone/>
            </a:pPr>
            <a:r>
              <a:rPr lang="en-US"/>
              <a:t>Name</a:t>
            </a:r>
          </a:p>
        </p:txBody>
      </p:sp>
      <p:sp>
        <p:nvSpPr>
          <p:cNvPr id="35" name="Text Placeholder 4">
            <a:extLst>
              <a:ext uri="{FF2B5EF4-FFF2-40B4-BE49-F238E27FC236}">
                <a16:creationId xmlns:a16="http://schemas.microsoft.com/office/drawing/2014/main" id="{9B766459-24B5-A547-A42C-38116ED41C85}"/>
              </a:ext>
            </a:extLst>
          </p:cNvPr>
          <p:cNvSpPr>
            <a:spLocks noGrp="1"/>
          </p:cNvSpPr>
          <p:nvPr>
            <p:ph type="body" sz="quarter" idx="20" hasCustomPrompt="1"/>
          </p:nvPr>
        </p:nvSpPr>
        <p:spPr>
          <a:xfrm>
            <a:off x="7261223" y="5512530"/>
            <a:ext cx="3765550" cy="450353"/>
          </a:xfrm>
        </p:spPr>
        <p:txBody>
          <a:bodyPr anchor="t" anchorCtr="0">
            <a:normAutofit/>
          </a:bodyPr>
          <a:lstStyle>
            <a:lvl1pPr marL="0" indent="0" algn="l" defTabSz="685800" rtl="0" eaLnBrk="1" latinLnBrk="0" hangingPunct="1">
              <a:lnSpc>
                <a:spcPct val="90000"/>
              </a:lnSpc>
              <a:spcBef>
                <a:spcPts val="0"/>
              </a:spcBef>
              <a:buFont typeface="Arial" panose="020B0604020202020204" pitchFamily="34" charset="0"/>
              <a:buNone/>
              <a:defRPr lang="en-US" sz="2000" b="1" i="0" kern="1200" cap="none" baseline="0" dirty="0">
                <a:solidFill>
                  <a:schemeClr val="accent2"/>
                </a:solidFill>
                <a:latin typeface="+mn-lt"/>
                <a:ea typeface="+mn-ea"/>
                <a:cs typeface="+mn-cs"/>
              </a:defRPr>
            </a:lvl1pPr>
          </a:lstStyle>
          <a:p>
            <a:pPr marL="0" lvl="0" indent="0" algn="l" defTabSz="685800" rtl="0" eaLnBrk="1" latinLnBrk="0" hangingPunct="1">
              <a:lnSpc>
                <a:spcPct val="90000"/>
              </a:lnSpc>
              <a:spcBef>
                <a:spcPts val="0"/>
              </a:spcBef>
              <a:buFont typeface="Arial" panose="020B0604020202020204" pitchFamily="34" charset="0"/>
              <a:buNone/>
            </a:pPr>
            <a:r>
              <a:rPr lang="en-US"/>
              <a:t>Title</a:t>
            </a:r>
          </a:p>
        </p:txBody>
      </p:sp>
      <p:sp>
        <p:nvSpPr>
          <p:cNvPr id="20" name="Slide Number Placeholder 5">
            <a:extLst>
              <a:ext uri="{FF2B5EF4-FFF2-40B4-BE49-F238E27FC236}">
                <a16:creationId xmlns:a16="http://schemas.microsoft.com/office/drawing/2014/main" id="{D1CF39FF-8177-4802-A441-2014FE05F755}"/>
              </a:ext>
            </a:extLst>
          </p:cNvPr>
          <p:cNvSpPr>
            <a:spLocks noGrp="1"/>
          </p:cNvSpPr>
          <p:nvPr>
            <p:ph type="sldNum" sz="quarter" idx="4"/>
          </p:nvPr>
        </p:nvSpPr>
        <p:spPr>
          <a:xfrm>
            <a:off x="9213850" y="6356350"/>
            <a:ext cx="2743200" cy="365125"/>
          </a:xfrm>
          <a:prstGeom prst="rect">
            <a:avLst/>
          </a:prstGeom>
        </p:spPr>
        <p:txBody>
          <a:bodyPr vert="horz" lIns="91440" tIns="45720" rIns="91440" bIns="45720" rtlCol="0" anchor="ctr"/>
          <a:lstStyle>
            <a:lvl1pPr algn="r">
              <a:defRPr sz="1200" b="0" i="0">
                <a:solidFill>
                  <a:schemeClr val="tx1"/>
                </a:solidFill>
                <a:latin typeface="Assistant" pitchFamily="2" charset="-79"/>
                <a:cs typeface="Assistant" pitchFamily="2" charset="-79"/>
              </a:defRPr>
            </a:lvl1pPr>
          </a:lstStyle>
          <a:p>
            <a:fld id="{D3E6F73D-5B99-417F-82E5-B90A998CE51F}" type="slidenum">
              <a:rPr lang="en-US" smtClean="0"/>
              <a:pPr/>
              <a:t>‹#›</a:t>
            </a:fld>
            <a:endParaRPr lang="en-US" dirty="0"/>
          </a:p>
        </p:txBody>
      </p:sp>
      <p:sp>
        <p:nvSpPr>
          <p:cNvPr id="3" name="Title 1">
            <a:extLst>
              <a:ext uri="{FF2B5EF4-FFF2-40B4-BE49-F238E27FC236}">
                <a16:creationId xmlns:a16="http://schemas.microsoft.com/office/drawing/2014/main" id="{330E243D-88C6-5456-D3DF-21775D7BA65A}"/>
              </a:ext>
            </a:extLst>
          </p:cNvPr>
          <p:cNvSpPr>
            <a:spLocks noGrp="1"/>
          </p:cNvSpPr>
          <p:nvPr>
            <p:ph type="title" hasCustomPrompt="1"/>
          </p:nvPr>
        </p:nvSpPr>
        <p:spPr>
          <a:xfrm>
            <a:off x="838200" y="365125"/>
            <a:ext cx="10515600" cy="1325563"/>
          </a:xfrm>
        </p:spPr>
        <p:txBody>
          <a:bodyPr/>
          <a:lstStyle/>
          <a:p>
            <a:r>
              <a:rPr lang="en-US"/>
              <a:t>Click to Edit Title Style</a:t>
            </a:r>
          </a:p>
        </p:txBody>
      </p:sp>
      <p:sp>
        <p:nvSpPr>
          <p:cNvPr id="4" name="Footer Placeholder 4">
            <a:extLst>
              <a:ext uri="{FF2B5EF4-FFF2-40B4-BE49-F238E27FC236}">
                <a16:creationId xmlns:a16="http://schemas.microsoft.com/office/drawing/2014/main" id="{16C19C4A-FF4B-8CB7-3452-915E9215B6A1}"/>
              </a:ext>
            </a:extLst>
          </p:cNvPr>
          <p:cNvSpPr>
            <a:spLocks noGrp="1"/>
          </p:cNvSpPr>
          <p:nvPr>
            <p:ph type="ftr" sz="quarter" idx="3"/>
          </p:nvPr>
        </p:nvSpPr>
        <p:spPr>
          <a:xfrm>
            <a:off x="838200" y="6356350"/>
            <a:ext cx="7132320" cy="365125"/>
          </a:xfrm>
          <a:prstGeom prst="rect">
            <a:avLst/>
          </a:prstGeom>
        </p:spPr>
        <p:txBody>
          <a:bodyPr vert="horz" lIns="91440" tIns="45720" rIns="91440" bIns="45720" rtlCol="0" anchor="ctr"/>
          <a:lstStyle>
            <a:lvl1pPr algn="l">
              <a:defRPr sz="1200">
                <a:solidFill>
                  <a:schemeClr val="tx1"/>
                </a:solidFill>
              </a:defRPr>
            </a:lvl1pPr>
          </a:lstStyle>
          <a:p>
            <a:r>
              <a:rPr lang="en-US" dirty="0"/>
              <a:t>© 2025 Association of Title IX Administrators | 2025 ATIXA and NABITA Annual Conference</a:t>
            </a:r>
          </a:p>
        </p:txBody>
      </p:sp>
    </p:spTree>
    <p:extLst>
      <p:ext uri="{BB962C8B-B14F-4D97-AF65-F5344CB8AC3E}">
        <p14:creationId xmlns:p14="http://schemas.microsoft.com/office/powerpoint/2010/main" val="12565542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aculty - 3 Members">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11EF250-D216-6549-85A1-464E673468E6}"/>
              </a:ext>
            </a:extLst>
          </p:cNvPr>
          <p:cNvSpPr/>
          <p:nvPr userDrawn="1"/>
        </p:nvSpPr>
        <p:spPr>
          <a:xfrm>
            <a:off x="838199" y="6243797"/>
            <a:ext cx="10515600" cy="45719"/>
          </a:xfrm>
          <a:prstGeom prst="rect">
            <a:avLst/>
          </a:prstGeom>
          <a:solidFill>
            <a:srgbClr val="898C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1D3FA087-5CA0-864F-95B4-7F1AABDEDFA2}"/>
              </a:ext>
            </a:extLst>
          </p:cNvPr>
          <p:cNvSpPr/>
          <p:nvPr userDrawn="1"/>
        </p:nvSpPr>
        <p:spPr>
          <a:xfrm>
            <a:off x="0" y="5070447"/>
            <a:ext cx="12192000" cy="11065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dirty="0"/>
          </a:p>
        </p:txBody>
      </p:sp>
      <p:sp>
        <p:nvSpPr>
          <p:cNvPr id="17" name="Picture Placeholder 3">
            <a:extLst>
              <a:ext uri="{FF2B5EF4-FFF2-40B4-BE49-F238E27FC236}">
                <a16:creationId xmlns:a16="http://schemas.microsoft.com/office/drawing/2014/main" id="{733962E3-9EFD-5E43-AB46-AC9A69B48964}"/>
              </a:ext>
            </a:extLst>
          </p:cNvPr>
          <p:cNvSpPr>
            <a:spLocks noGrp="1"/>
          </p:cNvSpPr>
          <p:nvPr>
            <p:ph type="pic" sz="quarter" idx="16" hasCustomPrompt="1"/>
          </p:nvPr>
        </p:nvSpPr>
        <p:spPr>
          <a:xfrm>
            <a:off x="4059936" y="1536208"/>
            <a:ext cx="4059936" cy="3549441"/>
          </a:xfrm>
          <a:solidFill>
            <a:schemeClr val="accent2"/>
          </a:solidFill>
        </p:spPr>
        <p:txBody>
          <a:bodyPr vert="horz" lIns="0" tIns="182880" rIns="91440" bIns="45720" rtlCol="0" anchor="t" anchorCtr="0">
            <a:normAutofit/>
          </a:bodyPr>
          <a:lstStyle>
            <a:lvl1pPr>
              <a:defRPr lang="en-US" dirty="0">
                <a:solidFill>
                  <a:schemeClr val="bg1"/>
                </a:solidFill>
              </a:defRPr>
            </a:lvl1pPr>
          </a:lstStyle>
          <a:p>
            <a:pPr marL="0" lvl="0" indent="0" algn="ctr">
              <a:buNone/>
            </a:pPr>
            <a:r>
              <a:rPr lang="en-US" dirty="0"/>
              <a:t>Click to insert image</a:t>
            </a:r>
          </a:p>
        </p:txBody>
      </p:sp>
      <p:sp>
        <p:nvSpPr>
          <p:cNvPr id="18" name="Picture Placeholder 3">
            <a:extLst>
              <a:ext uri="{FF2B5EF4-FFF2-40B4-BE49-F238E27FC236}">
                <a16:creationId xmlns:a16="http://schemas.microsoft.com/office/drawing/2014/main" id="{BB7F2138-2865-E049-8970-48E363A01376}"/>
              </a:ext>
            </a:extLst>
          </p:cNvPr>
          <p:cNvSpPr>
            <a:spLocks noGrp="1"/>
          </p:cNvSpPr>
          <p:nvPr>
            <p:ph type="pic" sz="quarter" idx="13" hasCustomPrompt="1"/>
          </p:nvPr>
        </p:nvSpPr>
        <p:spPr>
          <a:xfrm>
            <a:off x="0" y="1536208"/>
            <a:ext cx="4050792" cy="3549441"/>
          </a:xfrm>
          <a:solidFill>
            <a:schemeClr val="accent2"/>
          </a:solidFill>
        </p:spPr>
        <p:txBody>
          <a:bodyPr lIns="0" tIns="182880" anchor="t" anchorCtr="0"/>
          <a:lstStyle>
            <a:lvl1pPr marL="0" indent="0" algn="ctr">
              <a:buNone/>
              <a:defRPr>
                <a:solidFill>
                  <a:schemeClr val="bg1"/>
                </a:solidFill>
              </a:defRPr>
            </a:lvl1pPr>
          </a:lstStyle>
          <a:p>
            <a:r>
              <a:rPr lang="en-US" dirty="0"/>
              <a:t>Click to insert image</a:t>
            </a:r>
          </a:p>
        </p:txBody>
      </p:sp>
      <p:cxnSp>
        <p:nvCxnSpPr>
          <p:cNvPr id="23" name="Straight Connector 22">
            <a:extLst>
              <a:ext uri="{FF2B5EF4-FFF2-40B4-BE49-F238E27FC236}">
                <a16:creationId xmlns:a16="http://schemas.microsoft.com/office/drawing/2014/main" id="{FE6C3735-0F6B-4F4D-BDF2-21790BA0CEDA}"/>
              </a:ext>
            </a:extLst>
          </p:cNvPr>
          <p:cNvCxnSpPr>
            <a:cxnSpLocks/>
          </p:cNvCxnSpPr>
          <p:nvPr userDrawn="1"/>
        </p:nvCxnSpPr>
        <p:spPr>
          <a:xfrm>
            <a:off x="4069460" y="5233582"/>
            <a:ext cx="0" cy="591186"/>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25" name="Picture Placeholder 3">
            <a:extLst>
              <a:ext uri="{FF2B5EF4-FFF2-40B4-BE49-F238E27FC236}">
                <a16:creationId xmlns:a16="http://schemas.microsoft.com/office/drawing/2014/main" id="{C959D8BA-C3AC-DF41-A639-A21C62A427FA}"/>
              </a:ext>
            </a:extLst>
          </p:cNvPr>
          <p:cNvSpPr>
            <a:spLocks noGrp="1"/>
          </p:cNvSpPr>
          <p:nvPr>
            <p:ph type="pic" sz="quarter" idx="19" hasCustomPrompt="1"/>
          </p:nvPr>
        </p:nvSpPr>
        <p:spPr>
          <a:xfrm>
            <a:off x="8119872" y="1536207"/>
            <a:ext cx="4050792" cy="3549441"/>
          </a:xfrm>
          <a:solidFill>
            <a:schemeClr val="accent2"/>
          </a:solidFill>
        </p:spPr>
        <p:txBody>
          <a:bodyPr vert="horz" lIns="0" tIns="182880" rIns="91440" bIns="45720" rtlCol="0" anchor="t" anchorCtr="0">
            <a:normAutofit/>
          </a:bodyPr>
          <a:lstStyle>
            <a:lvl1pPr>
              <a:defRPr lang="en-US" dirty="0">
                <a:solidFill>
                  <a:schemeClr val="bg1"/>
                </a:solidFill>
              </a:defRPr>
            </a:lvl1pPr>
          </a:lstStyle>
          <a:p>
            <a:pPr marL="0" lvl="0" indent="0" algn="ctr">
              <a:buNone/>
            </a:pPr>
            <a:r>
              <a:rPr lang="en-US" dirty="0"/>
              <a:t>Click to insert image</a:t>
            </a:r>
          </a:p>
        </p:txBody>
      </p:sp>
      <p:cxnSp>
        <p:nvCxnSpPr>
          <p:cNvPr id="30" name="Straight Connector 29">
            <a:extLst>
              <a:ext uri="{FF2B5EF4-FFF2-40B4-BE49-F238E27FC236}">
                <a16:creationId xmlns:a16="http://schemas.microsoft.com/office/drawing/2014/main" id="{F56CF62E-3270-BA47-8AFB-5EF74B16AE51}"/>
              </a:ext>
            </a:extLst>
          </p:cNvPr>
          <p:cNvCxnSpPr>
            <a:cxnSpLocks/>
          </p:cNvCxnSpPr>
          <p:nvPr userDrawn="1"/>
        </p:nvCxnSpPr>
        <p:spPr>
          <a:xfrm>
            <a:off x="8119872" y="5233582"/>
            <a:ext cx="0" cy="591186"/>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33" name="Text Placeholder 4">
            <a:extLst>
              <a:ext uri="{FF2B5EF4-FFF2-40B4-BE49-F238E27FC236}">
                <a16:creationId xmlns:a16="http://schemas.microsoft.com/office/drawing/2014/main" id="{619FA224-4B90-3945-BEBE-124E6E689252}"/>
              </a:ext>
            </a:extLst>
          </p:cNvPr>
          <p:cNvSpPr>
            <a:spLocks noGrp="1"/>
          </p:cNvSpPr>
          <p:nvPr>
            <p:ph type="body" sz="quarter" idx="17" hasCustomPrompt="1"/>
          </p:nvPr>
        </p:nvSpPr>
        <p:spPr>
          <a:xfrm>
            <a:off x="273050" y="5152483"/>
            <a:ext cx="3502017" cy="356549"/>
          </a:xfrm>
        </p:spPr>
        <p:txBody>
          <a:bodyPr anchor="b">
            <a:noAutofit/>
          </a:bodyPr>
          <a:lstStyle>
            <a:lvl1pPr marL="0" indent="0" algn="l" defTabSz="685800" rtl="0" eaLnBrk="1" latinLnBrk="0" hangingPunct="1">
              <a:lnSpc>
                <a:spcPct val="100000"/>
              </a:lnSpc>
              <a:spcBef>
                <a:spcPts val="450"/>
              </a:spcBef>
              <a:buFont typeface="Arial" panose="020B0604020202020204" pitchFamily="34" charset="0"/>
              <a:buNone/>
              <a:defRPr lang="en-US" sz="2400" b="1" i="0" kern="1200" cap="none" baseline="0" dirty="0">
                <a:solidFill>
                  <a:schemeClr val="tx2"/>
                </a:solidFill>
                <a:latin typeface="+mn-lt"/>
                <a:ea typeface="+mn-ea"/>
                <a:cs typeface="+mn-cs"/>
              </a:defRPr>
            </a:lvl1pPr>
          </a:lstStyle>
          <a:p>
            <a:pPr marL="0" lvl="0" indent="0" algn="l" defTabSz="685800" rtl="0" eaLnBrk="1" latinLnBrk="0" hangingPunct="1">
              <a:lnSpc>
                <a:spcPct val="100000"/>
              </a:lnSpc>
              <a:spcBef>
                <a:spcPts val="450"/>
              </a:spcBef>
              <a:buFont typeface="Arial" panose="020B0604020202020204" pitchFamily="34" charset="0"/>
              <a:buNone/>
            </a:pPr>
            <a:r>
              <a:rPr lang="en-US"/>
              <a:t>Name</a:t>
            </a:r>
          </a:p>
        </p:txBody>
      </p:sp>
      <p:sp>
        <p:nvSpPr>
          <p:cNvPr id="34" name="Text Placeholder 4">
            <a:extLst>
              <a:ext uri="{FF2B5EF4-FFF2-40B4-BE49-F238E27FC236}">
                <a16:creationId xmlns:a16="http://schemas.microsoft.com/office/drawing/2014/main" id="{262771AF-D0B9-8E42-BEF3-B24B1834A431}"/>
              </a:ext>
            </a:extLst>
          </p:cNvPr>
          <p:cNvSpPr>
            <a:spLocks noGrp="1"/>
          </p:cNvSpPr>
          <p:nvPr>
            <p:ph type="body" sz="quarter" idx="18" hasCustomPrompt="1"/>
          </p:nvPr>
        </p:nvSpPr>
        <p:spPr>
          <a:xfrm>
            <a:off x="273050" y="5509032"/>
            <a:ext cx="3502017" cy="450353"/>
          </a:xfrm>
        </p:spPr>
        <p:txBody>
          <a:bodyPr anchor="t" anchorCtr="0">
            <a:normAutofit/>
          </a:bodyPr>
          <a:lstStyle>
            <a:lvl1pPr marL="0" indent="0" algn="l" defTabSz="685800" rtl="0" eaLnBrk="1" latinLnBrk="0" hangingPunct="1">
              <a:lnSpc>
                <a:spcPct val="90000"/>
              </a:lnSpc>
              <a:spcBef>
                <a:spcPts val="0"/>
              </a:spcBef>
              <a:buFont typeface="Arial" panose="020B0604020202020204" pitchFamily="34" charset="0"/>
              <a:buNone/>
              <a:defRPr lang="en-US" sz="2000" b="1" i="0" kern="1200" cap="none" baseline="0" dirty="0">
                <a:solidFill>
                  <a:schemeClr val="accent2"/>
                </a:solidFill>
                <a:latin typeface="+mn-lt"/>
                <a:ea typeface="+mn-ea"/>
                <a:cs typeface="+mn-cs"/>
              </a:defRPr>
            </a:lvl1pPr>
          </a:lstStyle>
          <a:p>
            <a:pPr marL="0" lvl="0" indent="0" algn="l" defTabSz="685800" rtl="0" eaLnBrk="1" latinLnBrk="0" hangingPunct="1">
              <a:lnSpc>
                <a:spcPct val="90000"/>
              </a:lnSpc>
              <a:spcBef>
                <a:spcPts val="0"/>
              </a:spcBef>
              <a:buFont typeface="Arial" panose="020B0604020202020204" pitchFamily="34" charset="0"/>
              <a:buNone/>
            </a:pPr>
            <a:r>
              <a:rPr lang="en-US"/>
              <a:t>Title</a:t>
            </a:r>
          </a:p>
        </p:txBody>
      </p:sp>
      <p:sp>
        <p:nvSpPr>
          <p:cNvPr id="35" name="Text Placeholder 4">
            <a:extLst>
              <a:ext uri="{FF2B5EF4-FFF2-40B4-BE49-F238E27FC236}">
                <a16:creationId xmlns:a16="http://schemas.microsoft.com/office/drawing/2014/main" id="{B21F66B6-031A-7845-8965-1F5757873025}"/>
              </a:ext>
            </a:extLst>
          </p:cNvPr>
          <p:cNvSpPr>
            <a:spLocks noGrp="1"/>
          </p:cNvSpPr>
          <p:nvPr>
            <p:ph type="body" sz="quarter" idx="24" hasCustomPrompt="1"/>
          </p:nvPr>
        </p:nvSpPr>
        <p:spPr>
          <a:xfrm>
            <a:off x="4323461" y="5152483"/>
            <a:ext cx="3502017" cy="356549"/>
          </a:xfrm>
        </p:spPr>
        <p:txBody>
          <a:bodyPr anchor="b">
            <a:noAutofit/>
          </a:bodyPr>
          <a:lstStyle>
            <a:lvl1pPr marL="0" indent="0" algn="l" defTabSz="685800" rtl="0" eaLnBrk="1" latinLnBrk="0" hangingPunct="1">
              <a:lnSpc>
                <a:spcPct val="100000"/>
              </a:lnSpc>
              <a:spcBef>
                <a:spcPts val="450"/>
              </a:spcBef>
              <a:buFont typeface="Arial" panose="020B0604020202020204" pitchFamily="34" charset="0"/>
              <a:buNone/>
              <a:defRPr lang="en-US" sz="2400" b="1" i="0" kern="1200" cap="none" baseline="0" dirty="0">
                <a:solidFill>
                  <a:schemeClr val="tx2"/>
                </a:solidFill>
                <a:latin typeface="+mn-lt"/>
                <a:ea typeface="+mn-ea"/>
                <a:cs typeface="+mn-cs"/>
              </a:defRPr>
            </a:lvl1pPr>
          </a:lstStyle>
          <a:p>
            <a:pPr marL="0" lvl="0" indent="0" algn="l" defTabSz="685800" rtl="0" eaLnBrk="1" latinLnBrk="0" hangingPunct="1">
              <a:lnSpc>
                <a:spcPct val="100000"/>
              </a:lnSpc>
              <a:spcBef>
                <a:spcPts val="450"/>
              </a:spcBef>
              <a:buFont typeface="Arial" panose="020B0604020202020204" pitchFamily="34" charset="0"/>
              <a:buNone/>
            </a:pPr>
            <a:r>
              <a:rPr lang="en-US"/>
              <a:t>Name</a:t>
            </a:r>
          </a:p>
        </p:txBody>
      </p:sp>
      <p:sp>
        <p:nvSpPr>
          <p:cNvPr id="36" name="Text Placeholder 4">
            <a:extLst>
              <a:ext uri="{FF2B5EF4-FFF2-40B4-BE49-F238E27FC236}">
                <a16:creationId xmlns:a16="http://schemas.microsoft.com/office/drawing/2014/main" id="{D15A569D-1BEA-4D46-9AA9-F073C1C44D1A}"/>
              </a:ext>
            </a:extLst>
          </p:cNvPr>
          <p:cNvSpPr>
            <a:spLocks noGrp="1"/>
          </p:cNvSpPr>
          <p:nvPr>
            <p:ph type="body" sz="quarter" idx="25" hasCustomPrompt="1"/>
          </p:nvPr>
        </p:nvSpPr>
        <p:spPr>
          <a:xfrm>
            <a:off x="4323461" y="5509032"/>
            <a:ext cx="3502017" cy="450353"/>
          </a:xfrm>
        </p:spPr>
        <p:txBody>
          <a:bodyPr anchor="t" anchorCtr="0">
            <a:normAutofit/>
          </a:bodyPr>
          <a:lstStyle>
            <a:lvl1pPr marL="0" indent="0" algn="l" defTabSz="685800" rtl="0" eaLnBrk="1" latinLnBrk="0" hangingPunct="1">
              <a:lnSpc>
                <a:spcPct val="90000"/>
              </a:lnSpc>
              <a:spcBef>
                <a:spcPts val="0"/>
              </a:spcBef>
              <a:buFont typeface="Arial" panose="020B0604020202020204" pitchFamily="34" charset="0"/>
              <a:buNone/>
              <a:defRPr lang="en-US" sz="2000" b="1" i="0" kern="1200" cap="none" baseline="0" dirty="0">
                <a:solidFill>
                  <a:schemeClr val="accent2"/>
                </a:solidFill>
                <a:latin typeface="+mn-lt"/>
                <a:ea typeface="+mn-ea"/>
                <a:cs typeface="+mn-cs"/>
              </a:defRPr>
            </a:lvl1pPr>
          </a:lstStyle>
          <a:p>
            <a:pPr marL="0" lvl="0" indent="0" algn="l" defTabSz="685800" rtl="0" eaLnBrk="1" latinLnBrk="0" hangingPunct="1">
              <a:lnSpc>
                <a:spcPct val="90000"/>
              </a:lnSpc>
              <a:spcBef>
                <a:spcPts val="0"/>
              </a:spcBef>
              <a:buFont typeface="Arial" panose="020B0604020202020204" pitchFamily="34" charset="0"/>
              <a:buNone/>
            </a:pPr>
            <a:r>
              <a:rPr lang="en-US"/>
              <a:t>Title</a:t>
            </a:r>
          </a:p>
        </p:txBody>
      </p:sp>
      <p:sp>
        <p:nvSpPr>
          <p:cNvPr id="37" name="Text Placeholder 4">
            <a:extLst>
              <a:ext uri="{FF2B5EF4-FFF2-40B4-BE49-F238E27FC236}">
                <a16:creationId xmlns:a16="http://schemas.microsoft.com/office/drawing/2014/main" id="{22741017-44FF-A94D-8E47-A66118F4D23B}"/>
              </a:ext>
            </a:extLst>
          </p:cNvPr>
          <p:cNvSpPr>
            <a:spLocks noGrp="1"/>
          </p:cNvSpPr>
          <p:nvPr>
            <p:ph type="body" sz="quarter" idx="26" hasCustomPrompt="1"/>
          </p:nvPr>
        </p:nvSpPr>
        <p:spPr>
          <a:xfrm>
            <a:off x="8404928" y="5152483"/>
            <a:ext cx="3502017" cy="356549"/>
          </a:xfrm>
        </p:spPr>
        <p:txBody>
          <a:bodyPr anchor="b">
            <a:noAutofit/>
          </a:bodyPr>
          <a:lstStyle>
            <a:lvl1pPr marL="0" indent="0" algn="l" defTabSz="685800" rtl="0" eaLnBrk="1" latinLnBrk="0" hangingPunct="1">
              <a:lnSpc>
                <a:spcPct val="100000"/>
              </a:lnSpc>
              <a:spcBef>
                <a:spcPts val="450"/>
              </a:spcBef>
              <a:buFont typeface="Arial" panose="020B0604020202020204" pitchFamily="34" charset="0"/>
              <a:buNone/>
              <a:defRPr lang="en-US" sz="2400" b="1" i="0" kern="1200" cap="none" baseline="0" dirty="0">
                <a:solidFill>
                  <a:schemeClr val="tx2"/>
                </a:solidFill>
                <a:latin typeface="+mn-lt"/>
                <a:ea typeface="+mn-ea"/>
                <a:cs typeface="+mn-cs"/>
              </a:defRPr>
            </a:lvl1pPr>
          </a:lstStyle>
          <a:p>
            <a:pPr marL="0" lvl="0" indent="0" algn="l" defTabSz="685800" rtl="0" eaLnBrk="1" latinLnBrk="0" hangingPunct="1">
              <a:lnSpc>
                <a:spcPct val="100000"/>
              </a:lnSpc>
              <a:spcBef>
                <a:spcPts val="450"/>
              </a:spcBef>
              <a:buFont typeface="Arial" panose="020B0604020202020204" pitchFamily="34" charset="0"/>
              <a:buNone/>
            </a:pPr>
            <a:r>
              <a:rPr lang="en-US"/>
              <a:t>Name</a:t>
            </a:r>
          </a:p>
        </p:txBody>
      </p:sp>
      <p:sp>
        <p:nvSpPr>
          <p:cNvPr id="38" name="Text Placeholder 4">
            <a:extLst>
              <a:ext uri="{FF2B5EF4-FFF2-40B4-BE49-F238E27FC236}">
                <a16:creationId xmlns:a16="http://schemas.microsoft.com/office/drawing/2014/main" id="{A15C9B9F-CA33-3448-848B-2C8A1B30FE93}"/>
              </a:ext>
            </a:extLst>
          </p:cNvPr>
          <p:cNvSpPr>
            <a:spLocks noGrp="1"/>
          </p:cNvSpPr>
          <p:nvPr>
            <p:ph type="body" sz="quarter" idx="27" hasCustomPrompt="1"/>
          </p:nvPr>
        </p:nvSpPr>
        <p:spPr>
          <a:xfrm>
            <a:off x="8404928" y="5509032"/>
            <a:ext cx="3502017" cy="450353"/>
          </a:xfrm>
        </p:spPr>
        <p:txBody>
          <a:bodyPr anchor="t" anchorCtr="0">
            <a:normAutofit/>
          </a:bodyPr>
          <a:lstStyle>
            <a:lvl1pPr marL="0" indent="0" algn="l" defTabSz="685800" rtl="0" eaLnBrk="1" latinLnBrk="0" hangingPunct="1">
              <a:lnSpc>
                <a:spcPct val="90000"/>
              </a:lnSpc>
              <a:spcBef>
                <a:spcPts val="0"/>
              </a:spcBef>
              <a:buFont typeface="Arial" panose="020B0604020202020204" pitchFamily="34" charset="0"/>
              <a:buNone/>
              <a:defRPr lang="en-US" sz="2000" b="1" i="0" kern="1200" cap="none" baseline="0" dirty="0">
                <a:solidFill>
                  <a:schemeClr val="accent2"/>
                </a:solidFill>
                <a:latin typeface="+mn-lt"/>
                <a:ea typeface="+mn-ea"/>
                <a:cs typeface="+mn-cs"/>
              </a:defRPr>
            </a:lvl1pPr>
          </a:lstStyle>
          <a:p>
            <a:pPr marL="0" lvl="0" indent="0" algn="l" defTabSz="685800" rtl="0" eaLnBrk="1" latinLnBrk="0" hangingPunct="1">
              <a:lnSpc>
                <a:spcPct val="90000"/>
              </a:lnSpc>
              <a:spcBef>
                <a:spcPts val="0"/>
              </a:spcBef>
              <a:buFont typeface="Arial" panose="020B0604020202020204" pitchFamily="34" charset="0"/>
              <a:buNone/>
            </a:pPr>
            <a:r>
              <a:rPr lang="en-US"/>
              <a:t>Title</a:t>
            </a:r>
          </a:p>
        </p:txBody>
      </p:sp>
      <p:sp>
        <p:nvSpPr>
          <p:cNvPr id="24" name="Slide Number Placeholder 3">
            <a:extLst>
              <a:ext uri="{FF2B5EF4-FFF2-40B4-BE49-F238E27FC236}">
                <a16:creationId xmlns:a16="http://schemas.microsoft.com/office/drawing/2014/main" id="{B99EAFCF-BE57-4606-AE72-48A4305F9747}"/>
              </a:ext>
            </a:extLst>
          </p:cNvPr>
          <p:cNvSpPr>
            <a:spLocks noGrp="1"/>
          </p:cNvSpPr>
          <p:nvPr>
            <p:ph type="sldNum" sz="quarter" idx="12"/>
          </p:nvPr>
        </p:nvSpPr>
        <p:spPr>
          <a:xfrm>
            <a:off x="9213850" y="6356350"/>
            <a:ext cx="2743200" cy="365125"/>
          </a:xfrm>
          <a:prstGeom prst="rect">
            <a:avLst/>
          </a:prstGeom>
        </p:spPr>
        <p:txBody>
          <a:bodyPr/>
          <a:lstStyle>
            <a:lvl1pPr>
              <a:defRPr lang="en-US" sz="1200" b="0" i="0" kern="1200" smtClean="0">
                <a:solidFill>
                  <a:schemeClr val="tx1"/>
                </a:solidFill>
                <a:latin typeface="Assistant" pitchFamily="2" charset="-79"/>
                <a:ea typeface="+mn-ea"/>
                <a:cs typeface="Assistant" pitchFamily="2" charset="-79"/>
              </a:defRPr>
            </a:lvl1pPr>
          </a:lstStyle>
          <a:p>
            <a:fld id="{D3E6F73D-5B99-417F-82E5-B90A998CE51F}" type="slidenum">
              <a:rPr lang="en-US" smtClean="0"/>
              <a:pPr/>
              <a:t>‹#›</a:t>
            </a:fld>
            <a:endParaRPr lang="en-US" dirty="0"/>
          </a:p>
        </p:txBody>
      </p:sp>
      <p:sp>
        <p:nvSpPr>
          <p:cNvPr id="3" name="Title 1">
            <a:extLst>
              <a:ext uri="{FF2B5EF4-FFF2-40B4-BE49-F238E27FC236}">
                <a16:creationId xmlns:a16="http://schemas.microsoft.com/office/drawing/2014/main" id="{17046802-B3A3-C586-2D72-1A3AE38B460B}"/>
              </a:ext>
            </a:extLst>
          </p:cNvPr>
          <p:cNvSpPr>
            <a:spLocks noGrp="1"/>
          </p:cNvSpPr>
          <p:nvPr>
            <p:ph type="title" hasCustomPrompt="1"/>
          </p:nvPr>
        </p:nvSpPr>
        <p:spPr>
          <a:xfrm>
            <a:off x="838200" y="365125"/>
            <a:ext cx="10515600" cy="1325563"/>
          </a:xfrm>
        </p:spPr>
        <p:txBody>
          <a:bodyPr/>
          <a:lstStyle/>
          <a:p>
            <a:r>
              <a:rPr lang="en-US"/>
              <a:t>Click to Edit Title Style</a:t>
            </a:r>
          </a:p>
        </p:txBody>
      </p:sp>
      <p:sp>
        <p:nvSpPr>
          <p:cNvPr id="4" name="Footer Placeholder 4">
            <a:extLst>
              <a:ext uri="{FF2B5EF4-FFF2-40B4-BE49-F238E27FC236}">
                <a16:creationId xmlns:a16="http://schemas.microsoft.com/office/drawing/2014/main" id="{748147D8-439D-DE6C-B570-E3C9440CB5C0}"/>
              </a:ext>
            </a:extLst>
          </p:cNvPr>
          <p:cNvSpPr>
            <a:spLocks noGrp="1"/>
          </p:cNvSpPr>
          <p:nvPr>
            <p:ph type="ftr" sz="quarter" idx="3"/>
          </p:nvPr>
        </p:nvSpPr>
        <p:spPr>
          <a:xfrm>
            <a:off x="838200" y="6356350"/>
            <a:ext cx="7132320" cy="365125"/>
          </a:xfrm>
          <a:prstGeom prst="rect">
            <a:avLst/>
          </a:prstGeom>
        </p:spPr>
        <p:txBody>
          <a:bodyPr vert="horz" lIns="91440" tIns="45720" rIns="91440" bIns="45720" rtlCol="0" anchor="ctr"/>
          <a:lstStyle>
            <a:lvl1pPr algn="l">
              <a:defRPr sz="1200">
                <a:solidFill>
                  <a:schemeClr val="tx1"/>
                </a:solidFill>
              </a:defRPr>
            </a:lvl1pPr>
          </a:lstStyle>
          <a:p>
            <a:r>
              <a:rPr lang="en-US" dirty="0"/>
              <a:t>© 2025 Association of Title IX Administrators | 2025 ATIXA and NABITA Annual Conference</a:t>
            </a:r>
          </a:p>
        </p:txBody>
      </p:sp>
    </p:spTree>
    <p:extLst>
      <p:ext uri="{BB962C8B-B14F-4D97-AF65-F5344CB8AC3E}">
        <p14:creationId xmlns:p14="http://schemas.microsoft.com/office/powerpoint/2010/main" val="3931411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aculty - 4 Members">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11EF250-D216-6549-85A1-464E673468E6}"/>
              </a:ext>
            </a:extLst>
          </p:cNvPr>
          <p:cNvSpPr/>
          <p:nvPr userDrawn="1"/>
        </p:nvSpPr>
        <p:spPr>
          <a:xfrm>
            <a:off x="838199" y="6243797"/>
            <a:ext cx="10515600" cy="45719"/>
          </a:xfrm>
          <a:prstGeom prst="rect">
            <a:avLst/>
          </a:prstGeom>
          <a:solidFill>
            <a:srgbClr val="898C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1D3FA087-5CA0-864F-95B4-7F1AABDEDFA2}"/>
              </a:ext>
            </a:extLst>
          </p:cNvPr>
          <p:cNvSpPr/>
          <p:nvPr userDrawn="1"/>
        </p:nvSpPr>
        <p:spPr>
          <a:xfrm>
            <a:off x="0" y="5070447"/>
            <a:ext cx="12192000" cy="11065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dirty="0"/>
          </a:p>
        </p:txBody>
      </p:sp>
      <p:sp>
        <p:nvSpPr>
          <p:cNvPr id="17" name="Picture Placeholder 3">
            <a:extLst>
              <a:ext uri="{FF2B5EF4-FFF2-40B4-BE49-F238E27FC236}">
                <a16:creationId xmlns:a16="http://schemas.microsoft.com/office/drawing/2014/main" id="{733962E3-9EFD-5E43-AB46-AC9A69B48964}"/>
              </a:ext>
            </a:extLst>
          </p:cNvPr>
          <p:cNvSpPr>
            <a:spLocks noGrp="1"/>
          </p:cNvSpPr>
          <p:nvPr>
            <p:ph type="pic" sz="quarter" idx="16" hasCustomPrompt="1"/>
          </p:nvPr>
        </p:nvSpPr>
        <p:spPr>
          <a:xfrm>
            <a:off x="6093967" y="1515475"/>
            <a:ext cx="3044952" cy="3549441"/>
          </a:xfrm>
          <a:solidFill>
            <a:schemeClr val="accent2"/>
          </a:solidFill>
        </p:spPr>
        <p:txBody>
          <a:bodyPr vert="horz" lIns="0" tIns="182880" rIns="91440" bIns="45720" rtlCol="0" anchor="t" anchorCtr="0">
            <a:normAutofit/>
          </a:bodyPr>
          <a:lstStyle>
            <a:lvl1pPr>
              <a:defRPr lang="en-US" dirty="0">
                <a:solidFill>
                  <a:schemeClr val="bg1"/>
                </a:solidFill>
              </a:defRPr>
            </a:lvl1pPr>
          </a:lstStyle>
          <a:p>
            <a:pPr marL="0" lvl="0" indent="0" algn="ctr">
              <a:buNone/>
            </a:pPr>
            <a:r>
              <a:rPr lang="en-US" dirty="0"/>
              <a:t>Click to insert image</a:t>
            </a:r>
          </a:p>
        </p:txBody>
      </p:sp>
      <p:sp>
        <p:nvSpPr>
          <p:cNvPr id="18" name="Picture Placeholder 3">
            <a:extLst>
              <a:ext uri="{FF2B5EF4-FFF2-40B4-BE49-F238E27FC236}">
                <a16:creationId xmlns:a16="http://schemas.microsoft.com/office/drawing/2014/main" id="{BB7F2138-2865-E049-8970-48E363A01376}"/>
              </a:ext>
            </a:extLst>
          </p:cNvPr>
          <p:cNvSpPr>
            <a:spLocks noGrp="1"/>
          </p:cNvSpPr>
          <p:nvPr>
            <p:ph type="pic" sz="quarter" idx="13" hasCustomPrompt="1"/>
          </p:nvPr>
        </p:nvSpPr>
        <p:spPr>
          <a:xfrm>
            <a:off x="1" y="1515475"/>
            <a:ext cx="3044952" cy="3549441"/>
          </a:xfrm>
          <a:solidFill>
            <a:schemeClr val="accent2"/>
          </a:solidFill>
        </p:spPr>
        <p:txBody>
          <a:bodyPr lIns="0" tIns="182880" anchor="t" anchorCtr="0"/>
          <a:lstStyle>
            <a:lvl1pPr marL="0" indent="0" algn="ctr">
              <a:buNone/>
              <a:defRPr>
                <a:solidFill>
                  <a:schemeClr val="bg1"/>
                </a:solidFill>
              </a:defRPr>
            </a:lvl1pPr>
          </a:lstStyle>
          <a:p>
            <a:r>
              <a:rPr lang="en-US" dirty="0"/>
              <a:t>Click to insert image</a:t>
            </a:r>
          </a:p>
        </p:txBody>
      </p:sp>
      <p:cxnSp>
        <p:nvCxnSpPr>
          <p:cNvPr id="23" name="Straight Connector 22">
            <a:extLst>
              <a:ext uri="{FF2B5EF4-FFF2-40B4-BE49-F238E27FC236}">
                <a16:creationId xmlns:a16="http://schemas.microsoft.com/office/drawing/2014/main" id="{FE6C3735-0F6B-4F4D-BDF2-21790BA0CEDA}"/>
              </a:ext>
            </a:extLst>
          </p:cNvPr>
          <p:cNvCxnSpPr>
            <a:cxnSpLocks/>
          </p:cNvCxnSpPr>
          <p:nvPr userDrawn="1"/>
        </p:nvCxnSpPr>
        <p:spPr>
          <a:xfrm>
            <a:off x="6095999" y="5239321"/>
            <a:ext cx="0" cy="591186"/>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24" name="Picture Placeholder 3">
            <a:extLst>
              <a:ext uri="{FF2B5EF4-FFF2-40B4-BE49-F238E27FC236}">
                <a16:creationId xmlns:a16="http://schemas.microsoft.com/office/drawing/2014/main" id="{B6A7DCE6-BCE8-C440-911D-5F973584E239}"/>
              </a:ext>
            </a:extLst>
          </p:cNvPr>
          <p:cNvSpPr>
            <a:spLocks noGrp="1"/>
          </p:cNvSpPr>
          <p:nvPr>
            <p:ph type="pic" sz="quarter" idx="19" hasCustomPrompt="1"/>
          </p:nvPr>
        </p:nvSpPr>
        <p:spPr>
          <a:xfrm>
            <a:off x="9140951" y="1515475"/>
            <a:ext cx="3044952" cy="3549441"/>
          </a:xfrm>
          <a:solidFill>
            <a:schemeClr val="accent2"/>
          </a:solidFill>
        </p:spPr>
        <p:txBody>
          <a:bodyPr vert="horz" lIns="0" tIns="182880" rIns="91440" bIns="45720" rtlCol="0" anchor="t" anchorCtr="0">
            <a:normAutofit/>
          </a:bodyPr>
          <a:lstStyle>
            <a:lvl1pPr>
              <a:defRPr lang="en-US" dirty="0">
                <a:solidFill>
                  <a:schemeClr val="bg1"/>
                </a:solidFill>
              </a:defRPr>
            </a:lvl1pPr>
          </a:lstStyle>
          <a:p>
            <a:pPr marL="0" lvl="0" indent="0" algn="ctr">
              <a:buNone/>
            </a:pPr>
            <a:r>
              <a:rPr lang="en-US" dirty="0"/>
              <a:t>Click to insert image</a:t>
            </a:r>
          </a:p>
        </p:txBody>
      </p:sp>
      <p:sp>
        <p:nvSpPr>
          <p:cNvPr id="25" name="Picture Placeholder 3">
            <a:extLst>
              <a:ext uri="{FF2B5EF4-FFF2-40B4-BE49-F238E27FC236}">
                <a16:creationId xmlns:a16="http://schemas.microsoft.com/office/drawing/2014/main" id="{E9E78AF7-A848-304A-A54A-8DDBEFF0DB0C}"/>
              </a:ext>
            </a:extLst>
          </p:cNvPr>
          <p:cNvSpPr>
            <a:spLocks noGrp="1"/>
          </p:cNvSpPr>
          <p:nvPr>
            <p:ph type="pic" sz="quarter" idx="20" hasCustomPrompt="1"/>
          </p:nvPr>
        </p:nvSpPr>
        <p:spPr>
          <a:xfrm>
            <a:off x="3046984" y="1515475"/>
            <a:ext cx="3044952" cy="3549441"/>
          </a:xfrm>
          <a:solidFill>
            <a:schemeClr val="accent2"/>
          </a:solidFill>
        </p:spPr>
        <p:txBody>
          <a:bodyPr vert="horz" lIns="0" tIns="182880" rIns="91440" bIns="45720" rtlCol="0" anchor="t" anchorCtr="0">
            <a:normAutofit/>
          </a:bodyPr>
          <a:lstStyle>
            <a:lvl1pPr>
              <a:defRPr lang="en-US" dirty="0">
                <a:solidFill>
                  <a:schemeClr val="bg1"/>
                </a:solidFill>
              </a:defRPr>
            </a:lvl1pPr>
          </a:lstStyle>
          <a:p>
            <a:pPr marL="0" lvl="0" indent="0" algn="ctr">
              <a:buNone/>
            </a:pPr>
            <a:r>
              <a:rPr lang="en-US" dirty="0"/>
              <a:t>Click to insert image</a:t>
            </a:r>
          </a:p>
        </p:txBody>
      </p:sp>
      <p:cxnSp>
        <p:nvCxnSpPr>
          <p:cNvPr id="32" name="Straight Connector 31">
            <a:extLst>
              <a:ext uri="{FF2B5EF4-FFF2-40B4-BE49-F238E27FC236}">
                <a16:creationId xmlns:a16="http://schemas.microsoft.com/office/drawing/2014/main" id="{E3A6D5AF-F04B-3948-97A0-4303556C2165}"/>
              </a:ext>
            </a:extLst>
          </p:cNvPr>
          <p:cNvCxnSpPr>
            <a:cxnSpLocks/>
          </p:cNvCxnSpPr>
          <p:nvPr userDrawn="1"/>
        </p:nvCxnSpPr>
        <p:spPr>
          <a:xfrm>
            <a:off x="9138919" y="5248862"/>
            <a:ext cx="0" cy="591186"/>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588722A-3CC8-F448-9BDF-2AF12475CBFF}"/>
              </a:ext>
            </a:extLst>
          </p:cNvPr>
          <p:cNvCxnSpPr>
            <a:cxnSpLocks/>
          </p:cNvCxnSpPr>
          <p:nvPr userDrawn="1"/>
        </p:nvCxnSpPr>
        <p:spPr>
          <a:xfrm>
            <a:off x="3044953" y="5248862"/>
            <a:ext cx="0" cy="591186"/>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34" name="Text Placeholder 4">
            <a:extLst>
              <a:ext uri="{FF2B5EF4-FFF2-40B4-BE49-F238E27FC236}">
                <a16:creationId xmlns:a16="http://schemas.microsoft.com/office/drawing/2014/main" id="{6632404A-1A08-0B4C-9FFA-CBB1CD5025A8}"/>
              </a:ext>
            </a:extLst>
          </p:cNvPr>
          <p:cNvSpPr>
            <a:spLocks noGrp="1"/>
          </p:cNvSpPr>
          <p:nvPr>
            <p:ph type="body" sz="quarter" idx="17" hasCustomPrompt="1"/>
          </p:nvPr>
        </p:nvSpPr>
        <p:spPr>
          <a:xfrm>
            <a:off x="273051" y="5152483"/>
            <a:ext cx="2543492" cy="356549"/>
          </a:xfrm>
        </p:spPr>
        <p:txBody>
          <a:bodyPr anchor="b">
            <a:noAutofit/>
          </a:bodyPr>
          <a:lstStyle>
            <a:lvl1pPr marL="0" indent="0" algn="l" defTabSz="685800" rtl="0" eaLnBrk="1" latinLnBrk="0" hangingPunct="1">
              <a:lnSpc>
                <a:spcPct val="100000"/>
              </a:lnSpc>
              <a:spcBef>
                <a:spcPts val="450"/>
              </a:spcBef>
              <a:buFont typeface="Arial" panose="020B0604020202020204" pitchFamily="34" charset="0"/>
              <a:buNone/>
              <a:defRPr lang="en-US" sz="2400" b="1" i="0" kern="1200" cap="none" baseline="0" dirty="0">
                <a:solidFill>
                  <a:schemeClr val="tx2"/>
                </a:solidFill>
                <a:latin typeface="+mn-lt"/>
                <a:ea typeface="+mn-ea"/>
                <a:cs typeface="+mn-cs"/>
              </a:defRPr>
            </a:lvl1pPr>
          </a:lstStyle>
          <a:p>
            <a:pPr marL="0" lvl="0" indent="0" algn="l" defTabSz="685800" rtl="0" eaLnBrk="1" latinLnBrk="0" hangingPunct="1">
              <a:lnSpc>
                <a:spcPct val="100000"/>
              </a:lnSpc>
              <a:spcBef>
                <a:spcPts val="450"/>
              </a:spcBef>
              <a:buFont typeface="Arial" panose="020B0604020202020204" pitchFamily="34" charset="0"/>
              <a:buNone/>
            </a:pPr>
            <a:r>
              <a:rPr lang="en-US"/>
              <a:t>Name</a:t>
            </a:r>
          </a:p>
        </p:txBody>
      </p:sp>
      <p:sp>
        <p:nvSpPr>
          <p:cNvPr id="35" name="Text Placeholder 4">
            <a:extLst>
              <a:ext uri="{FF2B5EF4-FFF2-40B4-BE49-F238E27FC236}">
                <a16:creationId xmlns:a16="http://schemas.microsoft.com/office/drawing/2014/main" id="{B0C9318B-4816-8348-8F6B-338300B70392}"/>
              </a:ext>
            </a:extLst>
          </p:cNvPr>
          <p:cNvSpPr>
            <a:spLocks noGrp="1"/>
          </p:cNvSpPr>
          <p:nvPr>
            <p:ph type="body" sz="quarter" idx="18" hasCustomPrompt="1"/>
          </p:nvPr>
        </p:nvSpPr>
        <p:spPr>
          <a:xfrm>
            <a:off x="273051" y="5509032"/>
            <a:ext cx="2543492" cy="450353"/>
          </a:xfrm>
        </p:spPr>
        <p:txBody>
          <a:bodyPr anchor="t" anchorCtr="0">
            <a:normAutofit/>
          </a:bodyPr>
          <a:lstStyle>
            <a:lvl1pPr marL="0" indent="0" algn="l" defTabSz="685800" rtl="0" eaLnBrk="1" latinLnBrk="0" hangingPunct="1">
              <a:lnSpc>
                <a:spcPct val="90000"/>
              </a:lnSpc>
              <a:spcBef>
                <a:spcPts val="0"/>
              </a:spcBef>
              <a:buFont typeface="Arial" panose="020B0604020202020204" pitchFamily="34" charset="0"/>
              <a:buNone/>
              <a:defRPr lang="en-US" sz="2000" b="1" i="0" kern="1200" cap="none" baseline="0" dirty="0">
                <a:solidFill>
                  <a:schemeClr val="accent2"/>
                </a:solidFill>
                <a:latin typeface="+mn-lt"/>
                <a:ea typeface="+mn-ea"/>
                <a:cs typeface="+mn-cs"/>
              </a:defRPr>
            </a:lvl1pPr>
          </a:lstStyle>
          <a:p>
            <a:pPr marL="0" lvl="0" indent="0" algn="l" defTabSz="685800" rtl="0" eaLnBrk="1" latinLnBrk="0" hangingPunct="1">
              <a:lnSpc>
                <a:spcPct val="90000"/>
              </a:lnSpc>
              <a:spcBef>
                <a:spcPts val="0"/>
              </a:spcBef>
              <a:buFont typeface="Arial" panose="020B0604020202020204" pitchFamily="34" charset="0"/>
              <a:buNone/>
            </a:pPr>
            <a:r>
              <a:rPr lang="en-US"/>
              <a:t>Title</a:t>
            </a:r>
          </a:p>
        </p:txBody>
      </p:sp>
      <p:sp>
        <p:nvSpPr>
          <p:cNvPr id="38" name="Text Placeholder 4">
            <a:extLst>
              <a:ext uri="{FF2B5EF4-FFF2-40B4-BE49-F238E27FC236}">
                <a16:creationId xmlns:a16="http://schemas.microsoft.com/office/drawing/2014/main" id="{7A717E8E-2F2A-FE45-B500-094184660510}"/>
              </a:ext>
            </a:extLst>
          </p:cNvPr>
          <p:cNvSpPr>
            <a:spLocks noGrp="1"/>
          </p:cNvSpPr>
          <p:nvPr>
            <p:ph type="body" sz="quarter" idx="27" hasCustomPrompt="1"/>
          </p:nvPr>
        </p:nvSpPr>
        <p:spPr>
          <a:xfrm>
            <a:off x="3294065" y="5154382"/>
            <a:ext cx="2543492" cy="356549"/>
          </a:xfrm>
        </p:spPr>
        <p:txBody>
          <a:bodyPr anchor="b">
            <a:noAutofit/>
          </a:bodyPr>
          <a:lstStyle>
            <a:lvl1pPr marL="0" indent="0" algn="l" defTabSz="685800" rtl="0" eaLnBrk="1" latinLnBrk="0" hangingPunct="1">
              <a:lnSpc>
                <a:spcPct val="100000"/>
              </a:lnSpc>
              <a:spcBef>
                <a:spcPts val="450"/>
              </a:spcBef>
              <a:buFont typeface="Arial" panose="020B0604020202020204" pitchFamily="34" charset="0"/>
              <a:buNone/>
              <a:defRPr lang="en-US" sz="2400" b="1" i="0" kern="1200" cap="none" baseline="0" dirty="0">
                <a:solidFill>
                  <a:schemeClr val="tx2"/>
                </a:solidFill>
                <a:latin typeface="+mn-lt"/>
                <a:ea typeface="+mn-ea"/>
                <a:cs typeface="+mn-cs"/>
              </a:defRPr>
            </a:lvl1pPr>
          </a:lstStyle>
          <a:p>
            <a:pPr marL="0" lvl="0" indent="0" algn="l" defTabSz="685800" rtl="0" eaLnBrk="1" latinLnBrk="0" hangingPunct="1">
              <a:lnSpc>
                <a:spcPct val="100000"/>
              </a:lnSpc>
              <a:spcBef>
                <a:spcPts val="450"/>
              </a:spcBef>
              <a:buFont typeface="Arial" panose="020B0604020202020204" pitchFamily="34" charset="0"/>
              <a:buNone/>
            </a:pPr>
            <a:r>
              <a:rPr lang="en-US"/>
              <a:t>Name</a:t>
            </a:r>
          </a:p>
        </p:txBody>
      </p:sp>
      <p:sp>
        <p:nvSpPr>
          <p:cNvPr id="39" name="Text Placeholder 4">
            <a:extLst>
              <a:ext uri="{FF2B5EF4-FFF2-40B4-BE49-F238E27FC236}">
                <a16:creationId xmlns:a16="http://schemas.microsoft.com/office/drawing/2014/main" id="{789335B3-FB05-1142-BDD6-9355608C4438}"/>
              </a:ext>
            </a:extLst>
          </p:cNvPr>
          <p:cNvSpPr>
            <a:spLocks noGrp="1"/>
          </p:cNvSpPr>
          <p:nvPr>
            <p:ph type="body" sz="quarter" idx="28" hasCustomPrompt="1"/>
          </p:nvPr>
        </p:nvSpPr>
        <p:spPr>
          <a:xfrm>
            <a:off x="3294065" y="5510931"/>
            <a:ext cx="2543492" cy="450353"/>
          </a:xfrm>
        </p:spPr>
        <p:txBody>
          <a:bodyPr anchor="t" anchorCtr="0">
            <a:normAutofit/>
          </a:bodyPr>
          <a:lstStyle>
            <a:lvl1pPr marL="0" indent="0" algn="l" defTabSz="685800" rtl="0" eaLnBrk="1" latinLnBrk="0" hangingPunct="1">
              <a:lnSpc>
                <a:spcPct val="90000"/>
              </a:lnSpc>
              <a:spcBef>
                <a:spcPts val="0"/>
              </a:spcBef>
              <a:buFont typeface="Arial" panose="020B0604020202020204" pitchFamily="34" charset="0"/>
              <a:buNone/>
              <a:defRPr lang="en-US" sz="2000" b="1" i="0" kern="1200" cap="none" baseline="0" dirty="0">
                <a:solidFill>
                  <a:schemeClr val="accent2"/>
                </a:solidFill>
                <a:latin typeface="+mn-lt"/>
                <a:ea typeface="+mn-ea"/>
                <a:cs typeface="+mn-cs"/>
              </a:defRPr>
            </a:lvl1pPr>
          </a:lstStyle>
          <a:p>
            <a:pPr marL="0" lvl="0" indent="0" algn="l" defTabSz="685800" rtl="0" eaLnBrk="1" latinLnBrk="0" hangingPunct="1">
              <a:lnSpc>
                <a:spcPct val="90000"/>
              </a:lnSpc>
              <a:spcBef>
                <a:spcPts val="0"/>
              </a:spcBef>
              <a:buFont typeface="Arial" panose="020B0604020202020204" pitchFamily="34" charset="0"/>
              <a:buNone/>
            </a:pPr>
            <a:r>
              <a:rPr lang="en-US"/>
              <a:t>Title</a:t>
            </a:r>
          </a:p>
        </p:txBody>
      </p:sp>
      <p:sp>
        <p:nvSpPr>
          <p:cNvPr id="40" name="Text Placeholder 4">
            <a:extLst>
              <a:ext uri="{FF2B5EF4-FFF2-40B4-BE49-F238E27FC236}">
                <a16:creationId xmlns:a16="http://schemas.microsoft.com/office/drawing/2014/main" id="{913277BA-2B66-0748-9751-0A37BC1F0426}"/>
              </a:ext>
            </a:extLst>
          </p:cNvPr>
          <p:cNvSpPr>
            <a:spLocks noGrp="1"/>
          </p:cNvSpPr>
          <p:nvPr>
            <p:ph type="body" sz="quarter" idx="29" hasCustomPrompt="1"/>
          </p:nvPr>
        </p:nvSpPr>
        <p:spPr>
          <a:xfrm>
            <a:off x="6354442" y="5152483"/>
            <a:ext cx="2543492" cy="356549"/>
          </a:xfrm>
        </p:spPr>
        <p:txBody>
          <a:bodyPr anchor="b">
            <a:noAutofit/>
          </a:bodyPr>
          <a:lstStyle>
            <a:lvl1pPr marL="0" indent="0" algn="l" defTabSz="685800" rtl="0" eaLnBrk="1" latinLnBrk="0" hangingPunct="1">
              <a:lnSpc>
                <a:spcPct val="100000"/>
              </a:lnSpc>
              <a:spcBef>
                <a:spcPts val="450"/>
              </a:spcBef>
              <a:buFont typeface="Arial" panose="020B0604020202020204" pitchFamily="34" charset="0"/>
              <a:buNone/>
              <a:defRPr lang="en-US" sz="2400" b="1" i="0" kern="1200" cap="none" baseline="0">
                <a:solidFill>
                  <a:schemeClr val="tx2"/>
                </a:solidFill>
                <a:latin typeface="+mn-lt"/>
                <a:ea typeface="+mn-ea"/>
                <a:cs typeface="+mn-cs"/>
              </a:defRPr>
            </a:lvl1pPr>
          </a:lstStyle>
          <a:p>
            <a:pPr marL="0" lvl="0" indent="0" algn="l" defTabSz="685800" rtl="0" eaLnBrk="1" latinLnBrk="0" hangingPunct="1">
              <a:lnSpc>
                <a:spcPct val="100000"/>
              </a:lnSpc>
              <a:spcBef>
                <a:spcPts val="450"/>
              </a:spcBef>
              <a:buFont typeface="Arial" panose="020B0604020202020204" pitchFamily="34" charset="0"/>
              <a:buNone/>
            </a:pPr>
            <a:r>
              <a:rPr lang="en-US"/>
              <a:t>Name</a:t>
            </a:r>
          </a:p>
        </p:txBody>
      </p:sp>
      <p:sp>
        <p:nvSpPr>
          <p:cNvPr id="41" name="Text Placeholder 4">
            <a:extLst>
              <a:ext uri="{FF2B5EF4-FFF2-40B4-BE49-F238E27FC236}">
                <a16:creationId xmlns:a16="http://schemas.microsoft.com/office/drawing/2014/main" id="{376B03B1-A529-5342-8EC4-88B46F462314}"/>
              </a:ext>
            </a:extLst>
          </p:cNvPr>
          <p:cNvSpPr>
            <a:spLocks noGrp="1"/>
          </p:cNvSpPr>
          <p:nvPr>
            <p:ph type="body" sz="quarter" idx="30" hasCustomPrompt="1"/>
          </p:nvPr>
        </p:nvSpPr>
        <p:spPr>
          <a:xfrm>
            <a:off x="6354442" y="5509032"/>
            <a:ext cx="2543492" cy="450353"/>
          </a:xfrm>
        </p:spPr>
        <p:txBody>
          <a:bodyPr anchor="t" anchorCtr="0">
            <a:normAutofit/>
          </a:bodyPr>
          <a:lstStyle>
            <a:lvl1pPr marL="0" indent="0" algn="l" defTabSz="685800" rtl="0" eaLnBrk="1" latinLnBrk="0" hangingPunct="1">
              <a:lnSpc>
                <a:spcPct val="90000"/>
              </a:lnSpc>
              <a:spcBef>
                <a:spcPts val="0"/>
              </a:spcBef>
              <a:buFont typeface="Arial" panose="020B0604020202020204" pitchFamily="34" charset="0"/>
              <a:buNone/>
              <a:defRPr lang="en-US" sz="2000" b="1" i="0" kern="1200" cap="none" baseline="0" dirty="0">
                <a:solidFill>
                  <a:schemeClr val="accent2"/>
                </a:solidFill>
                <a:latin typeface="+mn-lt"/>
                <a:ea typeface="+mn-ea"/>
                <a:cs typeface="+mn-cs"/>
              </a:defRPr>
            </a:lvl1pPr>
          </a:lstStyle>
          <a:p>
            <a:pPr marL="0" lvl="0" indent="0" algn="l" defTabSz="685800" rtl="0" eaLnBrk="1" latinLnBrk="0" hangingPunct="1">
              <a:lnSpc>
                <a:spcPct val="90000"/>
              </a:lnSpc>
              <a:spcBef>
                <a:spcPts val="0"/>
              </a:spcBef>
              <a:buFont typeface="Arial" panose="020B0604020202020204" pitchFamily="34" charset="0"/>
              <a:buNone/>
            </a:pPr>
            <a:r>
              <a:rPr lang="en-US"/>
              <a:t>Title</a:t>
            </a:r>
          </a:p>
        </p:txBody>
      </p:sp>
      <p:sp>
        <p:nvSpPr>
          <p:cNvPr id="42" name="Text Placeholder 4">
            <a:extLst>
              <a:ext uri="{FF2B5EF4-FFF2-40B4-BE49-F238E27FC236}">
                <a16:creationId xmlns:a16="http://schemas.microsoft.com/office/drawing/2014/main" id="{14B8C8C8-8535-9E46-A471-4441A8C41D82}"/>
              </a:ext>
            </a:extLst>
          </p:cNvPr>
          <p:cNvSpPr>
            <a:spLocks noGrp="1"/>
          </p:cNvSpPr>
          <p:nvPr>
            <p:ph type="body" sz="quarter" idx="31" hasCustomPrompt="1"/>
          </p:nvPr>
        </p:nvSpPr>
        <p:spPr>
          <a:xfrm>
            <a:off x="9375456" y="5154382"/>
            <a:ext cx="2543492" cy="356549"/>
          </a:xfrm>
        </p:spPr>
        <p:txBody>
          <a:bodyPr anchor="b">
            <a:noAutofit/>
          </a:bodyPr>
          <a:lstStyle>
            <a:lvl1pPr marL="0" indent="0" algn="l" defTabSz="685800" rtl="0" eaLnBrk="1" latinLnBrk="0" hangingPunct="1">
              <a:lnSpc>
                <a:spcPct val="100000"/>
              </a:lnSpc>
              <a:spcBef>
                <a:spcPts val="450"/>
              </a:spcBef>
              <a:buFont typeface="Arial" panose="020B0604020202020204" pitchFamily="34" charset="0"/>
              <a:buNone/>
              <a:defRPr lang="en-US" sz="2400" b="1" i="0" kern="1200" cap="none" baseline="0" dirty="0">
                <a:solidFill>
                  <a:schemeClr val="tx2"/>
                </a:solidFill>
                <a:latin typeface="+mn-lt"/>
                <a:ea typeface="+mn-ea"/>
                <a:cs typeface="+mn-cs"/>
              </a:defRPr>
            </a:lvl1pPr>
          </a:lstStyle>
          <a:p>
            <a:pPr marL="0" lvl="0" indent="0" algn="l" defTabSz="685800" rtl="0" eaLnBrk="1" latinLnBrk="0" hangingPunct="1">
              <a:lnSpc>
                <a:spcPct val="100000"/>
              </a:lnSpc>
              <a:spcBef>
                <a:spcPts val="450"/>
              </a:spcBef>
              <a:buFont typeface="Arial" panose="020B0604020202020204" pitchFamily="34" charset="0"/>
              <a:buNone/>
            </a:pPr>
            <a:r>
              <a:rPr lang="en-US"/>
              <a:t>Name</a:t>
            </a:r>
          </a:p>
        </p:txBody>
      </p:sp>
      <p:sp>
        <p:nvSpPr>
          <p:cNvPr id="43" name="Text Placeholder 4">
            <a:extLst>
              <a:ext uri="{FF2B5EF4-FFF2-40B4-BE49-F238E27FC236}">
                <a16:creationId xmlns:a16="http://schemas.microsoft.com/office/drawing/2014/main" id="{5762392B-2DA6-3041-B0A3-72450EE520A4}"/>
              </a:ext>
            </a:extLst>
          </p:cNvPr>
          <p:cNvSpPr>
            <a:spLocks noGrp="1"/>
          </p:cNvSpPr>
          <p:nvPr>
            <p:ph type="body" sz="quarter" idx="32" hasCustomPrompt="1"/>
          </p:nvPr>
        </p:nvSpPr>
        <p:spPr>
          <a:xfrm>
            <a:off x="9375456" y="5510931"/>
            <a:ext cx="2543492" cy="450353"/>
          </a:xfrm>
        </p:spPr>
        <p:txBody>
          <a:bodyPr anchor="t" anchorCtr="0">
            <a:normAutofit/>
          </a:bodyPr>
          <a:lstStyle>
            <a:lvl1pPr marL="0" indent="0" algn="l" defTabSz="685800" rtl="0" eaLnBrk="1" latinLnBrk="0" hangingPunct="1">
              <a:lnSpc>
                <a:spcPct val="90000"/>
              </a:lnSpc>
              <a:spcBef>
                <a:spcPts val="0"/>
              </a:spcBef>
              <a:buFont typeface="Arial" panose="020B0604020202020204" pitchFamily="34" charset="0"/>
              <a:buNone/>
              <a:defRPr lang="en-US" sz="2000" b="1" i="0" kern="1200" cap="none" baseline="0" dirty="0">
                <a:solidFill>
                  <a:schemeClr val="accent2"/>
                </a:solidFill>
                <a:latin typeface="+mn-lt"/>
                <a:ea typeface="+mn-ea"/>
                <a:cs typeface="+mn-cs"/>
              </a:defRPr>
            </a:lvl1pPr>
          </a:lstStyle>
          <a:p>
            <a:pPr marL="0" lvl="0" indent="0" algn="l" defTabSz="685800" rtl="0" eaLnBrk="1" latinLnBrk="0" hangingPunct="1">
              <a:lnSpc>
                <a:spcPct val="90000"/>
              </a:lnSpc>
              <a:spcBef>
                <a:spcPts val="0"/>
              </a:spcBef>
              <a:buFont typeface="Arial" panose="020B0604020202020204" pitchFamily="34" charset="0"/>
              <a:buNone/>
            </a:pPr>
            <a:r>
              <a:rPr lang="en-US"/>
              <a:t>Title</a:t>
            </a:r>
          </a:p>
        </p:txBody>
      </p:sp>
      <p:sp>
        <p:nvSpPr>
          <p:cNvPr id="27" name="Slide Number Placeholder 3">
            <a:extLst>
              <a:ext uri="{FF2B5EF4-FFF2-40B4-BE49-F238E27FC236}">
                <a16:creationId xmlns:a16="http://schemas.microsoft.com/office/drawing/2014/main" id="{574C93DA-FB69-430B-9A02-D16B95C39712}"/>
              </a:ext>
            </a:extLst>
          </p:cNvPr>
          <p:cNvSpPr>
            <a:spLocks noGrp="1"/>
          </p:cNvSpPr>
          <p:nvPr>
            <p:ph type="sldNum" sz="quarter" idx="12"/>
          </p:nvPr>
        </p:nvSpPr>
        <p:spPr>
          <a:xfrm>
            <a:off x="9213850" y="6356350"/>
            <a:ext cx="2743200" cy="365125"/>
          </a:xfrm>
          <a:prstGeom prst="rect">
            <a:avLst/>
          </a:prstGeom>
        </p:spPr>
        <p:txBody>
          <a:bodyPr/>
          <a:lstStyle>
            <a:lvl1pPr>
              <a:defRPr lang="en-US" sz="1200" b="0" i="0" kern="1200" smtClean="0">
                <a:solidFill>
                  <a:schemeClr val="tx1"/>
                </a:solidFill>
                <a:latin typeface="Assistant" pitchFamily="2" charset="-79"/>
                <a:ea typeface="+mn-ea"/>
                <a:cs typeface="Assistant" pitchFamily="2" charset="-79"/>
              </a:defRPr>
            </a:lvl1pPr>
          </a:lstStyle>
          <a:p>
            <a:fld id="{D3E6F73D-5B99-417F-82E5-B90A998CE51F}" type="slidenum">
              <a:rPr lang="en-US" smtClean="0"/>
              <a:pPr/>
              <a:t>‹#›</a:t>
            </a:fld>
            <a:endParaRPr lang="en-US" dirty="0"/>
          </a:p>
        </p:txBody>
      </p:sp>
      <p:sp>
        <p:nvSpPr>
          <p:cNvPr id="3" name="Title 1">
            <a:extLst>
              <a:ext uri="{FF2B5EF4-FFF2-40B4-BE49-F238E27FC236}">
                <a16:creationId xmlns:a16="http://schemas.microsoft.com/office/drawing/2014/main" id="{40FB8F16-3F2F-AD9B-D057-280942262CC6}"/>
              </a:ext>
            </a:extLst>
          </p:cNvPr>
          <p:cNvSpPr>
            <a:spLocks noGrp="1"/>
          </p:cNvSpPr>
          <p:nvPr>
            <p:ph type="title" hasCustomPrompt="1"/>
          </p:nvPr>
        </p:nvSpPr>
        <p:spPr>
          <a:xfrm>
            <a:off x="838200" y="365125"/>
            <a:ext cx="10515600" cy="1325563"/>
          </a:xfrm>
        </p:spPr>
        <p:txBody>
          <a:bodyPr/>
          <a:lstStyle/>
          <a:p>
            <a:r>
              <a:rPr lang="en-US"/>
              <a:t>Click to Edit Title Style</a:t>
            </a:r>
          </a:p>
        </p:txBody>
      </p:sp>
      <p:sp>
        <p:nvSpPr>
          <p:cNvPr id="4" name="Footer Placeholder 4">
            <a:extLst>
              <a:ext uri="{FF2B5EF4-FFF2-40B4-BE49-F238E27FC236}">
                <a16:creationId xmlns:a16="http://schemas.microsoft.com/office/drawing/2014/main" id="{78458FCC-4788-97EF-BFD9-712EBC670E1B}"/>
              </a:ext>
            </a:extLst>
          </p:cNvPr>
          <p:cNvSpPr>
            <a:spLocks noGrp="1"/>
          </p:cNvSpPr>
          <p:nvPr>
            <p:ph type="ftr" sz="quarter" idx="3"/>
          </p:nvPr>
        </p:nvSpPr>
        <p:spPr>
          <a:xfrm>
            <a:off x="838200" y="6356350"/>
            <a:ext cx="7132320" cy="365125"/>
          </a:xfrm>
          <a:prstGeom prst="rect">
            <a:avLst/>
          </a:prstGeom>
        </p:spPr>
        <p:txBody>
          <a:bodyPr vert="horz" lIns="91440" tIns="45720" rIns="91440" bIns="45720" rtlCol="0" anchor="ctr"/>
          <a:lstStyle>
            <a:lvl1pPr algn="l">
              <a:defRPr sz="1200">
                <a:solidFill>
                  <a:schemeClr val="tx1"/>
                </a:solidFill>
              </a:defRPr>
            </a:lvl1pPr>
          </a:lstStyle>
          <a:p>
            <a:r>
              <a:rPr lang="en-US" dirty="0"/>
              <a:t>© 2025 Association of Title IX Administrators | 2025 ATIXA and NABITA Annual Conference</a:t>
            </a:r>
          </a:p>
        </p:txBody>
      </p:sp>
    </p:spTree>
    <p:extLst>
      <p:ext uri="{BB962C8B-B14F-4D97-AF65-F5344CB8AC3E}">
        <p14:creationId xmlns:p14="http://schemas.microsoft.com/office/powerpoint/2010/main" val="28611461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Dark Title Slide + Campus Image">
    <p:spTree>
      <p:nvGrpSpPr>
        <p:cNvPr id="1" name=""/>
        <p:cNvGrpSpPr/>
        <p:nvPr/>
      </p:nvGrpSpPr>
      <p:grpSpPr>
        <a:xfrm>
          <a:off x="0" y="0"/>
          <a:ext cx="0" cy="0"/>
          <a:chOff x="0" y="0"/>
          <a:chExt cx="0" cy="0"/>
        </a:xfrm>
      </p:grpSpPr>
      <p:pic>
        <p:nvPicPr>
          <p:cNvPr id="17" name="Picture 16" descr="A large brick building with a clock tower in the middle of a field&#10;&#10;Description automatically generated">
            <a:extLst>
              <a:ext uri="{FF2B5EF4-FFF2-40B4-BE49-F238E27FC236}">
                <a16:creationId xmlns:a16="http://schemas.microsoft.com/office/drawing/2014/main" id="{70979E42-E5CC-D845-B0BD-C1B1D0A38048}"/>
              </a:ext>
            </a:extLst>
          </p:cNvPr>
          <p:cNvPicPr>
            <a:picLocks noChangeAspect="1"/>
          </p:cNvPicPr>
          <p:nvPr userDrawn="1"/>
        </p:nvPicPr>
        <p:blipFill rotWithShape="1">
          <a:blip r:embed="rId2">
            <a:extLst>
              <a:ext uri="{28A0092B-C50C-407E-A947-70E740481C1C}">
                <a14:useLocalDpi xmlns:a14="http://schemas.microsoft.com/office/drawing/2010/main" val="0"/>
              </a:ext>
            </a:extLst>
          </a:blip>
          <a:stretch/>
        </p:blipFill>
        <p:spPr>
          <a:xfrm>
            <a:off x="0" y="-1"/>
            <a:ext cx="12192000" cy="6858000"/>
          </a:xfrm>
          <a:prstGeom prst="rect">
            <a:avLst/>
          </a:prstGeom>
        </p:spPr>
      </p:pic>
      <p:sp>
        <p:nvSpPr>
          <p:cNvPr id="5" name="Rectangle 4">
            <a:extLst>
              <a:ext uri="{FF2B5EF4-FFF2-40B4-BE49-F238E27FC236}">
                <a16:creationId xmlns:a16="http://schemas.microsoft.com/office/drawing/2014/main" id="{94FB95D8-F338-4F75-8883-F7B51144DEB2}"/>
              </a:ext>
            </a:extLst>
          </p:cNvPr>
          <p:cNvSpPr/>
          <p:nvPr userDrawn="1"/>
        </p:nvSpPr>
        <p:spPr>
          <a:xfrm>
            <a:off x="0" y="-8296"/>
            <a:ext cx="1219200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dirty="0">
              <a:solidFill>
                <a:schemeClr val="bg1"/>
              </a:solidFill>
              <a:latin typeface="Assistant" pitchFamily="2" charset="-79"/>
            </a:endParaRPr>
          </a:p>
        </p:txBody>
      </p:sp>
      <p:sp>
        <p:nvSpPr>
          <p:cNvPr id="16" name="Rectangle 15">
            <a:extLst>
              <a:ext uri="{FF2B5EF4-FFF2-40B4-BE49-F238E27FC236}">
                <a16:creationId xmlns:a16="http://schemas.microsoft.com/office/drawing/2014/main" id="{9F3706DA-8668-4135-83B7-2DACDF114B3C}"/>
              </a:ext>
            </a:extLst>
          </p:cNvPr>
          <p:cNvSpPr/>
          <p:nvPr userDrawn="1"/>
        </p:nvSpPr>
        <p:spPr>
          <a:xfrm>
            <a:off x="0" y="6721476"/>
            <a:ext cx="12192000" cy="1365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dirty="0">
              <a:latin typeface="Assistant" pitchFamily="2" charset="-79"/>
            </a:endParaRPr>
          </a:p>
        </p:txBody>
      </p:sp>
      <p:grpSp>
        <p:nvGrpSpPr>
          <p:cNvPr id="39" name="Graphic 10">
            <a:extLst>
              <a:ext uri="{FF2B5EF4-FFF2-40B4-BE49-F238E27FC236}">
                <a16:creationId xmlns:a16="http://schemas.microsoft.com/office/drawing/2014/main" id="{899F70B5-80A0-2A47-B131-EE10D3A392B5}"/>
              </a:ext>
            </a:extLst>
          </p:cNvPr>
          <p:cNvGrpSpPr/>
          <p:nvPr userDrawn="1"/>
        </p:nvGrpSpPr>
        <p:grpSpPr>
          <a:xfrm>
            <a:off x="11149584" y="5817391"/>
            <a:ext cx="1042415" cy="1042988"/>
            <a:chOff x="0" y="0"/>
            <a:chExt cx="1390649" cy="1390651"/>
          </a:xfrm>
        </p:grpSpPr>
        <p:sp>
          <p:nvSpPr>
            <p:cNvPr id="40" name="Freeform: Shape 32">
              <a:extLst>
                <a:ext uri="{FF2B5EF4-FFF2-40B4-BE49-F238E27FC236}">
                  <a16:creationId xmlns:a16="http://schemas.microsoft.com/office/drawing/2014/main" id="{39C45344-4112-D940-BF2E-6E674D2A7A30}"/>
                </a:ext>
              </a:extLst>
            </p:cNvPr>
            <p:cNvSpPr/>
            <p:nvPr/>
          </p:nvSpPr>
          <p:spPr>
            <a:xfrm rot="5400000">
              <a:off x="695324" y="695325"/>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chemeClr val="accent1"/>
            </a:solidFill>
            <a:ln w="9525" cap="flat">
              <a:noFill/>
              <a:prstDash val="solid"/>
              <a:miter/>
            </a:ln>
          </p:spPr>
          <p:txBody>
            <a:bodyPr rtlCol="0" anchor="ctr"/>
            <a:lstStyle/>
            <a:p>
              <a:endParaRPr lang="en-US" sz="1800" b="0" i="0" dirty="0">
                <a:solidFill>
                  <a:schemeClr val="accent1"/>
                </a:solidFill>
                <a:latin typeface="Assistant" pitchFamily="2" charset="-79"/>
              </a:endParaRPr>
            </a:p>
          </p:txBody>
        </p:sp>
        <p:sp>
          <p:nvSpPr>
            <p:cNvPr id="41" name="Freeform: Shape 33">
              <a:extLst>
                <a:ext uri="{FF2B5EF4-FFF2-40B4-BE49-F238E27FC236}">
                  <a16:creationId xmlns:a16="http://schemas.microsoft.com/office/drawing/2014/main" id="{3E98B3C0-60B4-C94C-8D8F-2242D7124D84}"/>
                </a:ext>
              </a:extLst>
            </p:cNvPr>
            <p:cNvSpPr/>
            <p:nvPr/>
          </p:nvSpPr>
          <p:spPr>
            <a:xfrm rot="5400000">
              <a:off x="695324" y="0"/>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rgbClr val="23428F"/>
            </a:solidFill>
            <a:ln w="9525" cap="flat">
              <a:noFill/>
              <a:prstDash val="solid"/>
              <a:miter/>
            </a:ln>
          </p:spPr>
          <p:txBody>
            <a:bodyPr rtlCol="0" anchor="ctr"/>
            <a:lstStyle/>
            <a:p>
              <a:endParaRPr lang="en-US" sz="1800" b="0" i="0" dirty="0">
                <a:solidFill>
                  <a:schemeClr val="accent2"/>
                </a:solidFill>
                <a:latin typeface="Assistant" pitchFamily="2" charset="-79"/>
              </a:endParaRPr>
            </a:p>
          </p:txBody>
        </p:sp>
        <p:sp>
          <p:nvSpPr>
            <p:cNvPr id="42" name="Freeform: Shape 34">
              <a:extLst>
                <a:ext uri="{FF2B5EF4-FFF2-40B4-BE49-F238E27FC236}">
                  <a16:creationId xmlns:a16="http://schemas.microsoft.com/office/drawing/2014/main" id="{AF94E189-954F-6F44-B8A1-071A3D5A7FB7}"/>
                </a:ext>
              </a:extLst>
            </p:cNvPr>
            <p:cNvSpPr/>
            <p:nvPr/>
          </p:nvSpPr>
          <p:spPr>
            <a:xfrm rot="5400000">
              <a:off x="0" y="695325"/>
              <a:ext cx="695326"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rgbClr val="00256D"/>
            </a:solidFill>
            <a:ln w="9525" cap="flat">
              <a:noFill/>
              <a:prstDash val="solid"/>
              <a:miter/>
            </a:ln>
          </p:spPr>
          <p:txBody>
            <a:bodyPr rtlCol="0" anchor="ctr"/>
            <a:lstStyle/>
            <a:p>
              <a:endParaRPr lang="en-US" sz="1800" b="0" i="0" dirty="0">
                <a:solidFill>
                  <a:schemeClr val="tx1"/>
                </a:solidFill>
                <a:latin typeface="Assistant" pitchFamily="2" charset="-79"/>
              </a:endParaRPr>
            </a:p>
          </p:txBody>
        </p:sp>
      </p:grpSp>
      <p:grpSp>
        <p:nvGrpSpPr>
          <p:cNvPr id="43" name="Graphic 10">
            <a:extLst>
              <a:ext uri="{FF2B5EF4-FFF2-40B4-BE49-F238E27FC236}">
                <a16:creationId xmlns:a16="http://schemas.microsoft.com/office/drawing/2014/main" id="{74A5F7FE-C7C4-EF45-B1CD-0C482186B361}"/>
              </a:ext>
            </a:extLst>
          </p:cNvPr>
          <p:cNvGrpSpPr/>
          <p:nvPr userDrawn="1"/>
        </p:nvGrpSpPr>
        <p:grpSpPr>
          <a:xfrm rot="10800000">
            <a:off x="0" y="0"/>
            <a:ext cx="1042416" cy="1042987"/>
            <a:chOff x="0" y="0"/>
            <a:chExt cx="1390650" cy="1390650"/>
          </a:xfrm>
        </p:grpSpPr>
        <p:sp>
          <p:nvSpPr>
            <p:cNvPr id="44" name="Freeform: Shape 28">
              <a:extLst>
                <a:ext uri="{FF2B5EF4-FFF2-40B4-BE49-F238E27FC236}">
                  <a16:creationId xmlns:a16="http://schemas.microsoft.com/office/drawing/2014/main" id="{57058894-F95F-EE49-8D41-BAF9812D7F56}"/>
                </a:ext>
              </a:extLst>
            </p:cNvPr>
            <p:cNvSpPr/>
            <p:nvPr/>
          </p:nvSpPr>
          <p:spPr>
            <a:xfrm rot="5400000">
              <a:off x="695324" y="695325"/>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chemeClr val="accent1"/>
            </a:solidFill>
            <a:ln w="9525" cap="flat">
              <a:noFill/>
              <a:prstDash val="solid"/>
              <a:miter/>
            </a:ln>
          </p:spPr>
          <p:txBody>
            <a:bodyPr rtlCol="0" anchor="ctr"/>
            <a:lstStyle/>
            <a:p>
              <a:endParaRPr lang="en-US" sz="1800" b="0" i="0" dirty="0">
                <a:solidFill>
                  <a:schemeClr val="accent1"/>
                </a:solidFill>
                <a:latin typeface="Assistant" pitchFamily="2" charset="-79"/>
              </a:endParaRPr>
            </a:p>
          </p:txBody>
        </p:sp>
        <p:sp>
          <p:nvSpPr>
            <p:cNvPr id="45" name="Freeform: Shape 29">
              <a:extLst>
                <a:ext uri="{FF2B5EF4-FFF2-40B4-BE49-F238E27FC236}">
                  <a16:creationId xmlns:a16="http://schemas.microsoft.com/office/drawing/2014/main" id="{829E5202-5AB4-0345-9B70-77D6AB04E621}"/>
                </a:ext>
              </a:extLst>
            </p:cNvPr>
            <p:cNvSpPr/>
            <p:nvPr/>
          </p:nvSpPr>
          <p:spPr>
            <a:xfrm rot="5400000">
              <a:off x="695324" y="0"/>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rgbClr val="23428F"/>
            </a:solidFill>
            <a:ln w="9525" cap="flat">
              <a:noFill/>
              <a:prstDash val="solid"/>
              <a:miter/>
            </a:ln>
          </p:spPr>
          <p:txBody>
            <a:bodyPr rtlCol="0" anchor="ctr"/>
            <a:lstStyle/>
            <a:p>
              <a:endParaRPr lang="en-US" sz="1800" b="0" i="0" dirty="0">
                <a:solidFill>
                  <a:schemeClr val="accent2"/>
                </a:solidFill>
                <a:latin typeface="Assistant" pitchFamily="2" charset="-79"/>
              </a:endParaRPr>
            </a:p>
          </p:txBody>
        </p:sp>
        <p:sp>
          <p:nvSpPr>
            <p:cNvPr id="46" name="Freeform: Shape 30">
              <a:extLst>
                <a:ext uri="{FF2B5EF4-FFF2-40B4-BE49-F238E27FC236}">
                  <a16:creationId xmlns:a16="http://schemas.microsoft.com/office/drawing/2014/main" id="{556B1600-FD42-4D4C-8675-D36247E6FB0C}"/>
                </a:ext>
              </a:extLst>
            </p:cNvPr>
            <p:cNvSpPr/>
            <p:nvPr/>
          </p:nvSpPr>
          <p:spPr>
            <a:xfrm rot="5400000">
              <a:off x="0" y="695324"/>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rgbClr val="00256D"/>
            </a:solidFill>
            <a:ln w="9525" cap="flat">
              <a:noFill/>
              <a:prstDash val="solid"/>
              <a:miter/>
            </a:ln>
          </p:spPr>
          <p:txBody>
            <a:bodyPr rtlCol="0" anchor="ctr"/>
            <a:lstStyle/>
            <a:p>
              <a:endParaRPr lang="en-US" sz="1800" b="0" i="0" dirty="0">
                <a:solidFill>
                  <a:schemeClr val="tx1"/>
                </a:solidFill>
                <a:latin typeface="Assistant" pitchFamily="2" charset="-79"/>
              </a:endParaRPr>
            </a:p>
          </p:txBody>
        </p:sp>
      </p:grpSp>
      <p:pic>
        <p:nvPicPr>
          <p:cNvPr id="48" name="Picture 47" descr="A picture containing drawing&#10;&#10;Description automatically generated">
            <a:extLst>
              <a:ext uri="{FF2B5EF4-FFF2-40B4-BE49-F238E27FC236}">
                <a16:creationId xmlns:a16="http://schemas.microsoft.com/office/drawing/2014/main" id="{6473DA8A-61AE-3242-94E0-BA0E4013583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199124" y="-10886"/>
            <a:ext cx="3977640" cy="1555959"/>
          </a:xfrm>
          <a:prstGeom prst="rect">
            <a:avLst/>
          </a:prstGeom>
        </p:spPr>
      </p:pic>
      <p:sp>
        <p:nvSpPr>
          <p:cNvPr id="49" name="Title 1">
            <a:extLst>
              <a:ext uri="{FF2B5EF4-FFF2-40B4-BE49-F238E27FC236}">
                <a16:creationId xmlns:a16="http://schemas.microsoft.com/office/drawing/2014/main" id="{B09AB319-7F51-0D42-AE11-5D46906CC19C}"/>
              </a:ext>
            </a:extLst>
          </p:cNvPr>
          <p:cNvSpPr>
            <a:spLocks noGrp="1"/>
          </p:cNvSpPr>
          <p:nvPr>
            <p:ph type="ctrTitle" hasCustomPrompt="1"/>
          </p:nvPr>
        </p:nvSpPr>
        <p:spPr>
          <a:xfrm>
            <a:off x="1524000" y="2457541"/>
            <a:ext cx="9144000" cy="1269510"/>
          </a:xfrm>
        </p:spPr>
        <p:txBody>
          <a:bodyPr anchor="b">
            <a:normAutofit/>
          </a:bodyPr>
          <a:lstStyle>
            <a:lvl1pPr algn="l">
              <a:defRPr sz="4500" b="1">
                <a:solidFill>
                  <a:schemeClr val="bg1"/>
                </a:solidFill>
              </a:defRPr>
            </a:lvl1pPr>
          </a:lstStyle>
          <a:p>
            <a:r>
              <a:rPr lang="en-US" dirty="0"/>
              <a:t>Click to edit title</a:t>
            </a:r>
          </a:p>
        </p:txBody>
      </p:sp>
      <p:sp>
        <p:nvSpPr>
          <p:cNvPr id="50" name="Subtitle 2">
            <a:extLst>
              <a:ext uri="{FF2B5EF4-FFF2-40B4-BE49-F238E27FC236}">
                <a16:creationId xmlns:a16="http://schemas.microsoft.com/office/drawing/2014/main" id="{834508E5-C5DF-7C40-862C-8C854963BDD3}"/>
              </a:ext>
            </a:extLst>
          </p:cNvPr>
          <p:cNvSpPr>
            <a:spLocks noGrp="1"/>
          </p:cNvSpPr>
          <p:nvPr>
            <p:ph type="subTitle" idx="1" hasCustomPrompt="1"/>
          </p:nvPr>
        </p:nvSpPr>
        <p:spPr>
          <a:xfrm>
            <a:off x="1524000" y="3816258"/>
            <a:ext cx="9144000" cy="1143000"/>
          </a:xfrm>
        </p:spPr>
        <p:txBody>
          <a:bodyPr>
            <a:normAutofit/>
          </a:bodyPr>
          <a:lstStyle>
            <a:lvl1pPr marL="0" indent="0" algn="l">
              <a:buNone/>
              <a:defRPr sz="21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subtitle style</a:t>
            </a:r>
          </a:p>
        </p:txBody>
      </p:sp>
      <p:sp>
        <p:nvSpPr>
          <p:cNvPr id="51" name="Text Placeholder 4">
            <a:extLst>
              <a:ext uri="{FF2B5EF4-FFF2-40B4-BE49-F238E27FC236}">
                <a16:creationId xmlns:a16="http://schemas.microsoft.com/office/drawing/2014/main" id="{793C9FFE-74E3-144F-B0D8-9D56C283E12E}"/>
              </a:ext>
            </a:extLst>
          </p:cNvPr>
          <p:cNvSpPr>
            <a:spLocks noGrp="1"/>
          </p:cNvSpPr>
          <p:nvPr>
            <p:ph type="body" sz="quarter" idx="10" hasCustomPrompt="1"/>
          </p:nvPr>
        </p:nvSpPr>
        <p:spPr>
          <a:xfrm>
            <a:off x="1524000" y="1980491"/>
            <a:ext cx="1767840" cy="400110"/>
          </a:xfrm>
          <a:solidFill>
            <a:schemeClr val="accent2"/>
          </a:solidFill>
        </p:spPr>
        <p:txBody>
          <a:bodyPr wrap="square" anchor="ctr">
            <a:spAutoFit/>
          </a:bodyPr>
          <a:lstStyle>
            <a:lvl1pPr marL="0" indent="0" algn="ctr">
              <a:buNone/>
              <a:defRPr sz="2000">
                <a:solidFill>
                  <a:schemeClr val="bg1"/>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Month 01, 2025</a:t>
            </a:r>
          </a:p>
        </p:txBody>
      </p:sp>
    </p:spTree>
    <p:extLst>
      <p:ext uri="{BB962C8B-B14F-4D97-AF65-F5344CB8AC3E}">
        <p14:creationId xmlns:p14="http://schemas.microsoft.com/office/powerpoint/2010/main" val="3863380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ark Title Slide - Monogram">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F47B87D-B69A-4037-85E9-3F6E3CE758F5}"/>
              </a:ext>
            </a:extLst>
          </p:cNvPr>
          <p:cNvSpPr/>
          <p:nvPr userDrawn="1"/>
        </p:nvSpPr>
        <p:spPr>
          <a:xfrm>
            <a:off x="0" y="0"/>
            <a:ext cx="12192000" cy="6858000"/>
          </a:xfrm>
          <a:prstGeom prst="rect">
            <a:avLst/>
          </a:prstGeom>
          <a:solidFill>
            <a:schemeClr val="tx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4" name="Rectangle 3">
            <a:extLst>
              <a:ext uri="{FF2B5EF4-FFF2-40B4-BE49-F238E27FC236}">
                <a16:creationId xmlns:a16="http://schemas.microsoft.com/office/drawing/2014/main" id="{77936E4D-F669-4EE5-A82E-7ADD0A52E7EB}"/>
              </a:ext>
            </a:extLst>
          </p:cNvPr>
          <p:cNvSpPr/>
          <p:nvPr userDrawn="1"/>
        </p:nvSpPr>
        <p:spPr>
          <a:xfrm>
            <a:off x="-19" y="-2"/>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FF2B5EF4-FFF2-40B4-BE49-F238E27FC236}">
                <a16:creationId xmlns:a16="http://schemas.microsoft.com/office/drawing/2014/main" id="{9E6283E4-BF1F-4739-AC10-5F88D9C4306E}"/>
              </a:ext>
            </a:extLst>
          </p:cNvPr>
          <p:cNvPicPr>
            <a:picLocks noChangeAspect="1"/>
          </p:cNvPicPr>
          <p:nvPr userDrawn="1"/>
        </p:nvPicPr>
        <p:blipFill rotWithShape="1">
          <a:blip r:embed="rId2" cstate="screen">
            <a:lum bright="70000" contrast="-70000"/>
            <a:alphaModFix amt="10000"/>
            <a:extLst>
              <a:ext uri="{28A0092B-C50C-407E-A947-70E740481C1C}">
                <a14:useLocalDpi xmlns:a14="http://schemas.microsoft.com/office/drawing/2010/main"/>
              </a:ext>
            </a:extLst>
          </a:blip>
          <a:srcRect l="31454" r="18130"/>
          <a:stretch/>
        </p:blipFill>
        <p:spPr>
          <a:xfrm>
            <a:off x="0" y="0"/>
            <a:ext cx="12192000" cy="6858000"/>
          </a:xfrm>
          <a:prstGeom prst="rect">
            <a:avLst/>
          </a:prstGeom>
        </p:spPr>
      </p:pic>
      <p:sp>
        <p:nvSpPr>
          <p:cNvPr id="2" name="Title 1">
            <a:extLst>
              <a:ext uri="{FF2B5EF4-FFF2-40B4-BE49-F238E27FC236}">
                <a16:creationId xmlns:a16="http://schemas.microsoft.com/office/drawing/2014/main" id="{3ADA913D-DC8D-4767-B734-B883C8FB87B3}"/>
              </a:ext>
            </a:extLst>
          </p:cNvPr>
          <p:cNvSpPr>
            <a:spLocks noGrp="1"/>
          </p:cNvSpPr>
          <p:nvPr>
            <p:ph type="ctrTitle" hasCustomPrompt="1"/>
          </p:nvPr>
        </p:nvSpPr>
        <p:spPr>
          <a:xfrm>
            <a:off x="1524000" y="2457541"/>
            <a:ext cx="9144000" cy="1269510"/>
          </a:xfrm>
        </p:spPr>
        <p:txBody>
          <a:bodyPr anchor="b">
            <a:normAutofit/>
          </a:bodyPr>
          <a:lstStyle>
            <a:lvl1pPr algn="l">
              <a:defRPr sz="6000" b="1">
                <a:solidFill>
                  <a:schemeClr val="bg1"/>
                </a:solidFill>
              </a:defRPr>
            </a:lvl1pPr>
          </a:lstStyle>
          <a:p>
            <a:r>
              <a:rPr lang="en-US"/>
              <a:t>Click to Edit Title</a:t>
            </a:r>
          </a:p>
        </p:txBody>
      </p:sp>
      <p:sp>
        <p:nvSpPr>
          <p:cNvPr id="3" name="Subtitle 2">
            <a:extLst>
              <a:ext uri="{FF2B5EF4-FFF2-40B4-BE49-F238E27FC236}">
                <a16:creationId xmlns:a16="http://schemas.microsoft.com/office/drawing/2014/main" id="{68D96EE1-4A96-4E12-96E0-5F6F959FF931}"/>
              </a:ext>
            </a:extLst>
          </p:cNvPr>
          <p:cNvSpPr>
            <a:spLocks noGrp="1"/>
          </p:cNvSpPr>
          <p:nvPr>
            <p:ph type="subTitle" idx="1" hasCustomPrompt="1"/>
          </p:nvPr>
        </p:nvSpPr>
        <p:spPr>
          <a:xfrm>
            <a:off x="1524000" y="3816258"/>
            <a:ext cx="9144000" cy="1143000"/>
          </a:xfrm>
        </p:spPr>
        <p:txBody>
          <a:bodyPr>
            <a:normAutofit/>
          </a:bodyPr>
          <a:lstStyle>
            <a:lvl1pPr marL="0" indent="0" algn="l">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Style</a:t>
            </a:r>
          </a:p>
        </p:txBody>
      </p:sp>
      <p:sp>
        <p:nvSpPr>
          <p:cNvPr id="16" name="Rectangle 15">
            <a:extLst>
              <a:ext uri="{FF2B5EF4-FFF2-40B4-BE49-F238E27FC236}">
                <a16:creationId xmlns:a16="http://schemas.microsoft.com/office/drawing/2014/main" id="{9F3706DA-8668-4135-83B7-2DACDF114B3C}"/>
              </a:ext>
            </a:extLst>
          </p:cNvPr>
          <p:cNvSpPr/>
          <p:nvPr userDrawn="1"/>
        </p:nvSpPr>
        <p:spPr>
          <a:xfrm>
            <a:off x="0" y="6731522"/>
            <a:ext cx="12192000" cy="1365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4">
            <a:extLst>
              <a:ext uri="{FF2B5EF4-FFF2-40B4-BE49-F238E27FC236}">
                <a16:creationId xmlns:a16="http://schemas.microsoft.com/office/drawing/2014/main" id="{17AF3841-9AA5-44B5-B14C-C83A3F3E1D91}"/>
              </a:ext>
            </a:extLst>
          </p:cNvPr>
          <p:cNvSpPr>
            <a:spLocks noGrp="1"/>
          </p:cNvSpPr>
          <p:nvPr>
            <p:ph type="body" sz="quarter" idx="10" hasCustomPrompt="1"/>
          </p:nvPr>
        </p:nvSpPr>
        <p:spPr>
          <a:xfrm>
            <a:off x="1523981" y="2043994"/>
            <a:ext cx="1698170" cy="338554"/>
          </a:xfrm>
          <a:solidFill>
            <a:schemeClr val="accent2"/>
          </a:solidFill>
        </p:spPr>
        <p:txBody>
          <a:bodyPr wrap="square" anchor="ctr">
            <a:spAutoFit/>
          </a:bodyPr>
          <a:lstStyle>
            <a:lvl1pPr marL="0" indent="0" algn="ctr">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Month 01, 2024</a:t>
            </a:r>
          </a:p>
        </p:txBody>
      </p:sp>
      <p:grpSp>
        <p:nvGrpSpPr>
          <p:cNvPr id="28" name="Graphic 10">
            <a:extLst>
              <a:ext uri="{FF2B5EF4-FFF2-40B4-BE49-F238E27FC236}">
                <a16:creationId xmlns:a16="http://schemas.microsoft.com/office/drawing/2014/main" id="{2E26FF66-89EB-4145-ACDA-D1A81988C20D}"/>
              </a:ext>
            </a:extLst>
          </p:cNvPr>
          <p:cNvGrpSpPr/>
          <p:nvPr userDrawn="1"/>
        </p:nvGrpSpPr>
        <p:grpSpPr>
          <a:xfrm rot="10800000">
            <a:off x="0" y="0"/>
            <a:ext cx="1390650" cy="1390650"/>
            <a:chOff x="0" y="0"/>
            <a:chExt cx="1390650" cy="1390650"/>
          </a:xfrm>
        </p:grpSpPr>
        <p:sp>
          <p:nvSpPr>
            <p:cNvPr id="29" name="Freeform: Shape 28">
              <a:extLst>
                <a:ext uri="{FF2B5EF4-FFF2-40B4-BE49-F238E27FC236}">
                  <a16:creationId xmlns:a16="http://schemas.microsoft.com/office/drawing/2014/main" id="{36063E16-6BE7-48E3-A7F7-91BFC6CFABC2}"/>
                </a:ext>
              </a:extLst>
            </p:cNvPr>
            <p:cNvSpPr/>
            <p:nvPr/>
          </p:nvSpPr>
          <p:spPr>
            <a:xfrm rot="5400000">
              <a:off x="695324" y="695325"/>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chemeClr val="accent1"/>
            </a:solidFill>
            <a:ln w="9525" cap="flat">
              <a:noFill/>
              <a:prstDash val="solid"/>
              <a:miter/>
            </a:ln>
          </p:spPr>
          <p:txBody>
            <a:bodyPr rtlCol="0" anchor="ctr"/>
            <a:lstStyle/>
            <a:p>
              <a:endParaRPr lang="en-US" dirty="0">
                <a:solidFill>
                  <a:schemeClr val="accent1"/>
                </a:solidFill>
              </a:endParaRPr>
            </a:p>
          </p:txBody>
        </p:sp>
        <p:sp>
          <p:nvSpPr>
            <p:cNvPr id="30" name="Freeform: Shape 29">
              <a:extLst>
                <a:ext uri="{FF2B5EF4-FFF2-40B4-BE49-F238E27FC236}">
                  <a16:creationId xmlns:a16="http://schemas.microsoft.com/office/drawing/2014/main" id="{398CE357-BC45-482C-8984-53EA41E77F81}"/>
                </a:ext>
              </a:extLst>
            </p:cNvPr>
            <p:cNvSpPr/>
            <p:nvPr/>
          </p:nvSpPr>
          <p:spPr>
            <a:xfrm rot="5400000">
              <a:off x="695324" y="0"/>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rgbClr val="23428F"/>
            </a:solidFill>
            <a:ln w="9525" cap="flat">
              <a:noFill/>
              <a:prstDash val="solid"/>
              <a:miter/>
            </a:ln>
          </p:spPr>
          <p:txBody>
            <a:bodyPr rtlCol="0" anchor="ctr"/>
            <a:lstStyle/>
            <a:p>
              <a:endParaRPr lang="en-US" dirty="0">
                <a:solidFill>
                  <a:schemeClr val="accent2"/>
                </a:solidFill>
              </a:endParaRPr>
            </a:p>
          </p:txBody>
        </p:sp>
        <p:sp>
          <p:nvSpPr>
            <p:cNvPr id="31" name="Freeform: Shape 30">
              <a:extLst>
                <a:ext uri="{FF2B5EF4-FFF2-40B4-BE49-F238E27FC236}">
                  <a16:creationId xmlns:a16="http://schemas.microsoft.com/office/drawing/2014/main" id="{81AA4AA1-E130-4408-A781-B6A189061101}"/>
                </a:ext>
              </a:extLst>
            </p:cNvPr>
            <p:cNvSpPr/>
            <p:nvPr/>
          </p:nvSpPr>
          <p:spPr>
            <a:xfrm rot="5400000">
              <a:off x="0" y="695324"/>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rgbClr val="00256D"/>
            </a:solidFill>
            <a:ln w="9525" cap="flat">
              <a:noFill/>
              <a:prstDash val="solid"/>
              <a:miter/>
            </a:ln>
          </p:spPr>
          <p:txBody>
            <a:bodyPr rtlCol="0" anchor="ctr"/>
            <a:lstStyle/>
            <a:p>
              <a:endParaRPr lang="en-US" dirty="0">
                <a:solidFill>
                  <a:schemeClr val="tx1"/>
                </a:solidFill>
              </a:endParaRPr>
            </a:p>
          </p:txBody>
        </p:sp>
      </p:grpSp>
      <p:grpSp>
        <p:nvGrpSpPr>
          <p:cNvPr id="32" name="Graphic 10">
            <a:extLst>
              <a:ext uri="{FF2B5EF4-FFF2-40B4-BE49-F238E27FC236}">
                <a16:creationId xmlns:a16="http://schemas.microsoft.com/office/drawing/2014/main" id="{91981659-D99F-4E7F-8458-61E6E15B6311}"/>
              </a:ext>
            </a:extLst>
          </p:cNvPr>
          <p:cNvGrpSpPr/>
          <p:nvPr userDrawn="1"/>
        </p:nvGrpSpPr>
        <p:grpSpPr>
          <a:xfrm>
            <a:off x="10801332" y="5477398"/>
            <a:ext cx="1390650" cy="1390650"/>
            <a:chOff x="0" y="0"/>
            <a:chExt cx="1390650" cy="1390650"/>
          </a:xfrm>
        </p:grpSpPr>
        <p:sp>
          <p:nvSpPr>
            <p:cNvPr id="33" name="Freeform: Shape 32">
              <a:extLst>
                <a:ext uri="{FF2B5EF4-FFF2-40B4-BE49-F238E27FC236}">
                  <a16:creationId xmlns:a16="http://schemas.microsoft.com/office/drawing/2014/main" id="{C4D99C69-C74E-4E78-B4A1-5436579541E3}"/>
                </a:ext>
              </a:extLst>
            </p:cNvPr>
            <p:cNvSpPr/>
            <p:nvPr/>
          </p:nvSpPr>
          <p:spPr>
            <a:xfrm rot="5400000">
              <a:off x="695324" y="695325"/>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chemeClr val="accent1"/>
            </a:solidFill>
            <a:ln w="9525" cap="flat">
              <a:noFill/>
              <a:prstDash val="solid"/>
              <a:miter/>
            </a:ln>
          </p:spPr>
          <p:txBody>
            <a:bodyPr rtlCol="0" anchor="ctr"/>
            <a:lstStyle/>
            <a:p>
              <a:endParaRPr lang="en-US" dirty="0">
                <a:solidFill>
                  <a:schemeClr val="accent1"/>
                </a:solidFill>
              </a:endParaRPr>
            </a:p>
          </p:txBody>
        </p:sp>
        <p:sp>
          <p:nvSpPr>
            <p:cNvPr id="34" name="Freeform: Shape 33">
              <a:extLst>
                <a:ext uri="{FF2B5EF4-FFF2-40B4-BE49-F238E27FC236}">
                  <a16:creationId xmlns:a16="http://schemas.microsoft.com/office/drawing/2014/main" id="{65ACD6A7-BC1A-42DB-8E32-F19618E9E26B}"/>
                </a:ext>
              </a:extLst>
            </p:cNvPr>
            <p:cNvSpPr/>
            <p:nvPr/>
          </p:nvSpPr>
          <p:spPr>
            <a:xfrm rot="5400000">
              <a:off x="695324" y="0"/>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rgbClr val="23428F"/>
            </a:solidFill>
            <a:ln w="9525" cap="flat">
              <a:noFill/>
              <a:prstDash val="solid"/>
              <a:miter/>
            </a:ln>
          </p:spPr>
          <p:txBody>
            <a:bodyPr rtlCol="0" anchor="ctr"/>
            <a:lstStyle/>
            <a:p>
              <a:endParaRPr lang="en-US" dirty="0">
                <a:solidFill>
                  <a:schemeClr val="accent2"/>
                </a:solidFill>
              </a:endParaRPr>
            </a:p>
          </p:txBody>
        </p:sp>
        <p:sp>
          <p:nvSpPr>
            <p:cNvPr id="35" name="Freeform: Shape 34">
              <a:extLst>
                <a:ext uri="{FF2B5EF4-FFF2-40B4-BE49-F238E27FC236}">
                  <a16:creationId xmlns:a16="http://schemas.microsoft.com/office/drawing/2014/main" id="{F317B815-AA02-48F4-9B06-30C81C5A4A9E}"/>
                </a:ext>
              </a:extLst>
            </p:cNvPr>
            <p:cNvSpPr/>
            <p:nvPr/>
          </p:nvSpPr>
          <p:spPr>
            <a:xfrm rot="5400000">
              <a:off x="0" y="695324"/>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rgbClr val="00256D"/>
            </a:solidFill>
            <a:ln w="9525" cap="flat">
              <a:noFill/>
              <a:prstDash val="solid"/>
              <a:miter/>
            </a:ln>
          </p:spPr>
          <p:txBody>
            <a:bodyPr rtlCol="0" anchor="ctr"/>
            <a:lstStyle/>
            <a:p>
              <a:endParaRPr lang="en-US" dirty="0">
                <a:solidFill>
                  <a:schemeClr val="tx1"/>
                </a:solidFill>
              </a:endParaRPr>
            </a:p>
          </p:txBody>
        </p:sp>
      </p:grpSp>
    </p:spTree>
    <p:extLst>
      <p:ext uri="{BB962C8B-B14F-4D97-AF65-F5344CB8AC3E}">
        <p14:creationId xmlns:p14="http://schemas.microsoft.com/office/powerpoint/2010/main" val="33627226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10/27/2025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34622562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1122363"/>
            <a:ext cx="10363200" cy="2387600"/>
          </a:xfrm>
        </p:spPr>
        <p:txBody>
          <a:bodyPr anchor="b"/>
          <a:lstStyle>
            <a:lvl1pPr algn="ctr">
              <a:defRPr sz="6000"/>
            </a:lvl1pPr>
          </a:lstStyle>
          <a:p>
            <a:r>
              <a:rPr lang="en-US" dirty="0"/>
              <a:t>Click to edit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hidden="1"/>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fld id="{6459CC2F-6861-4FC1-B646-551397DA7A76}" type="slidenum">
              <a:rPr lang="en-US" smtClean="0"/>
              <a:t>‹#›</a:t>
            </a:fld>
            <a:endParaRPr lang="en-US"/>
          </a:p>
        </p:txBody>
      </p:sp>
      <p:sp>
        <p:nvSpPr>
          <p:cNvPr id="5" name="Footer Placeholder 4">
            <a:extLst>
              <a:ext uri="{FF2B5EF4-FFF2-40B4-BE49-F238E27FC236}">
                <a16:creationId xmlns:a16="http://schemas.microsoft.com/office/drawing/2014/main" id="{C3345B7C-4273-48F9-3255-D9A8FAA45F8C}"/>
              </a:ext>
            </a:extLst>
          </p:cNvPr>
          <p:cNvSpPr>
            <a:spLocks noGrp="1"/>
          </p:cNvSpPr>
          <p:nvPr>
            <p:ph type="ftr" sz="quarter" idx="3"/>
          </p:nvPr>
        </p:nvSpPr>
        <p:spPr>
          <a:xfrm>
            <a:off x="838200" y="6356350"/>
            <a:ext cx="4114800" cy="365125"/>
          </a:xfrm>
          <a:prstGeom prst="rect">
            <a:avLst/>
          </a:prstGeom>
        </p:spPr>
        <p:txBody>
          <a:bodyPr vert="horz" lIns="91440" tIns="45720" rIns="91440" bIns="45720" rtlCol="0" anchor="ctr"/>
          <a:lstStyle>
            <a:lvl1pPr algn="l">
              <a:defRPr sz="1200">
                <a:solidFill>
                  <a:schemeClr val="tx1"/>
                </a:solidFill>
              </a:defRPr>
            </a:lvl1pPr>
          </a:lstStyle>
          <a:p>
            <a:r>
              <a:rPr lang="en-US"/>
              <a:t>© 2025 Association of Title IX Administrators</a:t>
            </a:r>
            <a:endParaRPr lang="en-US" dirty="0"/>
          </a:p>
        </p:txBody>
      </p:sp>
    </p:spTree>
    <p:extLst>
      <p:ext uri="{BB962C8B-B14F-4D97-AF65-F5344CB8AC3E}">
        <p14:creationId xmlns:p14="http://schemas.microsoft.com/office/powerpoint/2010/main" val="19821984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ight Title Slide - Monogram">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F47B87D-B69A-4037-85E9-3F6E3CE758F5}"/>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FF2B5EF4-FFF2-40B4-BE49-F238E27FC236}">
                <a16:creationId xmlns:a16="http://schemas.microsoft.com/office/drawing/2014/main" id="{0ED9BE8C-4A8B-4A23-A9C2-7979B3E32631}"/>
              </a:ext>
            </a:extLst>
          </p:cNvPr>
          <p:cNvPicPr>
            <a:picLocks noChangeAspect="1"/>
          </p:cNvPicPr>
          <p:nvPr userDrawn="1"/>
        </p:nvPicPr>
        <p:blipFill rotWithShape="1">
          <a:blip r:embed="rId2" cstate="screen">
            <a:alphaModFix amt="7000"/>
            <a:extLst>
              <a:ext uri="{28A0092B-C50C-407E-A947-70E740481C1C}">
                <a14:useLocalDpi xmlns:a14="http://schemas.microsoft.com/office/drawing/2010/main"/>
              </a:ext>
            </a:extLst>
          </a:blip>
          <a:srcRect l="31454" r="18130"/>
          <a:stretch/>
        </p:blipFill>
        <p:spPr>
          <a:xfrm>
            <a:off x="-1" y="-24705"/>
            <a:ext cx="12192000" cy="6858000"/>
          </a:xfrm>
          <a:prstGeom prst="rect">
            <a:avLst/>
          </a:prstGeom>
        </p:spPr>
      </p:pic>
      <p:sp>
        <p:nvSpPr>
          <p:cNvPr id="16" name="Rectangle 15">
            <a:extLst>
              <a:ext uri="{FF2B5EF4-FFF2-40B4-BE49-F238E27FC236}">
                <a16:creationId xmlns:a16="http://schemas.microsoft.com/office/drawing/2014/main" id="{9F3706DA-8668-4135-83B7-2DACDF114B3C}"/>
              </a:ext>
            </a:extLst>
          </p:cNvPr>
          <p:cNvSpPr/>
          <p:nvPr userDrawn="1"/>
        </p:nvSpPr>
        <p:spPr>
          <a:xfrm>
            <a:off x="0" y="6731522"/>
            <a:ext cx="12192000" cy="1365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aphic 10">
            <a:extLst>
              <a:ext uri="{FF2B5EF4-FFF2-40B4-BE49-F238E27FC236}">
                <a16:creationId xmlns:a16="http://schemas.microsoft.com/office/drawing/2014/main" id="{EDF03663-3B6D-42C1-A2B4-D2CB86219676}"/>
              </a:ext>
            </a:extLst>
          </p:cNvPr>
          <p:cNvGrpSpPr/>
          <p:nvPr/>
        </p:nvGrpSpPr>
        <p:grpSpPr>
          <a:xfrm rot="10800000">
            <a:off x="0" y="0"/>
            <a:ext cx="1390650" cy="1390650"/>
            <a:chOff x="0" y="0"/>
            <a:chExt cx="1390650" cy="1390650"/>
          </a:xfrm>
        </p:grpSpPr>
        <p:sp>
          <p:nvSpPr>
            <p:cNvPr id="5" name="Freeform: Shape 4">
              <a:extLst>
                <a:ext uri="{FF2B5EF4-FFF2-40B4-BE49-F238E27FC236}">
                  <a16:creationId xmlns:a16="http://schemas.microsoft.com/office/drawing/2014/main" id="{E8FFFA26-4A8B-4F0A-99FA-D99CF9F746FB}"/>
                </a:ext>
              </a:extLst>
            </p:cNvPr>
            <p:cNvSpPr/>
            <p:nvPr/>
          </p:nvSpPr>
          <p:spPr>
            <a:xfrm rot="5400000">
              <a:off x="695324" y="695325"/>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chemeClr val="accent1"/>
            </a:solidFill>
            <a:ln w="9525" cap="flat">
              <a:noFill/>
              <a:prstDash val="solid"/>
              <a:miter/>
            </a:ln>
          </p:spPr>
          <p:txBody>
            <a:bodyPr rtlCol="0" anchor="ctr"/>
            <a:lstStyle/>
            <a:p>
              <a:endParaRPr lang="en-US" dirty="0">
                <a:solidFill>
                  <a:schemeClr val="accent1"/>
                </a:solidFill>
              </a:endParaRPr>
            </a:p>
          </p:txBody>
        </p:sp>
        <p:sp>
          <p:nvSpPr>
            <p:cNvPr id="6" name="Freeform: Shape 5">
              <a:extLst>
                <a:ext uri="{FF2B5EF4-FFF2-40B4-BE49-F238E27FC236}">
                  <a16:creationId xmlns:a16="http://schemas.microsoft.com/office/drawing/2014/main" id="{5A87E8C2-C222-4E02-A2CB-93438DB00384}"/>
                </a:ext>
              </a:extLst>
            </p:cNvPr>
            <p:cNvSpPr/>
            <p:nvPr/>
          </p:nvSpPr>
          <p:spPr>
            <a:xfrm rot="5400000">
              <a:off x="695324" y="0"/>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rgbClr val="23428F"/>
            </a:solidFill>
            <a:ln w="9525" cap="flat">
              <a:noFill/>
              <a:prstDash val="solid"/>
              <a:miter/>
            </a:ln>
          </p:spPr>
          <p:txBody>
            <a:bodyPr rtlCol="0" anchor="ctr"/>
            <a:lstStyle/>
            <a:p>
              <a:endParaRPr lang="en-US" dirty="0">
                <a:solidFill>
                  <a:schemeClr val="accent2"/>
                </a:solidFill>
              </a:endParaRPr>
            </a:p>
          </p:txBody>
        </p:sp>
        <p:sp>
          <p:nvSpPr>
            <p:cNvPr id="7" name="Freeform: Shape 6">
              <a:extLst>
                <a:ext uri="{FF2B5EF4-FFF2-40B4-BE49-F238E27FC236}">
                  <a16:creationId xmlns:a16="http://schemas.microsoft.com/office/drawing/2014/main" id="{7817E0F5-CF14-43C0-B9EC-B5CC687C1DA5}"/>
                </a:ext>
              </a:extLst>
            </p:cNvPr>
            <p:cNvSpPr/>
            <p:nvPr/>
          </p:nvSpPr>
          <p:spPr>
            <a:xfrm rot="5400000">
              <a:off x="0" y="695324"/>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rgbClr val="00256D"/>
            </a:solidFill>
            <a:ln w="9525" cap="flat">
              <a:noFill/>
              <a:prstDash val="solid"/>
              <a:miter/>
            </a:ln>
          </p:spPr>
          <p:txBody>
            <a:bodyPr rtlCol="0" anchor="ctr"/>
            <a:lstStyle/>
            <a:p>
              <a:endParaRPr lang="en-US" dirty="0">
                <a:solidFill>
                  <a:schemeClr val="tx1"/>
                </a:solidFill>
              </a:endParaRPr>
            </a:p>
          </p:txBody>
        </p:sp>
      </p:grpSp>
      <p:sp>
        <p:nvSpPr>
          <p:cNvPr id="30" name="Title 1">
            <a:extLst>
              <a:ext uri="{FF2B5EF4-FFF2-40B4-BE49-F238E27FC236}">
                <a16:creationId xmlns:a16="http://schemas.microsoft.com/office/drawing/2014/main" id="{CA3816B4-8368-42C7-8090-C175226890DE}"/>
              </a:ext>
            </a:extLst>
          </p:cNvPr>
          <p:cNvSpPr>
            <a:spLocks noGrp="1"/>
          </p:cNvSpPr>
          <p:nvPr>
            <p:ph type="ctrTitle" hasCustomPrompt="1"/>
          </p:nvPr>
        </p:nvSpPr>
        <p:spPr>
          <a:xfrm>
            <a:off x="1524000" y="2457541"/>
            <a:ext cx="7520354" cy="1269510"/>
          </a:xfrm>
        </p:spPr>
        <p:txBody>
          <a:bodyPr anchor="b">
            <a:normAutofit/>
          </a:bodyPr>
          <a:lstStyle>
            <a:lvl1pPr algn="l">
              <a:defRPr sz="6000" b="1">
                <a:solidFill>
                  <a:schemeClr val="tx1"/>
                </a:solidFill>
              </a:defRPr>
            </a:lvl1pPr>
          </a:lstStyle>
          <a:p>
            <a:r>
              <a:rPr lang="en-US"/>
              <a:t>Click to Edit Title</a:t>
            </a:r>
          </a:p>
        </p:txBody>
      </p:sp>
      <p:sp>
        <p:nvSpPr>
          <p:cNvPr id="31" name="Subtitle 2">
            <a:extLst>
              <a:ext uri="{FF2B5EF4-FFF2-40B4-BE49-F238E27FC236}">
                <a16:creationId xmlns:a16="http://schemas.microsoft.com/office/drawing/2014/main" id="{62A1932F-7E94-47AF-A6B8-2A70686C8E85}"/>
              </a:ext>
            </a:extLst>
          </p:cNvPr>
          <p:cNvSpPr>
            <a:spLocks noGrp="1"/>
          </p:cNvSpPr>
          <p:nvPr>
            <p:ph type="subTitle" idx="1" hasCustomPrompt="1"/>
          </p:nvPr>
        </p:nvSpPr>
        <p:spPr>
          <a:xfrm>
            <a:off x="1524000" y="3816258"/>
            <a:ext cx="7520354" cy="1143000"/>
          </a:xfrm>
        </p:spPr>
        <p:txBody>
          <a:bodyPr>
            <a:normAutofit/>
          </a:bodyPr>
          <a:lstStyle>
            <a:lvl1pPr marL="0" indent="0" algn="l">
              <a:buNone/>
              <a:defRPr sz="2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Style</a:t>
            </a:r>
          </a:p>
        </p:txBody>
      </p:sp>
      <p:sp>
        <p:nvSpPr>
          <p:cNvPr id="32" name="Text Placeholder 4">
            <a:extLst>
              <a:ext uri="{FF2B5EF4-FFF2-40B4-BE49-F238E27FC236}">
                <a16:creationId xmlns:a16="http://schemas.microsoft.com/office/drawing/2014/main" id="{64CFC1E3-9AE0-4E98-B0A6-2DCD72EC317B}"/>
              </a:ext>
            </a:extLst>
          </p:cNvPr>
          <p:cNvSpPr>
            <a:spLocks noGrp="1"/>
          </p:cNvSpPr>
          <p:nvPr>
            <p:ph type="body" sz="quarter" idx="10" hasCustomPrompt="1"/>
          </p:nvPr>
        </p:nvSpPr>
        <p:spPr>
          <a:xfrm>
            <a:off x="1524000" y="2029780"/>
            <a:ext cx="1698170" cy="338554"/>
          </a:xfrm>
          <a:solidFill>
            <a:schemeClr val="accent2"/>
          </a:solidFill>
        </p:spPr>
        <p:txBody>
          <a:bodyPr wrap="square" anchor="ctr">
            <a:spAutoFit/>
          </a:bodyPr>
          <a:lstStyle>
            <a:lvl1pPr marL="0" indent="0" algn="ctr">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Month 01, 2024</a:t>
            </a:r>
          </a:p>
        </p:txBody>
      </p:sp>
      <p:grpSp>
        <p:nvGrpSpPr>
          <p:cNvPr id="2" name="Graphic 10">
            <a:extLst>
              <a:ext uri="{FF2B5EF4-FFF2-40B4-BE49-F238E27FC236}">
                <a16:creationId xmlns:a16="http://schemas.microsoft.com/office/drawing/2014/main" id="{B89B2168-F10E-0331-3AA3-7193B47A70E3}"/>
              </a:ext>
            </a:extLst>
          </p:cNvPr>
          <p:cNvGrpSpPr/>
          <p:nvPr userDrawn="1"/>
        </p:nvGrpSpPr>
        <p:grpSpPr>
          <a:xfrm>
            <a:off x="10801332" y="5477398"/>
            <a:ext cx="1390650" cy="1390650"/>
            <a:chOff x="0" y="0"/>
            <a:chExt cx="1390650" cy="1390650"/>
          </a:xfrm>
        </p:grpSpPr>
        <p:sp>
          <p:nvSpPr>
            <p:cNvPr id="3" name="Freeform: Shape 2">
              <a:extLst>
                <a:ext uri="{FF2B5EF4-FFF2-40B4-BE49-F238E27FC236}">
                  <a16:creationId xmlns:a16="http://schemas.microsoft.com/office/drawing/2014/main" id="{0D9A6CAF-495E-4BD6-95F3-C5740FBE59C5}"/>
                </a:ext>
              </a:extLst>
            </p:cNvPr>
            <p:cNvSpPr/>
            <p:nvPr/>
          </p:nvSpPr>
          <p:spPr>
            <a:xfrm rot="5400000">
              <a:off x="695324" y="695325"/>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chemeClr val="accent1"/>
            </a:solidFill>
            <a:ln w="9525" cap="flat">
              <a:noFill/>
              <a:prstDash val="solid"/>
              <a:miter/>
            </a:ln>
          </p:spPr>
          <p:txBody>
            <a:bodyPr rtlCol="0" anchor="ctr"/>
            <a:lstStyle/>
            <a:p>
              <a:endParaRPr lang="en-US" dirty="0">
                <a:solidFill>
                  <a:schemeClr val="accent1"/>
                </a:solidFill>
              </a:endParaRPr>
            </a:p>
          </p:txBody>
        </p:sp>
        <p:sp>
          <p:nvSpPr>
            <p:cNvPr id="10" name="Freeform: Shape 9">
              <a:extLst>
                <a:ext uri="{FF2B5EF4-FFF2-40B4-BE49-F238E27FC236}">
                  <a16:creationId xmlns:a16="http://schemas.microsoft.com/office/drawing/2014/main" id="{8CA17810-32BD-59E2-6666-1B608C68FAC8}"/>
                </a:ext>
              </a:extLst>
            </p:cNvPr>
            <p:cNvSpPr/>
            <p:nvPr/>
          </p:nvSpPr>
          <p:spPr>
            <a:xfrm rot="5400000">
              <a:off x="695324" y="0"/>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rgbClr val="23428F"/>
            </a:solidFill>
            <a:ln w="9525" cap="flat">
              <a:noFill/>
              <a:prstDash val="solid"/>
              <a:miter/>
            </a:ln>
          </p:spPr>
          <p:txBody>
            <a:bodyPr rtlCol="0" anchor="ctr"/>
            <a:lstStyle/>
            <a:p>
              <a:endParaRPr lang="en-US" dirty="0">
                <a:solidFill>
                  <a:schemeClr val="accent2"/>
                </a:solidFill>
              </a:endParaRPr>
            </a:p>
          </p:txBody>
        </p:sp>
        <p:sp>
          <p:nvSpPr>
            <p:cNvPr id="11" name="Freeform: Shape 10">
              <a:extLst>
                <a:ext uri="{FF2B5EF4-FFF2-40B4-BE49-F238E27FC236}">
                  <a16:creationId xmlns:a16="http://schemas.microsoft.com/office/drawing/2014/main" id="{2E92FA59-9781-78EF-2179-25EFC9566D3D}"/>
                </a:ext>
              </a:extLst>
            </p:cNvPr>
            <p:cNvSpPr/>
            <p:nvPr/>
          </p:nvSpPr>
          <p:spPr>
            <a:xfrm rot="5400000">
              <a:off x="0" y="695324"/>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rgbClr val="00256D"/>
            </a:solidFill>
            <a:ln w="9525" cap="flat">
              <a:noFill/>
              <a:prstDash val="solid"/>
              <a:miter/>
            </a:ln>
          </p:spPr>
          <p:txBody>
            <a:bodyPr rtlCol="0" anchor="ctr"/>
            <a:lstStyle/>
            <a:p>
              <a:endParaRPr lang="en-US" dirty="0">
                <a:solidFill>
                  <a:schemeClr val="tx1"/>
                </a:solidFill>
              </a:endParaRPr>
            </a:p>
          </p:txBody>
        </p:sp>
      </p:grpSp>
      <p:pic>
        <p:nvPicPr>
          <p:cNvPr id="12" name="Picture 11" descr="A blue circle with white text and a city skyline&#10;&#10;AI-generated content may be incorrect.">
            <a:extLst>
              <a:ext uri="{FF2B5EF4-FFF2-40B4-BE49-F238E27FC236}">
                <a16:creationId xmlns:a16="http://schemas.microsoft.com/office/drawing/2014/main" id="{8CD9DD39-CAC3-0490-846C-62E7C0B41CC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91858" y="253248"/>
            <a:ext cx="2852460" cy="2852460"/>
          </a:xfrm>
          <a:prstGeom prst="rect">
            <a:avLst/>
          </a:prstGeom>
        </p:spPr>
      </p:pic>
    </p:spTree>
    <p:extLst>
      <p:ext uri="{BB962C8B-B14F-4D97-AF65-F5344CB8AC3E}">
        <p14:creationId xmlns:p14="http://schemas.microsoft.com/office/powerpoint/2010/main" val="1562565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ark Title Slide - Plai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F47B87D-B69A-4037-85E9-3F6E3CE758F5}"/>
              </a:ext>
            </a:extLst>
          </p:cNvPr>
          <p:cNvSpPr/>
          <p:nvPr userDrawn="1"/>
        </p:nvSpPr>
        <p:spPr>
          <a:xfrm>
            <a:off x="0" y="0"/>
            <a:ext cx="12192000" cy="6858000"/>
          </a:xfrm>
          <a:prstGeom prst="rect">
            <a:avLst/>
          </a:prstGeom>
          <a:solidFill>
            <a:schemeClr val="tx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4" name="Rectangle 3">
            <a:extLst>
              <a:ext uri="{FF2B5EF4-FFF2-40B4-BE49-F238E27FC236}">
                <a16:creationId xmlns:a16="http://schemas.microsoft.com/office/drawing/2014/main" id="{77936E4D-F669-4EE5-A82E-7ADD0A52E7EB}"/>
              </a:ext>
            </a:extLst>
          </p:cNvPr>
          <p:cNvSpPr/>
          <p:nvPr userDrawn="1"/>
        </p:nvSpPr>
        <p:spPr>
          <a:xfrm>
            <a:off x="-19" y="-2"/>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a:extLst>
              <a:ext uri="{FF2B5EF4-FFF2-40B4-BE49-F238E27FC236}">
                <a16:creationId xmlns:a16="http://schemas.microsoft.com/office/drawing/2014/main" id="{3ADA913D-DC8D-4767-B734-B883C8FB87B3}"/>
              </a:ext>
            </a:extLst>
          </p:cNvPr>
          <p:cNvSpPr>
            <a:spLocks noGrp="1"/>
          </p:cNvSpPr>
          <p:nvPr>
            <p:ph type="ctrTitle" hasCustomPrompt="1"/>
          </p:nvPr>
        </p:nvSpPr>
        <p:spPr>
          <a:xfrm>
            <a:off x="1524000" y="2457541"/>
            <a:ext cx="7467839" cy="1269510"/>
          </a:xfrm>
        </p:spPr>
        <p:txBody>
          <a:bodyPr anchor="b">
            <a:normAutofit/>
          </a:bodyPr>
          <a:lstStyle>
            <a:lvl1pPr algn="l">
              <a:defRPr sz="6000" b="1">
                <a:solidFill>
                  <a:schemeClr val="bg1"/>
                </a:solidFill>
              </a:defRPr>
            </a:lvl1pPr>
          </a:lstStyle>
          <a:p>
            <a:r>
              <a:rPr lang="en-US" dirty="0"/>
              <a:t>Click to Edit Title</a:t>
            </a:r>
          </a:p>
        </p:txBody>
      </p:sp>
      <p:sp>
        <p:nvSpPr>
          <p:cNvPr id="3" name="Subtitle 2">
            <a:extLst>
              <a:ext uri="{FF2B5EF4-FFF2-40B4-BE49-F238E27FC236}">
                <a16:creationId xmlns:a16="http://schemas.microsoft.com/office/drawing/2014/main" id="{68D96EE1-4A96-4E12-96E0-5F6F959FF931}"/>
              </a:ext>
            </a:extLst>
          </p:cNvPr>
          <p:cNvSpPr>
            <a:spLocks noGrp="1"/>
          </p:cNvSpPr>
          <p:nvPr>
            <p:ph type="subTitle" idx="1" hasCustomPrompt="1"/>
          </p:nvPr>
        </p:nvSpPr>
        <p:spPr>
          <a:xfrm>
            <a:off x="1524000" y="3816258"/>
            <a:ext cx="7467839" cy="1143000"/>
          </a:xfrm>
        </p:spPr>
        <p:txBody>
          <a:bodyPr>
            <a:normAutofit/>
          </a:bodyPr>
          <a:lstStyle>
            <a:lvl1pPr marL="0" indent="0" algn="l">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Style</a:t>
            </a:r>
          </a:p>
        </p:txBody>
      </p:sp>
      <p:sp>
        <p:nvSpPr>
          <p:cNvPr id="16" name="Rectangle 15">
            <a:extLst>
              <a:ext uri="{FF2B5EF4-FFF2-40B4-BE49-F238E27FC236}">
                <a16:creationId xmlns:a16="http://schemas.microsoft.com/office/drawing/2014/main" id="{9F3706DA-8668-4135-83B7-2DACDF114B3C}"/>
              </a:ext>
            </a:extLst>
          </p:cNvPr>
          <p:cNvSpPr/>
          <p:nvPr userDrawn="1"/>
        </p:nvSpPr>
        <p:spPr>
          <a:xfrm>
            <a:off x="0" y="6731522"/>
            <a:ext cx="12192000" cy="1365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4">
            <a:extLst>
              <a:ext uri="{FF2B5EF4-FFF2-40B4-BE49-F238E27FC236}">
                <a16:creationId xmlns:a16="http://schemas.microsoft.com/office/drawing/2014/main" id="{17AF3841-9AA5-44B5-B14C-C83A3F3E1D91}"/>
              </a:ext>
            </a:extLst>
          </p:cNvPr>
          <p:cNvSpPr>
            <a:spLocks noGrp="1"/>
          </p:cNvSpPr>
          <p:nvPr>
            <p:ph type="body" sz="quarter" idx="10" hasCustomPrompt="1"/>
          </p:nvPr>
        </p:nvSpPr>
        <p:spPr>
          <a:xfrm>
            <a:off x="1523981" y="2043994"/>
            <a:ext cx="1698170" cy="338554"/>
          </a:xfrm>
          <a:solidFill>
            <a:schemeClr val="accent2"/>
          </a:solidFill>
        </p:spPr>
        <p:txBody>
          <a:bodyPr wrap="square" anchor="ctr">
            <a:spAutoFit/>
          </a:bodyPr>
          <a:lstStyle>
            <a:lvl1pPr marL="0" indent="0" algn="ctr">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Month 01, 2024</a:t>
            </a:r>
          </a:p>
        </p:txBody>
      </p:sp>
      <p:grpSp>
        <p:nvGrpSpPr>
          <p:cNvPr id="28" name="Graphic 10">
            <a:extLst>
              <a:ext uri="{FF2B5EF4-FFF2-40B4-BE49-F238E27FC236}">
                <a16:creationId xmlns:a16="http://schemas.microsoft.com/office/drawing/2014/main" id="{2E26FF66-89EB-4145-ACDA-D1A81988C20D}"/>
              </a:ext>
            </a:extLst>
          </p:cNvPr>
          <p:cNvGrpSpPr/>
          <p:nvPr userDrawn="1"/>
        </p:nvGrpSpPr>
        <p:grpSpPr>
          <a:xfrm rot="10800000">
            <a:off x="0" y="0"/>
            <a:ext cx="1390650" cy="1390650"/>
            <a:chOff x="0" y="0"/>
            <a:chExt cx="1390650" cy="1390650"/>
          </a:xfrm>
        </p:grpSpPr>
        <p:sp>
          <p:nvSpPr>
            <p:cNvPr id="29" name="Freeform: Shape 28">
              <a:extLst>
                <a:ext uri="{FF2B5EF4-FFF2-40B4-BE49-F238E27FC236}">
                  <a16:creationId xmlns:a16="http://schemas.microsoft.com/office/drawing/2014/main" id="{36063E16-6BE7-48E3-A7F7-91BFC6CFABC2}"/>
                </a:ext>
              </a:extLst>
            </p:cNvPr>
            <p:cNvSpPr/>
            <p:nvPr/>
          </p:nvSpPr>
          <p:spPr>
            <a:xfrm rot="5400000">
              <a:off x="695324" y="695325"/>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chemeClr val="accent1"/>
            </a:solidFill>
            <a:ln w="9525" cap="flat">
              <a:noFill/>
              <a:prstDash val="solid"/>
              <a:miter/>
            </a:ln>
          </p:spPr>
          <p:txBody>
            <a:bodyPr rtlCol="0" anchor="ctr"/>
            <a:lstStyle/>
            <a:p>
              <a:endParaRPr lang="en-US" dirty="0">
                <a:solidFill>
                  <a:schemeClr val="accent1"/>
                </a:solidFill>
              </a:endParaRPr>
            </a:p>
          </p:txBody>
        </p:sp>
        <p:sp>
          <p:nvSpPr>
            <p:cNvPr id="30" name="Freeform: Shape 29">
              <a:extLst>
                <a:ext uri="{FF2B5EF4-FFF2-40B4-BE49-F238E27FC236}">
                  <a16:creationId xmlns:a16="http://schemas.microsoft.com/office/drawing/2014/main" id="{398CE357-BC45-482C-8984-53EA41E77F81}"/>
                </a:ext>
              </a:extLst>
            </p:cNvPr>
            <p:cNvSpPr/>
            <p:nvPr/>
          </p:nvSpPr>
          <p:spPr>
            <a:xfrm rot="5400000">
              <a:off x="695324" y="0"/>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rgbClr val="23428F"/>
            </a:solidFill>
            <a:ln w="9525" cap="flat">
              <a:noFill/>
              <a:prstDash val="solid"/>
              <a:miter/>
            </a:ln>
          </p:spPr>
          <p:txBody>
            <a:bodyPr rtlCol="0" anchor="ctr"/>
            <a:lstStyle/>
            <a:p>
              <a:endParaRPr lang="en-US" dirty="0">
                <a:solidFill>
                  <a:schemeClr val="accent2"/>
                </a:solidFill>
              </a:endParaRPr>
            </a:p>
          </p:txBody>
        </p:sp>
        <p:sp>
          <p:nvSpPr>
            <p:cNvPr id="31" name="Freeform: Shape 30">
              <a:extLst>
                <a:ext uri="{FF2B5EF4-FFF2-40B4-BE49-F238E27FC236}">
                  <a16:creationId xmlns:a16="http://schemas.microsoft.com/office/drawing/2014/main" id="{81AA4AA1-E130-4408-A781-B6A189061101}"/>
                </a:ext>
              </a:extLst>
            </p:cNvPr>
            <p:cNvSpPr/>
            <p:nvPr/>
          </p:nvSpPr>
          <p:spPr>
            <a:xfrm rot="5400000">
              <a:off x="0" y="695324"/>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rgbClr val="00256D"/>
            </a:solidFill>
            <a:ln w="9525" cap="flat">
              <a:noFill/>
              <a:prstDash val="solid"/>
              <a:miter/>
            </a:ln>
          </p:spPr>
          <p:txBody>
            <a:bodyPr rtlCol="0" anchor="ctr"/>
            <a:lstStyle/>
            <a:p>
              <a:endParaRPr lang="en-US" dirty="0">
                <a:solidFill>
                  <a:schemeClr val="tx1"/>
                </a:solidFill>
              </a:endParaRPr>
            </a:p>
          </p:txBody>
        </p:sp>
      </p:grpSp>
      <p:grpSp>
        <p:nvGrpSpPr>
          <p:cNvPr id="32" name="Graphic 10">
            <a:extLst>
              <a:ext uri="{FF2B5EF4-FFF2-40B4-BE49-F238E27FC236}">
                <a16:creationId xmlns:a16="http://schemas.microsoft.com/office/drawing/2014/main" id="{91981659-D99F-4E7F-8458-61E6E15B6311}"/>
              </a:ext>
            </a:extLst>
          </p:cNvPr>
          <p:cNvGrpSpPr/>
          <p:nvPr userDrawn="1"/>
        </p:nvGrpSpPr>
        <p:grpSpPr>
          <a:xfrm>
            <a:off x="10801332" y="5477398"/>
            <a:ext cx="1390650" cy="1390650"/>
            <a:chOff x="0" y="0"/>
            <a:chExt cx="1390650" cy="1390650"/>
          </a:xfrm>
        </p:grpSpPr>
        <p:sp>
          <p:nvSpPr>
            <p:cNvPr id="33" name="Freeform: Shape 32">
              <a:extLst>
                <a:ext uri="{FF2B5EF4-FFF2-40B4-BE49-F238E27FC236}">
                  <a16:creationId xmlns:a16="http://schemas.microsoft.com/office/drawing/2014/main" id="{C4D99C69-C74E-4E78-B4A1-5436579541E3}"/>
                </a:ext>
              </a:extLst>
            </p:cNvPr>
            <p:cNvSpPr/>
            <p:nvPr/>
          </p:nvSpPr>
          <p:spPr>
            <a:xfrm rot="5400000">
              <a:off x="695324" y="695325"/>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chemeClr val="accent1"/>
            </a:solidFill>
            <a:ln w="9525" cap="flat">
              <a:noFill/>
              <a:prstDash val="solid"/>
              <a:miter/>
            </a:ln>
          </p:spPr>
          <p:txBody>
            <a:bodyPr rtlCol="0" anchor="ctr"/>
            <a:lstStyle/>
            <a:p>
              <a:endParaRPr lang="en-US" dirty="0">
                <a:solidFill>
                  <a:schemeClr val="accent1"/>
                </a:solidFill>
              </a:endParaRPr>
            </a:p>
          </p:txBody>
        </p:sp>
        <p:sp>
          <p:nvSpPr>
            <p:cNvPr id="34" name="Freeform: Shape 33">
              <a:extLst>
                <a:ext uri="{FF2B5EF4-FFF2-40B4-BE49-F238E27FC236}">
                  <a16:creationId xmlns:a16="http://schemas.microsoft.com/office/drawing/2014/main" id="{65ACD6A7-BC1A-42DB-8E32-F19618E9E26B}"/>
                </a:ext>
              </a:extLst>
            </p:cNvPr>
            <p:cNvSpPr/>
            <p:nvPr/>
          </p:nvSpPr>
          <p:spPr>
            <a:xfrm rot="5400000">
              <a:off x="695324" y="0"/>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rgbClr val="23428F"/>
            </a:solidFill>
            <a:ln w="9525" cap="flat">
              <a:noFill/>
              <a:prstDash val="solid"/>
              <a:miter/>
            </a:ln>
          </p:spPr>
          <p:txBody>
            <a:bodyPr rtlCol="0" anchor="ctr"/>
            <a:lstStyle/>
            <a:p>
              <a:endParaRPr lang="en-US" dirty="0">
                <a:solidFill>
                  <a:schemeClr val="accent2"/>
                </a:solidFill>
              </a:endParaRPr>
            </a:p>
          </p:txBody>
        </p:sp>
        <p:sp>
          <p:nvSpPr>
            <p:cNvPr id="35" name="Freeform: Shape 34">
              <a:extLst>
                <a:ext uri="{FF2B5EF4-FFF2-40B4-BE49-F238E27FC236}">
                  <a16:creationId xmlns:a16="http://schemas.microsoft.com/office/drawing/2014/main" id="{F317B815-AA02-48F4-9B06-30C81C5A4A9E}"/>
                </a:ext>
              </a:extLst>
            </p:cNvPr>
            <p:cNvSpPr/>
            <p:nvPr/>
          </p:nvSpPr>
          <p:spPr>
            <a:xfrm rot="5400000">
              <a:off x="0" y="695324"/>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rgbClr val="00256D"/>
            </a:solidFill>
            <a:ln w="9525" cap="flat">
              <a:noFill/>
              <a:prstDash val="solid"/>
              <a:miter/>
            </a:ln>
          </p:spPr>
          <p:txBody>
            <a:bodyPr rtlCol="0" anchor="ctr"/>
            <a:lstStyle/>
            <a:p>
              <a:endParaRPr lang="en-US" dirty="0">
                <a:solidFill>
                  <a:schemeClr val="tx1"/>
                </a:solidFill>
              </a:endParaRPr>
            </a:p>
          </p:txBody>
        </p:sp>
      </p:grpSp>
      <p:pic>
        <p:nvPicPr>
          <p:cNvPr id="6" name="Picture 5" descr="A blue circle with white text and a city skyline&#10;&#10;AI-generated content may be incorrect.">
            <a:extLst>
              <a:ext uri="{FF2B5EF4-FFF2-40B4-BE49-F238E27FC236}">
                <a16:creationId xmlns:a16="http://schemas.microsoft.com/office/drawing/2014/main" id="{11B75B60-D35D-06D8-3171-A6B0DA70E32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91858" y="253248"/>
            <a:ext cx="2852460" cy="2852460"/>
          </a:xfrm>
          <a:prstGeom prst="rect">
            <a:avLst/>
          </a:prstGeom>
        </p:spPr>
      </p:pic>
    </p:spTree>
    <p:extLst>
      <p:ext uri="{BB962C8B-B14F-4D97-AF65-F5344CB8AC3E}">
        <p14:creationId xmlns:p14="http://schemas.microsoft.com/office/powerpoint/2010/main" val="1253089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ight Title Slide - Plai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F47B87D-B69A-4037-85E9-3F6E3CE758F5}"/>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6" name="Rectangle 15">
            <a:extLst>
              <a:ext uri="{FF2B5EF4-FFF2-40B4-BE49-F238E27FC236}">
                <a16:creationId xmlns:a16="http://schemas.microsoft.com/office/drawing/2014/main" id="{9F3706DA-8668-4135-83B7-2DACDF114B3C}"/>
              </a:ext>
            </a:extLst>
          </p:cNvPr>
          <p:cNvSpPr/>
          <p:nvPr userDrawn="1"/>
        </p:nvSpPr>
        <p:spPr>
          <a:xfrm>
            <a:off x="0" y="6731522"/>
            <a:ext cx="12192000" cy="1365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aphic 10">
            <a:extLst>
              <a:ext uri="{FF2B5EF4-FFF2-40B4-BE49-F238E27FC236}">
                <a16:creationId xmlns:a16="http://schemas.microsoft.com/office/drawing/2014/main" id="{EDF03663-3B6D-42C1-A2B4-D2CB86219676}"/>
              </a:ext>
            </a:extLst>
          </p:cNvPr>
          <p:cNvGrpSpPr/>
          <p:nvPr/>
        </p:nvGrpSpPr>
        <p:grpSpPr>
          <a:xfrm rot="10800000">
            <a:off x="0" y="0"/>
            <a:ext cx="1390650" cy="1390650"/>
            <a:chOff x="0" y="0"/>
            <a:chExt cx="1390650" cy="1390650"/>
          </a:xfrm>
        </p:grpSpPr>
        <p:sp>
          <p:nvSpPr>
            <p:cNvPr id="5" name="Freeform: Shape 4">
              <a:extLst>
                <a:ext uri="{FF2B5EF4-FFF2-40B4-BE49-F238E27FC236}">
                  <a16:creationId xmlns:a16="http://schemas.microsoft.com/office/drawing/2014/main" id="{E8FFFA26-4A8B-4F0A-99FA-D99CF9F746FB}"/>
                </a:ext>
              </a:extLst>
            </p:cNvPr>
            <p:cNvSpPr/>
            <p:nvPr/>
          </p:nvSpPr>
          <p:spPr>
            <a:xfrm rot="5400000">
              <a:off x="695324" y="695325"/>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chemeClr val="accent1"/>
            </a:solidFill>
            <a:ln w="9525" cap="flat">
              <a:noFill/>
              <a:prstDash val="solid"/>
              <a:miter/>
            </a:ln>
          </p:spPr>
          <p:txBody>
            <a:bodyPr rtlCol="0" anchor="ctr"/>
            <a:lstStyle/>
            <a:p>
              <a:endParaRPr lang="en-US" dirty="0">
                <a:solidFill>
                  <a:schemeClr val="accent1"/>
                </a:solidFill>
              </a:endParaRPr>
            </a:p>
          </p:txBody>
        </p:sp>
        <p:sp>
          <p:nvSpPr>
            <p:cNvPr id="6" name="Freeform: Shape 5">
              <a:extLst>
                <a:ext uri="{FF2B5EF4-FFF2-40B4-BE49-F238E27FC236}">
                  <a16:creationId xmlns:a16="http://schemas.microsoft.com/office/drawing/2014/main" id="{5A87E8C2-C222-4E02-A2CB-93438DB00384}"/>
                </a:ext>
              </a:extLst>
            </p:cNvPr>
            <p:cNvSpPr/>
            <p:nvPr/>
          </p:nvSpPr>
          <p:spPr>
            <a:xfrm rot="5400000">
              <a:off x="695324" y="0"/>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rgbClr val="23428F"/>
            </a:solidFill>
            <a:ln w="9525" cap="flat">
              <a:noFill/>
              <a:prstDash val="solid"/>
              <a:miter/>
            </a:ln>
          </p:spPr>
          <p:txBody>
            <a:bodyPr rtlCol="0" anchor="ctr"/>
            <a:lstStyle/>
            <a:p>
              <a:endParaRPr lang="en-US" dirty="0">
                <a:solidFill>
                  <a:schemeClr val="accent2"/>
                </a:solidFill>
              </a:endParaRPr>
            </a:p>
          </p:txBody>
        </p:sp>
        <p:sp>
          <p:nvSpPr>
            <p:cNvPr id="7" name="Freeform: Shape 6">
              <a:extLst>
                <a:ext uri="{FF2B5EF4-FFF2-40B4-BE49-F238E27FC236}">
                  <a16:creationId xmlns:a16="http://schemas.microsoft.com/office/drawing/2014/main" id="{7817E0F5-CF14-43C0-B9EC-B5CC687C1DA5}"/>
                </a:ext>
              </a:extLst>
            </p:cNvPr>
            <p:cNvSpPr/>
            <p:nvPr/>
          </p:nvSpPr>
          <p:spPr>
            <a:xfrm rot="5400000">
              <a:off x="0" y="695324"/>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rgbClr val="00256D"/>
            </a:solidFill>
            <a:ln w="9525" cap="flat">
              <a:noFill/>
              <a:prstDash val="solid"/>
              <a:miter/>
            </a:ln>
          </p:spPr>
          <p:txBody>
            <a:bodyPr rtlCol="0" anchor="ctr"/>
            <a:lstStyle/>
            <a:p>
              <a:endParaRPr lang="en-US" dirty="0">
                <a:solidFill>
                  <a:schemeClr val="tx1"/>
                </a:solidFill>
              </a:endParaRPr>
            </a:p>
          </p:txBody>
        </p:sp>
      </p:grpSp>
      <p:sp>
        <p:nvSpPr>
          <p:cNvPr id="30" name="Title 1">
            <a:extLst>
              <a:ext uri="{FF2B5EF4-FFF2-40B4-BE49-F238E27FC236}">
                <a16:creationId xmlns:a16="http://schemas.microsoft.com/office/drawing/2014/main" id="{CA3816B4-8368-42C7-8090-C175226890DE}"/>
              </a:ext>
            </a:extLst>
          </p:cNvPr>
          <p:cNvSpPr>
            <a:spLocks noGrp="1"/>
          </p:cNvSpPr>
          <p:nvPr>
            <p:ph type="ctrTitle" hasCustomPrompt="1"/>
          </p:nvPr>
        </p:nvSpPr>
        <p:spPr>
          <a:xfrm>
            <a:off x="1524000" y="2457541"/>
            <a:ext cx="7467857" cy="1269510"/>
          </a:xfrm>
        </p:spPr>
        <p:txBody>
          <a:bodyPr anchor="b">
            <a:normAutofit/>
          </a:bodyPr>
          <a:lstStyle>
            <a:lvl1pPr algn="l">
              <a:defRPr sz="6000" b="1">
                <a:solidFill>
                  <a:schemeClr val="tx1"/>
                </a:solidFill>
              </a:defRPr>
            </a:lvl1pPr>
          </a:lstStyle>
          <a:p>
            <a:r>
              <a:rPr lang="en-US"/>
              <a:t>Click to edit title</a:t>
            </a:r>
          </a:p>
        </p:txBody>
      </p:sp>
      <p:sp>
        <p:nvSpPr>
          <p:cNvPr id="31" name="Subtitle 2">
            <a:extLst>
              <a:ext uri="{FF2B5EF4-FFF2-40B4-BE49-F238E27FC236}">
                <a16:creationId xmlns:a16="http://schemas.microsoft.com/office/drawing/2014/main" id="{62A1932F-7E94-47AF-A6B8-2A70686C8E85}"/>
              </a:ext>
            </a:extLst>
          </p:cNvPr>
          <p:cNvSpPr>
            <a:spLocks noGrp="1"/>
          </p:cNvSpPr>
          <p:nvPr>
            <p:ph type="subTitle" idx="1" hasCustomPrompt="1"/>
          </p:nvPr>
        </p:nvSpPr>
        <p:spPr>
          <a:xfrm>
            <a:off x="1524000" y="3816258"/>
            <a:ext cx="7467857" cy="1143000"/>
          </a:xfrm>
        </p:spPr>
        <p:txBody>
          <a:bodyPr>
            <a:normAutofit/>
          </a:bodyPr>
          <a:lstStyle>
            <a:lvl1pPr marL="0" indent="0" algn="l">
              <a:buNone/>
              <a:defRPr sz="2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style</a:t>
            </a:r>
          </a:p>
        </p:txBody>
      </p:sp>
      <p:sp>
        <p:nvSpPr>
          <p:cNvPr id="32" name="Text Placeholder 4">
            <a:extLst>
              <a:ext uri="{FF2B5EF4-FFF2-40B4-BE49-F238E27FC236}">
                <a16:creationId xmlns:a16="http://schemas.microsoft.com/office/drawing/2014/main" id="{64CFC1E3-9AE0-4E98-B0A6-2DCD72EC317B}"/>
              </a:ext>
            </a:extLst>
          </p:cNvPr>
          <p:cNvSpPr>
            <a:spLocks noGrp="1"/>
          </p:cNvSpPr>
          <p:nvPr>
            <p:ph type="body" sz="quarter" idx="10" hasCustomPrompt="1"/>
          </p:nvPr>
        </p:nvSpPr>
        <p:spPr>
          <a:xfrm>
            <a:off x="1524000" y="2042757"/>
            <a:ext cx="1698170" cy="338554"/>
          </a:xfrm>
          <a:solidFill>
            <a:schemeClr val="accent2"/>
          </a:solidFill>
        </p:spPr>
        <p:txBody>
          <a:bodyPr wrap="square" anchor="ctr">
            <a:spAutoFit/>
          </a:bodyPr>
          <a:lstStyle>
            <a:lvl1pPr marL="0" indent="0" algn="ctr">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Month 01, 2024</a:t>
            </a:r>
          </a:p>
        </p:txBody>
      </p:sp>
      <p:grpSp>
        <p:nvGrpSpPr>
          <p:cNvPr id="2" name="Graphic 10">
            <a:extLst>
              <a:ext uri="{FF2B5EF4-FFF2-40B4-BE49-F238E27FC236}">
                <a16:creationId xmlns:a16="http://schemas.microsoft.com/office/drawing/2014/main" id="{A0196422-1F80-E601-0807-74E884890B5A}"/>
              </a:ext>
            </a:extLst>
          </p:cNvPr>
          <p:cNvGrpSpPr/>
          <p:nvPr userDrawn="1"/>
        </p:nvGrpSpPr>
        <p:grpSpPr>
          <a:xfrm>
            <a:off x="10801332" y="5477398"/>
            <a:ext cx="1390650" cy="1390650"/>
            <a:chOff x="0" y="0"/>
            <a:chExt cx="1390650" cy="1390650"/>
          </a:xfrm>
        </p:grpSpPr>
        <p:sp>
          <p:nvSpPr>
            <p:cNvPr id="3" name="Freeform: Shape 2">
              <a:extLst>
                <a:ext uri="{FF2B5EF4-FFF2-40B4-BE49-F238E27FC236}">
                  <a16:creationId xmlns:a16="http://schemas.microsoft.com/office/drawing/2014/main" id="{39E70953-FD8B-D4DE-3479-4BDC5B39680C}"/>
                </a:ext>
              </a:extLst>
            </p:cNvPr>
            <p:cNvSpPr/>
            <p:nvPr/>
          </p:nvSpPr>
          <p:spPr>
            <a:xfrm rot="5400000">
              <a:off x="695324" y="695325"/>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chemeClr val="accent1"/>
            </a:solidFill>
            <a:ln w="9525" cap="flat">
              <a:noFill/>
              <a:prstDash val="solid"/>
              <a:miter/>
            </a:ln>
          </p:spPr>
          <p:txBody>
            <a:bodyPr rtlCol="0" anchor="ctr"/>
            <a:lstStyle/>
            <a:p>
              <a:endParaRPr lang="en-US" dirty="0">
                <a:solidFill>
                  <a:schemeClr val="accent1"/>
                </a:solidFill>
              </a:endParaRPr>
            </a:p>
          </p:txBody>
        </p:sp>
        <p:sp>
          <p:nvSpPr>
            <p:cNvPr id="8" name="Freeform: Shape 7">
              <a:extLst>
                <a:ext uri="{FF2B5EF4-FFF2-40B4-BE49-F238E27FC236}">
                  <a16:creationId xmlns:a16="http://schemas.microsoft.com/office/drawing/2014/main" id="{FDDF8383-7740-BB3F-ADDE-5D21D9F8D2AF}"/>
                </a:ext>
              </a:extLst>
            </p:cNvPr>
            <p:cNvSpPr/>
            <p:nvPr/>
          </p:nvSpPr>
          <p:spPr>
            <a:xfrm rot="5400000">
              <a:off x="695324" y="0"/>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rgbClr val="23428F"/>
            </a:solidFill>
            <a:ln w="9525" cap="flat">
              <a:noFill/>
              <a:prstDash val="solid"/>
              <a:miter/>
            </a:ln>
          </p:spPr>
          <p:txBody>
            <a:bodyPr rtlCol="0" anchor="ctr"/>
            <a:lstStyle/>
            <a:p>
              <a:endParaRPr lang="en-US" dirty="0">
                <a:solidFill>
                  <a:schemeClr val="accent2"/>
                </a:solidFill>
              </a:endParaRPr>
            </a:p>
          </p:txBody>
        </p:sp>
        <p:sp>
          <p:nvSpPr>
            <p:cNvPr id="10" name="Freeform: Shape 9">
              <a:extLst>
                <a:ext uri="{FF2B5EF4-FFF2-40B4-BE49-F238E27FC236}">
                  <a16:creationId xmlns:a16="http://schemas.microsoft.com/office/drawing/2014/main" id="{1C1AE1A7-4855-7045-C754-3B527F2E1D4F}"/>
                </a:ext>
              </a:extLst>
            </p:cNvPr>
            <p:cNvSpPr/>
            <p:nvPr/>
          </p:nvSpPr>
          <p:spPr>
            <a:xfrm rot="5400000">
              <a:off x="0" y="695324"/>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rgbClr val="00256D"/>
            </a:solidFill>
            <a:ln w="9525" cap="flat">
              <a:noFill/>
              <a:prstDash val="solid"/>
              <a:miter/>
            </a:ln>
          </p:spPr>
          <p:txBody>
            <a:bodyPr rtlCol="0" anchor="ctr"/>
            <a:lstStyle/>
            <a:p>
              <a:endParaRPr lang="en-US" dirty="0">
                <a:solidFill>
                  <a:schemeClr val="tx1"/>
                </a:solidFill>
              </a:endParaRPr>
            </a:p>
          </p:txBody>
        </p:sp>
      </p:grpSp>
      <p:pic>
        <p:nvPicPr>
          <p:cNvPr id="12" name="Picture 11" descr="A blue circle with white text and a city skyline&#10;&#10;AI-generated content may be incorrect.">
            <a:extLst>
              <a:ext uri="{FF2B5EF4-FFF2-40B4-BE49-F238E27FC236}">
                <a16:creationId xmlns:a16="http://schemas.microsoft.com/office/drawing/2014/main" id="{3ED44EA2-74E2-69AF-A714-A5AC5DB81C1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91858" y="253248"/>
            <a:ext cx="2852460" cy="2852460"/>
          </a:xfrm>
          <a:prstGeom prst="rect">
            <a:avLst/>
          </a:prstGeom>
        </p:spPr>
      </p:pic>
    </p:spTree>
    <p:extLst>
      <p:ext uri="{BB962C8B-B14F-4D97-AF65-F5344CB8AC3E}">
        <p14:creationId xmlns:p14="http://schemas.microsoft.com/office/powerpoint/2010/main" val="2333762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Dark Navy Transition Slid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2690A7A9-C64B-4968-9268-F731BF311282}"/>
              </a:ext>
            </a:extLst>
          </p:cNvPr>
          <p:cNvSpPr/>
          <p:nvPr userDrawn="1"/>
        </p:nvSpPr>
        <p:spPr>
          <a:xfrm>
            <a:off x="-1" y="0"/>
            <a:ext cx="12191981" cy="6858000"/>
          </a:xfrm>
          <a:prstGeom prst="rect">
            <a:avLst/>
          </a:prstGeom>
          <a:solidFill>
            <a:srgbClr val="01184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ppins"/>
              <a:ea typeface="+mn-ea"/>
              <a:cs typeface="+mn-cs"/>
            </a:endParaRPr>
          </a:p>
        </p:txBody>
      </p:sp>
      <p:pic>
        <p:nvPicPr>
          <p:cNvPr id="6" name="Picture 5">
            <a:extLst>
              <a:ext uri="{FF2B5EF4-FFF2-40B4-BE49-F238E27FC236}">
                <a16:creationId xmlns:a16="http://schemas.microsoft.com/office/drawing/2014/main" id="{ED491910-94E7-4F41-88F6-E4A98E0ABC8F}"/>
              </a:ext>
            </a:extLst>
          </p:cNvPr>
          <p:cNvPicPr>
            <a:picLocks noChangeAspect="1"/>
          </p:cNvPicPr>
          <p:nvPr userDrawn="1"/>
        </p:nvPicPr>
        <p:blipFill rotWithShape="1">
          <a:blip r:embed="rId2" cstate="screen">
            <a:alphaModFix amt="49000"/>
            <a:extLst>
              <a:ext uri="{28A0092B-C50C-407E-A947-70E740481C1C}">
                <a14:useLocalDpi xmlns:a14="http://schemas.microsoft.com/office/drawing/2010/main"/>
              </a:ext>
            </a:extLst>
          </a:blip>
          <a:srcRect l="31454" r="18130"/>
          <a:stretch/>
        </p:blipFill>
        <p:spPr>
          <a:xfrm>
            <a:off x="0" y="0"/>
            <a:ext cx="12192000" cy="6858000"/>
          </a:xfrm>
          <a:prstGeom prst="rect">
            <a:avLst/>
          </a:prstGeom>
        </p:spPr>
      </p:pic>
      <p:sp>
        <p:nvSpPr>
          <p:cNvPr id="2" name="Title 1">
            <a:extLst>
              <a:ext uri="{FF2B5EF4-FFF2-40B4-BE49-F238E27FC236}">
                <a16:creationId xmlns:a16="http://schemas.microsoft.com/office/drawing/2014/main" id="{F2FE80F1-1CE5-4472-BB1A-A18DB7C16D6B}"/>
              </a:ext>
            </a:extLst>
          </p:cNvPr>
          <p:cNvSpPr>
            <a:spLocks noGrp="1"/>
          </p:cNvSpPr>
          <p:nvPr>
            <p:ph type="title" hasCustomPrompt="1"/>
          </p:nvPr>
        </p:nvSpPr>
        <p:spPr>
          <a:xfrm>
            <a:off x="831850" y="1709738"/>
            <a:ext cx="10515600" cy="2852737"/>
          </a:xfrm>
        </p:spPr>
        <p:txBody>
          <a:bodyPr anchor="b">
            <a:normAutofit/>
          </a:bodyPr>
          <a:lstStyle>
            <a:lvl1pPr>
              <a:defRPr sz="4800" b="1">
                <a:solidFill>
                  <a:schemeClr val="bg1"/>
                </a:solidFill>
              </a:defRPr>
            </a:lvl1pPr>
          </a:lstStyle>
          <a:p>
            <a:r>
              <a:rPr lang="en-US"/>
              <a:t>Click to Edit Title Style</a:t>
            </a:r>
          </a:p>
        </p:txBody>
      </p:sp>
      <p:sp>
        <p:nvSpPr>
          <p:cNvPr id="3" name="Text Placeholder 2">
            <a:extLst>
              <a:ext uri="{FF2B5EF4-FFF2-40B4-BE49-F238E27FC236}">
                <a16:creationId xmlns:a16="http://schemas.microsoft.com/office/drawing/2014/main" id="{B0C7E89A-06C3-44F4-9374-46CCF3BD9C74}"/>
              </a:ext>
            </a:extLst>
          </p:cNvPr>
          <p:cNvSpPr>
            <a:spLocks noGrp="1"/>
          </p:cNvSpPr>
          <p:nvPr>
            <p:ph type="body" idx="1" hasCustomPrompt="1"/>
          </p:nvPr>
        </p:nvSpPr>
        <p:spPr>
          <a:xfrm>
            <a:off x="831850" y="4589463"/>
            <a:ext cx="10515600" cy="1500187"/>
          </a:xfrm>
        </p:spPr>
        <p:txBody>
          <a:bodyPr>
            <a:normAutofit/>
          </a:bodyPr>
          <a:lstStyle>
            <a:lvl1pPr marL="0" indent="0">
              <a:buNone/>
              <a:defRPr sz="2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text styles</a:t>
            </a:r>
          </a:p>
        </p:txBody>
      </p:sp>
      <p:sp>
        <p:nvSpPr>
          <p:cNvPr id="10" name="Rectangle 9">
            <a:extLst>
              <a:ext uri="{FF2B5EF4-FFF2-40B4-BE49-F238E27FC236}">
                <a16:creationId xmlns:a16="http://schemas.microsoft.com/office/drawing/2014/main" id="{D1D7CEF5-BDA1-421C-A35C-196150194C2F}"/>
              </a:ext>
            </a:extLst>
          </p:cNvPr>
          <p:cNvSpPr/>
          <p:nvPr userDrawn="1"/>
        </p:nvSpPr>
        <p:spPr>
          <a:xfrm>
            <a:off x="0" y="6731522"/>
            <a:ext cx="12192000" cy="1365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ooter Placeholder 4">
            <a:extLst>
              <a:ext uri="{FF2B5EF4-FFF2-40B4-BE49-F238E27FC236}">
                <a16:creationId xmlns:a16="http://schemas.microsoft.com/office/drawing/2014/main" id="{E5AB340B-E3D9-4A69-87B4-754741112463}"/>
              </a:ext>
            </a:extLst>
          </p:cNvPr>
          <p:cNvSpPr>
            <a:spLocks noGrp="1"/>
          </p:cNvSpPr>
          <p:nvPr>
            <p:ph type="ftr" sz="quarter" idx="3"/>
          </p:nvPr>
        </p:nvSpPr>
        <p:spPr>
          <a:xfrm>
            <a:off x="838200" y="6356350"/>
            <a:ext cx="7063740" cy="365125"/>
          </a:xfrm>
          <a:prstGeom prst="rect">
            <a:avLst/>
          </a:prstGeom>
        </p:spPr>
        <p:txBody>
          <a:bodyPr vert="horz" lIns="91440" tIns="45720" rIns="91440" bIns="45720" rtlCol="0" anchor="ctr"/>
          <a:lstStyle>
            <a:lvl1pPr algn="l">
              <a:defRPr sz="1200">
                <a:solidFill>
                  <a:schemeClr val="bg1"/>
                </a:solidFill>
              </a:defRPr>
            </a:lvl1pPr>
          </a:lstStyle>
          <a:p>
            <a:r>
              <a:rPr lang="en-US" dirty="0"/>
              <a:t>© 2025 Association of Title IX Administrators | 2025 ATIXA and NABITA Annual Conference</a:t>
            </a:r>
          </a:p>
        </p:txBody>
      </p:sp>
      <p:sp>
        <p:nvSpPr>
          <p:cNvPr id="17" name="Slide Number Placeholder 5">
            <a:extLst>
              <a:ext uri="{FF2B5EF4-FFF2-40B4-BE49-F238E27FC236}">
                <a16:creationId xmlns:a16="http://schemas.microsoft.com/office/drawing/2014/main" id="{E256CB91-4958-41EE-B99B-77D24F42F553}"/>
              </a:ext>
            </a:extLst>
          </p:cNvPr>
          <p:cNvSpPr>
            <a:spLocks noGrp="1"/>
          </p:cNvSpPr>
          <p:nvPr>
            <p:ph type="sldNum" sz="quarter" idx="4"/>
          </p:nvPr>
        </p:nvSpPr>
        <p:spPr>
          <a:xfrm>
            <a:off x="921385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D3E6F73D-5B99-417F-82E5-B90A998CE51F}" type="slidenum">
              <a:rPr lang="en-US" smtClean="0"/>
              <a:pPr/>
              <a:t>‹#›</a:t>
            </a:fld>
            <a:endParaRPr lang="en-US" dirty="0"/>
          </a:p>
        </p:txBody>
      </p:sp>
      <p:grpSp>
        <p:nvGrpSpPr>
          <p:cNvPr id="18" name="Graphic 10">
            <a:extLst>
              <a:ext uri="{FF2B5EF4-FFF2-40B4-BE49-F238E27FC236}">
                <a16:creationId xmlns:a16="http://schemas.microsoft.com/office/drawing/2014/main" id="{EF3F9B15-BD2F-4055-9B0F-0C88AD696D4B}"/>
              </a:ext>
            </a:extLst>
          </p:cNvPr>
          <p:cNvGrpSpPr/>
          <p:nvPr userDrawn="1"/>
        </p:nvGrpSpPr>
        <p:grpSpPr>
          <a:xfrm rot="16200000">
            <a:off x="10801350" y="0"/>
            <a:ext cx="1390650" cy="1390650"/>
            <a:chOff x="0" y="0"/>
            <a:chExt cx="1390650" cy="1390650"/>
          </a:xfrm>
        </p:grpSpPr>
        <p:sp>
          <p:nvSpPr>
            <p:cNvPr id="19" name="Freeform: Shape 18">
              <a:extLst>
                <a:ext uri="{FF2B5EF4-FFF2-40B4-BE49-F238E27FC236}">
                  <a16:creationId xmlns:a16="http://schemas.microsoft.com/office/drawing/2014/main" id="{1B18E595-9EFB-414C-9674-15A857D772D5}"/>
                </a:ext>
              </a:extLst>
            </p:cNvPr>
            <p:cNvSpPr/>
            <p:nvPr/>
          </p:nvSpPr>
          <p:spPr>
            <a:xfrm rot="5400000">
              <a:off x="695324" y="695325"/>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chemeClr val="accent1"/>
            </a:solidFill>
            <a:ln w="9525" cap="flat">
              <a:noFill/>
              <a:prstDash val="solid"/>
              <a:miter/>
            </a:ln>
          </p:spPr>
          <p:txBody>
            <a:bodyPr rtlCol="0" anchor="ctr"/>
            <a:lstStyle/>
            <a:p>
              <a:endParaRPr lang="en-US" dirty="0">
                <a:solidFill>
                  <a:schemeClr val="accent1"/>
                </a:solidFill>
              </a:endParaRPr>
            </a:p>
          </p:txBody>
        </p:sp>
        <p:sp>
          <p:nvSpPr>
            <p:cNvPr id="20" name="Freeform: Shape 19">
              <a:extLst>
                <a:ext uri="{FF2B5EF4-FFF2-40B4-BE49-F238E27FC236}">
                  <a16:creationId xmlns:a16="http://schemas.microsoft.com/office/drawing/2014/main" id="{CEDA7A2D-660E-4913-96A5-C0E257314F7A}"/>
                </a:ext>
              </a:extLst>
            </p:cNvPr>
            <p:cNvSpPr/>
            <p:nvPr/>
          </p:nvSpPr>
          <p:spPr>
            <a:xfrm rot="5400000">
              <a:off x="695324" y="0"/>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rgbClr val="23428F"/>
            </a:solidFill>
            <a:ln w="9525" cap="flat">
              <a:noFill/>
              <a:prstDash val="solid"/>
              <a:miter/>
            </a:ln>
          </p:spPr>
          <p:txBody>
            <a:bodyPr rtlCol="0" anchor="ctr"/>
            <a:lstStyle/>
            <a:p>
              <a:endParaRPr lang="en-US" dirty="0">
                <a:solidFill>
                  <a:schemeClr val="accent2"/>
                </a:solidFill>
              </a:endParaRPr>
            </a:p>
          </p:txBody>
        </p:sp>
        <p:sp>
          <p:nvSpPr>
            <p:cNvPr id="21" name="Freeform: Shape 20">
              <a:extLst>
                <a:ext uri="{FF2B5EF4-FFF2-40B4-BE49-F238E27FC236}">
                  <a16:creationId xmlns:a16="http://schemas.microsoft.com/office/drawing/2014/main" id="{169D86DE-F0D8-4295-9BEC-C717592EB777}"/>
                </a:ext>
              </a:extLst>
            </p:cNvPr>
            <p:cNvSpPr/>
            <p:nvPr/>
          </p:nvSpPr>
          <p:spPr>
            <a:xfrm rot="5400000">
              <a:off x="0" y="695324"/>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rgbClr val="00256D"/>
            </a:solidFill>
            <a:ln w="9525" cap="flat">
              <a:noFill/>
              <a:prstDash val="solid"/>
              <a:miter/>
            </a:ln>
          </p:spPr>
          <p:txBody>
            <a:bodyPr rtlCol="0" anchor="ctr"/>
            <a:lstStyle/>
            <a:p>
              <a:endParaRPr lang="en-US" dirty="0">
                <a:solidFill>
                  <a:schemeClr val="tx1"/>
                </a:solidFill>
              </a:endParaRPr>
            </a:p>
          </p:txBody>
        </p:sp>
      </p:grpSp>
    </p:spTree>
    <p:extLst>
      <p:ext uri="{BB962C8B-B14F-4D97-AF65-F5344CB8AC3E}">
        <p14:creationId xmlns:p14="http://schemas.microsoft.com/office/powerpoint/2010/main" val="13812592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Blue Transition Slide">
    <p:bg>
      <p:bgPr>
        <a:solidFill>
          <a:schemeClr val="accent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DB9FB3F-49B9-4BDD-8993-E15583E4D059}"/>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31" name="Picture 30">
            <a:extLst>
              <a:ext uri="{FF2B5EF4-FFF2-40B4-BE49-F238E27FC236}">
                <a16:creationId xmlns:a16="http://schemas.microsoft.com/office/drawing/2014/main" id="{1A855F9C-349B-4A2B-B1ED-0C1998E9CBCC}"/>
              </a:ext>
            </a:extLst>
          </p:cNvPr>
          <p:cNvPicPr>
            <a:picLocks noChangeAspect="1"/>
          </p:cNvPicPr>
          <p:nvPr userDrawn="1"/>
        </p:nvPicPr>
        <p:blipFill rotWithShape="1">
          <a:blip r:embed="rId2" cstate="screen">
            <a:alphaModFix amt="21000"/>
            <a:extLst>
              <a:ext uri="{28A0092B-C50C-407E-A947-70E740481C1C}">
                <a14:useLocalDpi xmlns:a14="http://schemas.microsoft.com/office/drawing/2010/main"/>
              </a:ext>
            </a:extLst>
          </a:blip>
          <a:srcRect l="31454" r="18130"/>
          <a:stretch/>
        </p:blipFill>
        <p:spPr>
          <a:xfrm>
            <a:off x="0" y="0"/>
            <a:ext cx="12192000" cy="6858000"/>
          </a:xfrm>
          <a:prstGeom prst="rect">
            <a:avLst/>
          </a:prstGeom>
        </p:spPr>
      </p:pic>
      <p:sp>
        <p:nvSpPr>
          <p:cNvPr id="2" name="Title 1">
            <a:extLst>
              <a:ext uri="{FF2B5EF4-FFF2-40B4-BE49-F238E27FC236}">
                <a16:creationId xmlns:a16="http://schemas.microsoft.com/office/drawing/2014/main" id="{F2FE80F1-1CE5-4472-BB1A-A18DB7C16D6B}"/>
              </a:ext>
            </a:extLst>
          </p:cNvPr>
          <p:cNvSpPr>
            <a:spLocks noGrp="1"/>
          </p:cNvSpPr>
          <p:nvPr>
            <p:ph type="title" hasCustomPrompt="1"/>
          </p:nvPr>
        </p:nvSpPr>
        <p:spPr>
          <a:xfrm>
            <a:off x="831850" y="1709738"/>
            <a:ext cx="10515600" cy="2852737"/>
          </a:xfrm>
        </p:spPr>
        <p:txBody>
          <a:bodyPr anchor="b">
            <a:normAutofit/>
          </a:bodyPr>
          <a:lstStyle>
            <a:lvl1pPr>
              <a:defRPr sz="4800">
                <a:solidFill>
                  <a:schemeClr val="bg1"/>
                </a:solidFill>
              </a:defRPr>
            </a:lvl1pPr>
          </a:lstStyle>
          <a:p>
            <a:r>
              <a:rPr lang="en-US"/>
              <a:t>Click to Edit Title Style</a:t>
            </a:r>
          </a:p>
        </p:txBody>
      </p:sp>
      <p:sp>
        <p:nvSpPr>
          <p:cNvPr id="3" name="Text Placeholder 2">
            <a:extLst>
              <a:ext uri="{FF2B5EF4-FFF2-40B4-BE49-F238E27FC236}">
                <a16:creationId xmlns:a16="http://schemas.microsoft.com/office/drawing/2014/main" id="{B0C7E89A-06C3-44F4-9374-46CCF3BD9C74}"/>
              </a:ext>
            </a:extLst>
          </p:cNvPr>
          <p:cNvSpPr>
            <a:spLocks noGrp="1"/>
          </p:cNvSpPr>
          <p:nvPr>
            <p:ph type="body" idx="1" hasCustomPrompt="1"/>
          </p:nvPr>
        </p:nvSpPr>
        <p:spPr>
          <a:xfrm>
            <a:off x="831850" y="4589463"/>
            <a:ext cx="10515600" cy="1500187"/>
          </a:xfrm>
        </p:spPr>
        <p:txBody>
          <a:bodyPr>
            <a:normAutofit/>
          </a:bodyPr>
          <a:lstStyle>
            <a:lvl1pPr marL="0" indent="0">
              <a:buNone/>
              <a:defRPr sz="2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text styles</a:t>
            </a:r>
          </a:p>
        </p:txBody>
      </p:sp>
      <p:sp>
        <p:nvSpPr>
          <p:cNvPr id="5" name="Footer Placeholder 4">
            <a:extLst>
              <a:ext uri="{FF2B5EF4-FFF2-40B4-BE49-F238E27FC236}">
                <a16:creationId xmlns:a16="http://schemas.microsoft.com/office/drawing/2014/main" id="{BCD23218-7F55-4E3D-B764-16F48BA5308B}"/>
              </a:ext>
            </a:extLst>
          </p:cNvPr>
          <p:cNvSpPr>
            <a:spLocks noGrp="1"/>
          </p:cNvSpPr>
          <p:nvPr>
            <p:ph type="ftr" sz="quarter" idx="11"/>
          </p:nvPr>
        </p:nvSpPr>
        <p:spPr>
          <a:xfrm>
            <a:off x="838200" y="6356350"/>
            <a:ext cx="6583680" cy="365125"/>
          </a:xfrm>
          <a:prstGeom prst="rect">
            <a:avLst/>
          </a:prstGeom>
        </p:spPr>
        <p:txBody>
          <a:bodyPr/>
          <a:lstStyle>
            <a:lvl1pPr>
              <a:defRPr>
                <a:solidFill>
                  <a:schemeClr val="bg1"/>
                </a:solidFill>
              </a:defRPr>
            </a:lvl1pPr>
          </a:lstStyle>
          <a:p>
            <a:r>
              <a:rPr lang="en-US" dirty="0"/>
              <a:t>© 2025 Association of Title IX Administrators | 2025 ATIXA and NABITA Annual Conference</a:t>
            </a:r>
          </a:p>
        </p:txBody>
      </p:sp>
      <p:sp>
        <p:nvSpPr>
          <p:cNvPr id="6" name="Slide Number Placeholder 5">
            <a:extLst>
              <a:ext uri="{FF2B5EF4-FFF2-40B4-BE49-F238E27FC236}">
                <a16:creationId xmlns:a16="http://schemas.microsoft.com/office/drawing/2014/main" id="{77BFA6C6-43C6-489D-8B72-B915BA0E7BE2}"/>
              </a:ext>
            </a:extLst>
          </p:cNvPr>
          <p:cNvSpPr>
            <a:spLocks noGrp="1"/>
          </p:cNvSpPr>
          <p:nvPr>
            <p:ph type="sldNum" sz="quarter" idx="12"/>
          </p:nvPr>
        </p:nvSpPr>
        <p:spPr>
          <a:xfrm>
            <a:off x="9213850" y="6356350"/>
            <a:ext cx="2743200" cy="365125"/>
          </a:xfrm>
          <a:prstGeom prst="rect">
            <a:avLst/>
          </a:prstGeom>
        </p:spPr>
        <p:txBody>
          <a:bodyPr/>
          <a:lstStyle>
            <a:lvl1pPr>
              <a:defRPr>
                <a:solidFill>
                  <a:schemeClr val="bg1"/>
                </a:solidFill>
              </a:defRPr>
            </a:lvl1pPr>
          </a:lstStyle>
          <a:p>
            <a:fld id="{D3E6F73D-5B99-417F-82E5-B90A998CE51F}" type="slidenum">
              <a:rPr lang="en-US" smtClean="0"/>
              <a:pPr/>
              <a:t>‹#›</a:t>
            </a:fld>
            <a:endParaRPr lang="en-US" dirty="0"/>
          </a:p>
        </p:txBody>
      </p:sp>
      <p:sp>
        <p:nvSpPr>
          <p:cNvPr id="15" name="Rectangle 14">
            <a:extLst>
              <a:ext uri="{FF2B5EF4-FFF2-40B4-BE49-F238E27FC236}">
                <a16:creationId xmlns:a16="http://schemas.microsoft.com/office/drawing/2014/main" id="{80A8CF36-0D16-4394-A94F-C89CC0B150A4}"/>
              </a:ext>
            </a:extLst>
          </p:cNvPr>
          <p:cNvSpPr/>
          <p:nvPr userDrawn="1"/>
        </p:nvSpPr>
        <p:spPr>
          <a:xfrm>
            <a:off x="0" y="6731522"/>
            <a:ext cx="12192000" cy="1365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4" name="Graphic 10">
            <a:extLst>
              <a:ext uri="{FF2B5EF4-FFF2-40B4-BE49-F238E27FC236}">
                <a16:creationId xmlns:a16="http://schemas.microsoft.com/office/drawing/2014/main" id="{4F5315C4-D4E7-4FA4-9B65-11C925C04FF1}"/>
              </a:ext>
            </a:extLst>
          </p:cNvPr>
          <p:cNvGrpSpPr/>
          <p:nvPr userDrawn="1"/>
        </p:nvGrpSpPr>
        <p:grpSpPr>
          <a:xfrm rot="16200000">
            <a:off x="10801350" y="0"/>
            <a:ext cx="1390650" cy="1390650"/>
            <a:chOff x="0" y="0"/>
            <a:chExt cx="1390650" cy="1390650"/>
          </a:xfrm>
        </p:grpSpPr>
        <p:sp>
          <p:nvSpPr>
            <p:cNvPr id="16" name="Freeform: Shape 15">
              <a:extLst>
                <a:ext uri="{FF2B5EF4-FFF2-40B4-BE49-F238E27FC236}">
                  <a16:creationId xmlns:a16="http://schemas.microsoft.com/office/drawing/2014/main" id="{8369CA31-D0AE-4696-812A-678BF0C75488}"/>
                </a:ext>
              </a:extLst>
            </p:cNvPr>
            <p:cNvSpPr/>
            <p:nvPr/>
          </p:nvSpPr>
          <p:spPr>
            <a:xfrm rot="5400000">
              <a:off x="695324" y="695325"/>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chemeClr val="accent1"/>
            </a:solidFill>
            <a:ln w="9525" cap="flat">
              <a:noFill/>
              <a:prstDash val="solid"/>
              <a:miter/>
            </a:ln>
          </p:spPr>
          <p:txBody>
            <a:bodyPr rtlCol="0" anchor="ctr"/>
            <a:lstStyle/>
            <a:p>
              <a:endParaRPr lang="en-US" dirty="0">
                <a:solidFill>
                  <a:schemeClr val="accent1"/>
                </a:solidFill>
              </a:endParaRPr>
            </a:p>
          </p:txBody>
        </p:sp>
        <p:sp>
          <p:nvSpPr>
            <p:cNvPr id="17" name="Freeform: Shape 16">
              <a:extLst>
                <a:ext uri="{FF2B5EF4-FFF2-40B4-BE49-F238E27FC236}">
                  <a16:creationId xmlns:a16="http://schemas.microsoft.com/office/drawing/2014/main" id="{8B5D2517-2C61-4B09-9750-E7B712163A2C}"/>
                </a:ext>
              </a:extLst>
            </p:cNvPr>
            <p:cNvSpPr/>
            <p:nvPr/>
          </p:nvSpPr>
          <p:spPr>
            <a:xfrm rot="5400000">
              <a:off x="695324" y="0"/>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rgbClr val="23428F"/>
            </a:solidFill>
            <a:ln w="9525" cap="flat">
              <a:noFill/>
              <a:prstDash val="solid"/>
              <a:miter/>
            </a:ln>
          </p:spPr>
          <p:txBody>
            <a:bodyPr rtlCol="0" anchor="ctr"/>
            <a:lstStyle/>
            <a:p>
              <a:endParaRPr lang="en-US" dirty="0">
                <a:solidFill>
                  <a:schemeClr val="accent2"/>
                </a:solidFill>
              </a:endParaRPr>
            </a:p>
          </p:txBody>
        </p:sp>
        <p:sp>
          <p:nvSpPr>
            <p:cNvPr id="18" name="Freeform: Shape 17">
              <a:extLst>
                <a:ext uri="{FF2B5EF4-FFF2-40B4-BE49-F238E27FC236}">
                  <a16:creationId xmlns:a16="http://schemas.microsoft.com/office/drawing/2014/main" id="{1571E7AD-ED22-4EAB-9843-3031C578DFB6}"/>
                </a:ext>
              </a:extLst>
            </p:cNvPr>
            <p:cNvSpPr/>
            <p:nvPr/>
          </p:nvSpPr>
          <p:spPr>
            <a:xfrm rot="5400000">
              <a:off x="0" y="695324"/>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rgbClr val="00256D"/>
            </a:solidFill>
            <a:ln w="9525" cap="flat">
              <a:noFill/>
              <a:prstDash val="solid"/>
              <a:miter/>
            </a:ln>
          </p:spPr>
          <p:txBody>
            <a:bodyPr rtlCol="0" anchor="ctr"/>
            <a:lstStyle/>
            <a:p>
              <a:endParaRPr lang="en-US" dirty="0">
                <a:solidFill>
                  <a:schemeClr val="tx1"/>
                </a:solidFill>
              </a:endParaRPr>
            </a:p>
          </p:txBody>
        </p:sp>
      </p:grpSp>
    </p:spTree>
    <p:extLst>
      <p:ext uri="{BB962C8B-B14F-4D97-AF65-F5344CB8AC3E}">
        <p14:creationId xmlns:p14="http://schemas.microsoft.com/office/powerpoint/2010/main" val="15770015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Gray Transition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DB9FB3F-49B9-4BDD-8993-E15583E4D059}"/>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4" name="Picture 3">
            <a:extLst>
              <a:ext uri="{FF2B5EF4-FFF2-40B4-BE49-F238E27FC236}">
                <a16:creationId xmlns:a16="http://schemas.microsoft.com/office/drawing/2014/main" id="{C2062080-E007-48DF-BBE9-8F84DC5E7126}"/>
              </a:ext>
            </a:extLst>
          </p:cNvPr>
          <p:cNvPicPr>
            <a:picLocks noChangeAspect="1"/>
          </p:cNvPicPr>
          <p:nvPr userDrawn="1"/>
        </p:nvPicPr>
        <p:blipFill rotWithShape="1">
          <a:blip r:embed="rId2" cstate="screen">
            <a:alphaModFix amt="7000"/>
            <a:extLst>
              <a:ext uri="{28A0092B-C50C-407E-A947-70E740481C1C}">
                <a14:useLocalDpi xmlns:a14="http://schemas.microsoft.com/office/drawing/2010/main"/>
              </a:ext>
            </a:extLst>
          </a:blip>
          <a:srcRect l="31454" r="18130"/>
          <a:stretch/>
        </p:blipFill>
        <p:spPr>
          <a:xfrm>
            <a:off x="-6350" y="0"/>
            <a:ext cx="12192000" cy="6858000"/>
          </a:xfrm>
          <a:prstGeom prst="rect">
            <a:avLst/>
          </a:prstGeom>
        </p:spPr>
      </p:pic>
      <p:sp>
        <p:nvSpPr>
          <p:cNvPr id="2" name="Title 1">
            <a:extLst>
              <a:ext uri="{FF2B5EF4-FFF2-40B4-BE49-F238E27FC236}">
                <a16:creationId xmlns:a16="http://schemas.microsoft.com/office/drawing/2014/main" id="{F2FE80F1-1CE5-4472-BB1A-A18DB7C16D6B}"/>
              </a:ext>
            </a:extLst>
          </p:cNvPr>
          <p:cNvSpPr>
            <a:spLocks noGrp="1"/>
          </p:cNvSpPr>
          <p:nvPr>
            <p:ph type="title" hasCustomPrompt="1"/>
          </p:nvPr>
        </p:nvSpPr>
        <p:spPr>
          <a:xfrm>
            <a:off x="831850" y="1709738"/>
            <a:ext cx="10515600" cy="2852737"/>
          </a:xfrm>
        </p:spPr>
        <p:txBody>
          <a:bodyPr anchor="b">
            <a:normAutofit/>
          </a:bodyPr>
          <a:lstStyle>
            <a:lvl1pPr>
              <a:defRPr sz="4800">
                <a:solidFill>
                  <a:schemeClr val="tx1"/>
                </a:solidFill>
              </a:defRPr>
            </a:lvl1pPr>
          </a:lstStyle>
          <a:p>
            <a:r>
              <a:rPr lang="en-US"/>
              <a:t>Click to Edit Title Style</a:t>
            </a:r>
          </a:p>
        </p:txBody>
      </p:sp>
      <p:sp>
        <p:nvSpPr>
          <p:cNvPr id="3" name="Text Placeholder 2">
            <a:extLst>
              <a:ext uri="{FF2B5EF4-FFF2-40B4-BE49-F238E27FC236}">
                <a16:creationId xmlns:a16="http://schemas.microsoft.com/office/drawing/2014/main" id="{B0C7E89A-06C3-44F4-9374-46CCF3BD9C74}"/>
              </a:ext>
            </a:extLst>
          </p:cNvPr>
          <p:cNvSpPr>
            <a:spLocks noGrp="1"/>
          </p:cNvSpPr>
          <p:nvPr>
            <p:ph type="body" idx="1" hasCustomPrompt="1"/>
          </p:nvPr>
        </p:nvSpPr>
        <p:spPr>
          <a:xfrm>
            <a:off x="831850" y="4589463"/>
            <a:ext cx="10515600" cy="1500187"/>
          </a:xfrm>
        </p:spPr>
        <p:txBody>
          <a:bodyPr>
            <a:normAutofit/>
          </a:bodyPr>
          <a:lstStyle>
            <a:lvl1pPr marL="0" indent="0">
              <a:buNone/>
              <a:defRPr sz="2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text styles</a:t>
            </a:r>
          </a:p>
        </p:txBody>
      </p:sp>
      <p:sp>
        <p:nvSpPr>
          <p:cNvPr id="10" name="Rectangle 9">
            <a:extLst>
              <a:ext uri="{FF2B5EF4-FFF2-40B4-BE49-F238E27FC236}">
                <a16:creationId xmlns:a16="http://schemas.microsoft.com/office/drawing/2014/main" id="{79FD233E-1F44-43F9-900A-7AAC439A5F50}"/>
              </a:ext>
            </a:extLst>
          </p:cNvPr>
          <p:cNvSpPr/>
          <p:nvPr userDrawn="1"/>
        </p:nvSpPr>
        <p:spPr>
          <a:xfrm>
            <a:off x="0" y="6731522"/>
            <a:ext cx="12192000" cy="13652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Footer Placeholder 4">
            <a:extLst>
              <a:ext uri="{FF2B5EF4-FFF2-40B4-BE49-F238E27FC236}">
                <a16:creationId xmlns:a16="http://schemas.microsoft.com/office/drawing/2014/main" id="{FBEBD445-0C31-4E2E-B54F-D34FC0855CCC}"/>
              </a:ext>
            </a:extLst>
          </p:cNvPr>
          <p:cNvSpPr>
            <a:spLocks noGrp="1"/>
          </p:cNvSpPr>
          <p:nvPr>
            <p:ph type="ftr" sz="quarter" idx="3"/>
          </p:nvPr>
        </p:nvSpPr>
        <p:spPr>
          <a:xfrm>
            <a:off x="838200" y="6356350"/>
            <a:ext cx="6370320" cy="365125"/>
          </a:xfrm>
          <a:prstGeom prst="rect">
            <a:avLst/>
          </a:prstGeom>
        </p:spPr>
        <p:txBody>
          <a:bodyPr vert="horz" lIns="91440" tIns="45720" rIns="91440" bIns="45720" rtlCol="0" anchor="ctr"/>
          <a:lstStyle>
            <a:lvl1pPr algn="l">
              <a:defRPr sz="1200">
                <a:solidFill>
                  <a:schemeClr val="tx1"/>
                </a:solidFill>
              </a:defRPr>
            </a:lvl1pPr>
          </a:lstStyle>
          <a:p>
            <a:r>
              <a:rPr lang="en-US" dirty="0"/>
              <a:t>© 2025 Association of Title IX Administrators | 2025 ATIXA and NABITA Annual Conference</a:t>
            </a:r>
          </a:p>
        </p:txBody>
      </p:sp>
      <p:sp>
        <p:nvSpPr>
          <p:cNvPr id="16" name="Slide Number Placeholder 5">
            <a:extLst>
              <a:ext uri="{FF2B5EF4-FFF2-40B4-BE49-F238E27FC236}">
                <a16:creationId xmlns:a16="http://schemas.microsoft.com/office/drawing/2014/main" id="{C79D8AC7-F42B-4F95-A1E3-4730F802F1BD}"/>
              </a:ext>
            </a:extLst>
          </p:cNvPr>
          <p:cNvSpPr>
            <a:spLocks noGrp="1"/>
          </p:cNvSpPr>
          <p:nvPr>
            <p:ph type="sldNum" sz="quarter" idx="4"/>
          </p:nvPr>
        </p:nvSpPr>
        <p:spPr>
          <a:xfrm>
            <a:off x="9213850" y="6356350"/>
            <a:ext cx="2743200" cy="365125"/>
          </a:xfrm>
          <a:prstGeom prst="rect">
            <a:avLst/>
          </a:prstGeom>
        </p:spPr>
        <p:txBody>
          <a:bodyPr vert="horz" lIns="91440" tIns="45720" rIns="91440" bIns="45720" rtlCol="0" anchor="ctr"/>
          <a:lstStyle>
            <a:lvl1pPr algn="r">
              <a:defRPr sz="1200">
                <a:solidFill>
                  <a:schemeClr val="tx1"/>
                </a:solidFill>
              </a:defRPr>
            </a:lvl1pPr>
          </a:lstStyle>
          <a:p>
            <a:fld id="{D3E6F73D-5B99-417F-82E5-B90A998CE51F}" type="slidenum">
              <a:rPr lang="en-US" smtClean="0"/>
              <a:pPr/>
              <a:t>‹#›</a:t>
            </a:fld>
            <a:endParaRPr lang="en-US" dirty="0"/>
          </a:p>
        </p:txBody>
      </p:sp>
      <p:grpSp>
        <p:nvGrpSpPr>
          <p:cNvPr id="19" name="Graphic 10">
            <a:extLst>
              <a:ext uri="{FF2B5EF4-FFF2-40B4-BE49-F238E27FC236}">
                <a16:creationId xmlns:a16="http://schemas.microsoft.com/office/drawing/2014/main" id="{5756C1F2-A0AD-4872-9E62-65C38E4B58EB}"/>
              </a:ext>
            </a:extLst>
          </p:cNvPr>
          <p:cNvGrpSpPr/>
          <p:nvPr userDrawn="1"/>
        </p:nvGrpSpPr>
        <p:grpSpPr>
          <a:xfrm rot="16200000">
            <a:off x="10801350" y="0"/>
            <a:ext cx="1390650" cy="1390650"/>
            <a:chOff x="0" y="0"/>
            <a:chExt cx="1390650" cy="1390650"/>
          </a:xfrm>
        </p:grpSpPr>
        <p:sp>
          <p:nvSpPr>
            <p:cNvPr id="20" name="Freeform: Shape 19">
              <a:extLst>
                <a:ext uri="{FF2B5EF4-FFF2-40B4-BE49-F238E27FC236}">
                  <a16:creationId xmlns:a16="http://schemas.microsoft.com/office/drawing/2014/main" id="{4175822A-614D-4EA2-B6A0-7F09FD707E39}"/>
                </a:ext>
              </a:extLst>
            </p:cNvPr>
            <p:cNvSpPr/>
            <p:nvPr/>
          </p:nvSpPr>
          <p:spPr>
            <a:xfrm rot="5400000">
              <a:off x="695324" y="695325"/>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chemeClr val="accent1"/>
            </a:solidFill>
            <a:ln w="9525" cap="flat">
              <a:noFill/>
              <a:prstDash val="solid"/>
              <a:miter/>
            </a:ln>
          </p:spPr>
          <p:txBody>
            <a:bodyPr rtlCol="0" anchor="ctr"/>
            <a:lstStyle/>
            <a:p>
              <a:endParaRPr lang="en-US" dirty="0">
                <a:solidFill>
                  <a:schemeClr val="accent1"/>
                </a:solidFill>
              </a:endParaRPr>
            </a:p>
          </p:txBody>
        </p:sp>
        <p:sp>
          <p:nvSpPr>
            <p:cNvPr id="21" name="Freeform: Shape 20">
              <a:extLst>
                <a:ext uri="{FF2B5EF4-FFF2-40B4-BE49-F238E27FC236}">
                  <a16:creationId xmlns:a16="http://schemas.microsoft.com/office/drawing/2014/main" id="{39B95B56-8524-4520-990A-E527FC85C700}"/>
                </a:ext>
              </a:extLst>
            </p:cNvPr>
            <p:cNvSpPr/>
            <p:nvPr/>
          </p:nvSpPr>
          <p:spPr>
            <a:xfrm rot="5400000">
              <a:off x="695324" y="0"/>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rgbClr val="23428F"/>
            </a:solidFill>
            <a:ln w="9525" cap="flat">
              <a:noFill/>
              <a:prstDash val="solid"/>
              <a:miter/>
            </a:ln>
          </p:spPr>
          <p:txBody>
            <a:bodyPr rtlCol="0" anchor="ctr"/>
            <a:lstStyle/>
            <a:p>
              <a:endParaRPr lang="en-US" dirty="0">
                <a:solidFill>
                  <a:schemeClr val="accent2"/>
                </a:solidFill>
              </a:endParaRPr>
            </a:p>
          </p:txBody>
        </p:sp>
        <p:sp>
          <p:nvSpPr>
            <p:cNvPr id="22" name="Freeform: Shape 21">
              <a:extLst>
                <a:ext uri="{FF2B5EF4-FFF2-40B4-BE49-F238E27FC236}">
                  <a16:creationId xmlns:a16="http://schemas.microsoft.com/office/drawing/2014/main" id="{00352387-953A-40FD-9007-D6CEF12F51F0}"/>
                </a:ext>
              </a:extLst>
            </p:cNvPr>
            <p:cNvSpPr/>
            <p:nvPr/>
          </p:nvSpPr>
          <p:spPr>
            <a:xfrm rot="5400000">
              <a:off x="0" y="695324"/>
              <a:ext cx="695325" cy="695325"/>
            </a:xfrm>
            <a:custGeom>
              <a:avLst/>
              <a:gdLst>
                <a:gd name="connsiteX0" fmla="*/ 0 w 695325"/>
                <a:gd name="connsiteY0" fmla="*/ 0 h 695325"/>
                <a:gd name="connsiteX1" fmla="*/ 695325 w 695325"/>
                <a:gd name="connsiteY1" fmla="*/ 0 h 695325"/>
                <a:gd name="connsiteX2" fmla="*/ 695325 w 695325"/>
                <a:gd name="connsiteY2" fmla="*/ 695325 h 695325"/>
                <a:gd name="connsiteX3" fmla="*/ 0 w 695325"/>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695325" h="695325">
                  <a:moveTo>
                    <a:pt x="0" y="0"/>
                  </a:moveTo>
                  <a:lnTo>
                    <a:pt x="695325" y="0"/>
                  </a:lnTo>
                  <a:lnTo>
                    <a:pt x="695325" y="695325"/>
                  </a:lnTo>
                  <a:lnTo>
                    <a:pt x="0" y="695325"/>
                  </a:lnTo>
                  <a:close/>
                </a:path>
              </a:pathLst>
            </a:custGeom>
            <a:solidFill>
              <a:srgbClr val="00256D"/>
            </a:solidFill>
            <a:ln w="9525" cap="flat">
              <a:noFill/>
              <a:prstDash val="solid"/>
              <a:miter/>
            </a:ln>
          </p:spPr>
          <p:txBody>
            <a:bodyPr rtlCol="0" anchor="ctr"/>
            <a:lstStyle/>
            <a:p>
              <a:endParaRPr lang="en-US" dirty="0">
                <a:solidFill>
                  <a:schemeClr val="tx1"/>
                </a:solidFill>
              </a:endParaRPr>
            </a:p>
          </p:txBody>
        </p:sp>
      </p:grpSp>
    </p:spTree>
    <p:extLst>
      <p:ext uri="{BB962C8B-B14F-4D97-AF65-F5344CB8AC3E}">
        <p14:creationId xmlns:p14="http://schemas.microsoft.com/office/powerpoint/2010/main" val="408348641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E33083-2262-4470-AD56-40ACCBB1C03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Title Style</a:t>
            </a:r>
          </a:p>
        </p:txBody>
      </p:sp>
      <p:sp>
        <p:nvSpPr>
          <p:cNvPr id="3" name="Text Placeholder 2">
            <a:extLst>
              <a:ext uri="{FF2B5EF4-FFF2-40B4-BE49-F238E27FC236}">
                <a16:creationId xmlns:a16="http://schemas.microsoft.com/office/drawing/2014/main" id="{D6B5448F-47CE-48D9-8B4F-EC9CCECA46E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text styles</a:t>
            </a:r>
          </a:p>
          <a:p>
            <a:pPr lvl="1"/>
            <a:r>
              <a:rPr lang="en-US"/>
              <a:t>Second level</a:t>
            </a:r>
          </a:p>
          <a:p>
            <a:pPr lvl="2"/>
            <a:r>
              <a:rPr lang="en-US"/>
              <a:t>Third level</a:t>
            </a:r>
          </a:p>
        </p:txBody>
      </p:sp>
      <p:sp>
        <p:nvSpPr>
          <p:cNvPr id="9" name="Slide Number Placeholder 5">
            <a:extLst>
              <a:ext uri="{FF2B5EF4-FFF2-40B4-BE49-F238E27FC236}">
                <a16:creationId xmlns:a16="http://schemas.microsoft.com/office/drawing/2014/main" id="{3E9B570F-9D02-41BE-95CF-2FA51911BC68}"/>
              </a:ext>
            </a:extLst>
          </p:cNvPr>
          <p:cNvSpPr>
            <a:spLocks noGrp="1"/>
          </p:cNvSpPr>
          <p:nvPr>
            <p:ph type="sldNum" sz="quarter" idx="4"/>
          </p:nvPr>
        </p:nvSpPr>
        <p:spPr>
          <a:xfrm>
            <a:off x="11353800" y="6356350"/>
            <a:ext cx="603250" cy="365125"/>
          </a:xfrm>
          <a:prstGeom prst="rect">
            <a:avLst/>
          </a:prstGeom>
        </p:spPr>
        <p:txBody>
          <a:bodyPr vert="horz" lIns="91440" tIns="45720" rIns="91440" bIns="45720" rtlCol="0" anchor="ctr"/>
          <a:lstStyle>
            <a:lvl1pPr algn="r">
              <a:defRPr sz="1200">
                <a:solidFill>
                  <a:schemeClr val="tx1"/>
                </a:solidFill>
              </a:defRPr>
            </a:lvl1pPr>
          </a:lstStyle>
          <a:p>
            <a:fld id="{D3E6F73D-5B99-417F-82E5-B90A998CE51F}" type="slidenum">
              <a:rPr lang="en-US" smtClean="0"/>
              <a:pPr/>
              <a:t>‹#›</a:t>
            </a:fld>
            <a:endParaRPr lang="en-US" dirty="0"/>
          </a:p>
        </p:txBody>
      </p:sp>
      <p:pic>
        <p:nvPicPr>
          <p:cNvPr id="8" name="Picture 7" descr="A close up of a sign&#10;&#10;Description automatically generated">
            <a:extLst>
              <a:ext uri="{FF2B5EF4-FFF2-40B4-BE49-F238E27FC236}">
                <a16:creationId xmlns:a16="http://schemas.microsoft.com/office/drawing/2014/main" id="{3D3CDC2D-6120-421D-8FF6-7627FDC88D45}"/>
              </a:ext>
            </a:extLst>
          </p:cNvPr>
          <p:cNvPicPr>
            <a:picLocks noChangeAspect="1"/>
          </p:cNvPicPr>
          <p:nvPr userDrawn="1"/>
        </p:nvPicPr>
        <p:blipFill>
          <a:blip r:embed="rId33" cstate="print">
            <a:extLst>
              <a:ext uri="{28A0092B-C50C-407E-A947-70E740481C1C}">
                <a14:useLocalDpi xmlns:a14="http://schemas.microsoft.com/office/drawing/2010/main"/>
              </a:ext>
            </a:extLst>
          </a:blip>
          <a:stretch>
            <a:fillRect/>
          </a:stretch>
        </p:blipFill>
        <p:spPr>
          <a:xfrm>
            <a:off x="23198" y="6298336"/>
            <a:ext cx="879296" cy="481152"/>
          </a:xfrm>
          <a:prstGeom prst="rect">
            <a:avLst/>
          </a:prstGeom>
        </p:spPr>
      </p:pic>
      <p:sp>
        <p:nvSpPr>
          <p:cNvPr id="4" name="Footer Placeholder 4">
            <a:extLst>
              <a:ext uri="{FF2B5EF4-FFF2-40B4-BE49-F238E27FC236}">
                <a16:creationId xmlns:a16="http://schemas.microsoft.com/office/drawing/2014/main" id="{0EDAC8EE-5E0D-831C-5E0E-47C4EA84ECAA}"/>
              </a:ext>
            </a:extLst>
          </p:cNvPr>
          <p:cNvSpPr>
            <a:spLocks noGrp="1"/>
          </p:cNvSpPr>
          <p:nvPr>
            <p:ph type="ftr" sz="quarter" idx="3"/>
          </p:nvPr>
        </p:nvSpPr>
        <p:spPr>
          <a:xfrm>
            <a:off x="838200" y="6356350"/>
            <a:ext cx="6400800" cy="365125"/>
          </a:xfrm>
          <a:prstGeom prst="rect">
            <a:avLst/>
          </a:prstGeom>
        </p:spPr>
        <p:txBody>
          <a:bodyPr vert="horz" lIns="91440" tIns="45720" rIns="91440" bIns="45720" rtlCol="0" anchor="ctr"/>
          <a:lstStyle>
            <a:lvl1pPr algn="l">
              <a:defRPr sz="1200">
                <a:solidFill>
                  <a:schemeClr val="tx1"/>
                </a:solidFill>
              </a:defRPr>
            </a:lvl1pPr>
          </a:lstStyle>
          <a:p>
            <a:r>
              <a:rPr lang="en-US" dirty="0"/>
              <a:t>© 2025 Association of Title IX Administrators | 2025 ATIXA and NABITA Annual Conference</a:t>
            </a:r>
          </a:p>
        </p:txBody>
      </p:sp>
    </p:spTree>
    <p:extLst>
      <p:ext uri="{BB962C8B-B14F-4D97-AF65-F5344CB8AC3E}">
        <p14:creationId xmlns:p14="http://schemas.microsoft.com/office/powerpoint/2010/main" val="2903668015"/>
      </p:ext>
    </p:extLst>
  </p:cSld>
  <p:clrMap bg1="lt1" tx1="dk1" bg2="lt2" tx2="dk2" accent1="accent1" accent2="accent2" accent3="accent3" accent4="accent4" accent5="accent5" accent6="accent6" hlink="hlink" folHlink="folHlink"/>
  <p:sldLayoutIdLst>
    <p:sldLayoutId id="2147483785" r:id="rId1"/>
    <p:sldLayoutId id="2147483768" r:id="rId2"/>
    <p:sldLayoutId id="2147483828" r:id="rId3"/>
    <p:sldLayoutId id="2147483739" r:id="rId4"/>
    <p:sldLayoutId id="2147483776" r:id="rId5"/>
    <p:sldLayoutId id="2147483777" r:id="rId6"/>
    <p:sldLayoutId id="2147483719" r:id="rId7"/>
    <p:sldLayoutId id="2147483743" r:id="rId8"/>
    <p:sldLayoutId id="2147483766" r:id="rId9"/>
    <p:sldLayoutId id="2147483747" r:id="rId10"/>
    <p:sldLayoutId id="2147483814" r:id="rId11"/>
    <p:sldLayoutId id="2147483751" r:id="rId12"/>
    <p:sldLayoutId id="2147483755" r:id="rId13"/>
    <p:sldLayoutId id="2147483759" r:id="rId14"/>
    <p:sldLayoutId id="2147483815" r:id="rId15"/>
    <p:sldLayoutId id="2147483763" r:id="rId16"/>
    <p:sldLayoutId id="2147483812" r:id="rId17"/>
    <p:sldLayoutId id="2147483810" r:id="rId18"/>
    <p:sldLayoutId id="2147483817" r:id="rId19"/>
    <p:sldLayoutId id="2147483811" r:id="rId20"/>
    <p:sldLayoutId id="2147483818" r:id="rId21"/>
    <p:sldLayoutId id="2147483816" r:id="rId22"/>
    <p:sldLayoutId id="2147483819" r:id="rId23"/>
    <p:sldLayoutId id="2147483820" r:id="rId24"/>
    <p:sldLayoutId id="2147483824" r:id="rId25"/>
    <p:sldLayoutId id="2147483825" r:id="rId26"/>
    <p:sldLayoutId id="2147483826" r:id="rId27"/>
    <p:sldLayoutId id="2147483827" r:id="rId28"/>
    <p:sldLayoutId id="2147483829" r:id="rId29"/>
    <p:sldLayoutId id="2147483830" r:id="rId30"/>
    <p:sldLayoutId id="2147483831" r:id="rId31"/>
  </p:sldLayoutIdLst>
  <p:hf hdr="0" dt="0"/>
  <p:txStyles>
    <p:titleStyle>
      <a:lvl1pPr algn="l" defTabSz="914400" rtl="0" eaLnBrk="1" latinLnBrk="0" hangingPunct="1">
        <a:lnSpc>
          <a:spcPct val="90000"/>
        </a:lnSpc>
        <a:spcBef>
          <a:spcPct val="0"/>
        </a:spcBef>
        <a:buNone/>
        <a:defRPr sz="4400" b="0" kern="1200">
          <a:solidFill>
            <a:schemeClr val="tx1"/>
          </a:solidFill>
          <a:latin typeface="Assistant ExtraBold" pitchFamily="2" charset="-79"/>
          <a:ea typeface="+mj-ea"/>
          <a:cs typeface="Assistant ExtraBold" pitchFamily="2" charset="-79"/>
        </a:defRPr>
      </a:lvl1pPr>
    </p:titleStyle>
    <p:bodyStyle>
      <a:lvl1pPr marL="228600" indent="-228600" algn="l" defTabSz="914400" rtl="0" eaLnBrk="1" latinLnBrk="0" hangingPunct="1">
        <a:lnSpc>
          <a:spcPct val="100000"/>
        </a:lnSpc>
        <a:spcBef>
          <a:spcPts val="1200"/>
        </a:spcBef>
        <a:buFont typeface="Wingdings" panose="05000000000000000000" pitchFamily="2"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buFont typeface="Wingdings" panose="05000000000000000000"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buFont typeface="Assistant" pitchFamily="2" charset="-79"/>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0.xml"/><Relationship Id="rId1" Type="http://schemas.openxmlformats.org/officeDocument/2006/relationships/tags" Target="../tags/tag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0.xml"/><Relationship Id="rId1" Type="http://schemas.openxmlformats.org/officeDocument/2006/relationships/tags" Target="../tags/tag3.xml"/></Relationships>
</file>

<file path=ppt/slides/_rels/slide2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11.xml"/><Relationship Id="rId1" Type="http://schemas.openxmlformats.org/officeDocument/2006/relationships/tags" Target="../tags/tag4.xml"/></Relationships>
</file>

<file path=ppt/slides/_rels/slide2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8.xml"/><Relationship Id="rId7" Type="http://schemas.openxmlformats.org/officeDocument/2006/relationships/diagramColors" Target="../diagrams/colors1.xml"/><Relationship Id="rId2" Type="http://schemas.openxmlformats.org/officeDocument/2006/relationships/slideLayout" Target="../slideLayouts/slideLayout10.xml"/><Relationship Id="rId1" Type="http://schemas.openxmlformats.org/officeDocument/2006/relationships/tags" Target="../tags/tag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0.xml"/><Relationship Id="rId1" Type="http://schemas.openxmlformats.org/officeDocument/2006/relationships/tags" Target="../tags/tag6.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image" Target="../media/image13.png"/><Relationship Id="rId5" Type="http://schemas.openxmlformats.org/officeDocument/2006/relationships/image" Target="../media/image12.jp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2518E-75DD-3759-7EEC-84100258BB06}"/>
              </a:ext>
            </a:extLst>
          </p:cNvPr>
          <p:cNvSpPr txBox="1">
            <a:spLocks noGrp="1"/>
          </p:cNvSpPr>
          <p:nvPr>
            <p:ph type="ctrTitle"/>
          </p:nvPr>
        </p:nvSpPr>
        <p:spPr>
          <a:xfrm>
            <a:off x="233706" y="258285"/>
            <a:ext cx="9441882" cy="1181002"/>
          </a:xfrm>
        </p:spPr>
        <p:txBody>
          <a:bodyPr>
            <a:normAutofit/>
          </a:bodyPr>
          <a:lstStyle/>
          <a:p>
            <a:pPr lvl="0" algn="l"/>
            <a:r>
              <a:rPr lang="en-US" sz="3000" dirty="0"/>
              <a:t>Practical Strategies for Addressing the Challenges of Expanding Civil Rights Compliance Beyond Title IX</a:t>
            </a:r>
            <a:endParaRPr lang="en-US" sz="3000" b="1" dirty="0">
              <a:solidFill>
                <a:srgbClr val="002060"/>
              </a:solidFill>
            </a:endParaRPr>
          </a:p>
        </p:txBody>
      </p:sp>
      <p:sp>
        <p:nvSpPr>
          <p:cNvPr id="3" name="Subtitle 2">
            <a:extLst>
              <a:ext uri="{FF2B5EF4-FFF2-40B4-BE49-F238E27FC236}">
                <a16:creationId xmlns:a16="http://schemas.microsoft.com/office/drawing/2014/main" id="{F5E03CB8-9DD0-F05E-B7E0-3970AE8818C8}"/>
              </a:ext>
            </a:extLst>
          </p:cNvPr>
          <p:cNvSpPr txBox="1">
            <a:spLocks noGrp="1"/>
          </p:cNvSpPr>
          <p:nvPr>
            <p:ph type="subTitle" idx="1"/>
          </p:nvPr>
        </p:nvSpPr>
        <p:spPr>
          <a:xfrm>
            <a:off x="885459" y="1917857"/>
            <a:ext cx="4641448" cy="369335"/>
          </a:xfrm>
        </p:spPr>
        <p:txBody>
          <a:bodyPr/>
          <a:lstStyle/>
          <a:p>
            <a:pPr lvl="0">
              <a:lnSpc>
                <a:spcPct val="70000"/>
              </a:lnSpc>
            </a:pPr>
            <a:r>
              <a:rPr lang="en-US" sz="2200" b="1" dirty="0">
                <a:solidFill>
                  <a:srgbClr val="002060"/>
                </a:solidFill>
              </a:rPr>
              <a:t>Step 1. Register here! </a:t>
            </a:r>
          </a:p>
        </p:txBody>
      </p:sp>
      <p:sp>
        <p:nvSpPr>
          <p:cNvPr id="4" name="TextBox 3">
            <a:extLst>
              <a:ext uri="{FF2B5EF4-FFF2-40B4-BE49-F238E27FC236}">
                <a16:creationId xmlns:a16="http://schemas.microsoft.com/office/drawing/2014/main" id="{E2DC4662-48F4-12C0-702F-59F39F08C853}"/>
              </a:ext>
            </a:extLst>
          </p:cNvPr>
          <p:cNvSpPr txBox="1"/>
          <p:nvPr/>
        </p:nvSpPr>
        <p:spPr>
          <a:xfrm>
            <a:off x="6096000" y="1856305"/>
            <a:ext cx="5928863" cy="43088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200" b="1" i="0" u="none" strike="noStrike" kern="1200" cap="none" spc="0" baseline="0" dirty="0">
                <a:solidFill>
                  <a:srgbClr val="002060"/>
                </a:solidFill>
                <a:uFillTx/>
                <a:latin typeface="Aptos"/>
              </a:rPr>
              <a:t>Step 2. ATIXA Event Lobby (access to slides)</a:t>
            </a:r>
          </a:p>
        </p:txBody>
      </p:sp>
      <p:pic>
        <p:nvPicPr>
          <p:cNvPr id="6" name="Picture 7" descr="A qr code with a red and blue background&#10;&#10;AI-generated content may be incorrect.">
            <a:extLst>
              <a:ext uri="{FF2B5EF4-FFF2-40B4-BE49-F238E27FC236}">
                <a16:creationId xmlns:a16="http://schemas.microsoft.com/office/drawing/2014/main" id="{B2F8F6C1-81A6-F82C-D54A-AF004762DDF3}"/>
              </a:ext>
            </a:extLst>
          </p:cNvPr>
          <p:cNvPicPr>
            <a:picLocks noChangeAspect="1"/>
          </p:cNvPicPr>
          <p:nvPr/>
        </p:nvPicPr>
        <p:blipFill>
          <a:blip r:embed="rId2"/>
          <a:stretch>
            <a:fillRect/>
          </a:stretch>
        </p:blipFill>
        <p:spPr>
          <a:xfrm>
            <a:off x="6878199" y="2193343"/>
            <a:ext cx="3906517" cy="3906517"/>
          </a:xfrm>
          <a:prstGeom prst="rect">
            <a:avLst/>
          </a:prstGeom>
          <a:noFill/>
          <a:ln cap="flat">
            <a:noFill/>
          </a:ln>
        </p:spPr>
      </p:pic>
      <p:pic>
        <p:nvPicPr>
          <p:cNvPr id="7" name="Picture 6" descr="A qr code with a red and blue background&#10;&#10;AI-generated content may be incorrect.">
            <a:extLst>
              <a:ext uri="{FF2B5EF4-FFF2-40B4-BE49-F238E27FC236}">
                <a16:creationId xmlns:a16="http://schemas.microsoft.com/office/drawing/2014/main" id="{4E30CDD1-7629-ACD0-1727-B1A7875D47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7284" y="2287192"/>
            <a:ext cx="3810175" cy="381017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D919A-3E4D-76FF-32BD-529305AF9215}"/>
              </a:ext>
            </a:extLst>
          </p:cNvPr>
          <p:cNvSpPr>
            <a:spLocks noGrp="1"/>
          </p:cNvSpPr>
          <p:nvPr>
            <p:ph type="title"/>
          </p:nvPr>
        </p:nvSpPr>
        <p:spPr>
          <a:xfrm>
            <a:off x="831850" y="1178796"/>
            <a:ext cx="10515600" cy="2852737"/>
          </a:xfrm>
        </p:spPr>
        <p:txBody>
          <a:bodyPr/>
          <a:lstStyle/>
          <a:p>
            <a:r>
              <a:rPr lang="en-US" dirty="0"/>
              <a:t>Collaboration v. Centralization</a:t>
            </a:r>
          </a:p>
        </p:txBody>
      </p:sp>
      <p:sp>
        <p:nvSpPr>
          <p:cNvPr id="18" name="Text Placeholder 17">
            <a:extLst>
              <a:ext uri="{FF2B5EF4-FFF2-40B4-BE49-F238E27FC236}">
                <a16:creationId xmlns:a16="http://schemas.microsoft.com/office/drawing/2014/main" id="{1BE8D187-7FA5-73A9-4EDA-E1C77E9C43D5}"/>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0DA62B64-41C7-D1C0-BC70-A656BA9B77C2}"/>
              </a:ext>
            </a:extLst>
          </p:cNvPr>
          <p:cNvSpPr>
            <a:spLocks noGrp="1"/>
          </p:cNvSpPr>
          <p:nvPr>
            <p:ph type="ftr" sz="quarter" idx="11"/>
          </p:nvPr>
        </p:nvSpPr>
        <p:spPr/>
        <p:txBody>
          <a:bodyPr/>
          <a:lstStyle/>
          <a:p>
            <a:endParaRPr lang="en-US" dirty="0"/>
          </a:p>
        </p:txBody>
      </p:sp>
      <p:sp>
        <p:nvSpPr>
          <p:cNvPr id="3" name="Slide Number Placeholder 2">
            <a:extLst>
              <a:ext uri="{FF2B5EF4-FFF2-40B4-BE49-F238E27FC236}">
                <a16:creationId xmlns:a16="http://schemas.microsoft.com/office/drawing/2014/main" id="{5F1B9DC9-26A1-94F6-5B1B-A212737EDE4A}"/>
              </a:ext>
            </a:extLst>
          </p:cNvPr>
          <p:cNvSpPr>
            <a:spLocks noGrp="1"/>
          </p:cNvSpPr>
          <p:nvPr>
            <p:ph type="sldNum" sz="quarter" idx="12"/>
          </p:nvPr>
        </p:nvSpPr>
        <p:spPr/>
        <p:txBody>
          <a:bodyPr/>
          <a:lstStyle/>
          <a:p>
            <a:fld id="{D3E6F73D-5B99-417F-82E5-B90A998CE51F}" type="slidenum">
              <a:rPr lang="en-US" smtClean="0"/>
              <a:t>10</a:t>
            </a:fld>
            <a:endParaRPr lang="en-US" dirty="0"/>
          </a:p>
        </p:txBody>
      </p:sp>
    </p:spTree>
    <p:extLst>
      <p:ext uri="{BB962C8B-B14F-4D97-AF65-F5344CB8AC3E}">
        <p14:creationId xmlns:p14="http://schemas.microsoft.com/office/powerpoint/2010/main" val="32985626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FA595-46F4-D455-7608-9F4F8E4C3CA5}"/>
              </a:ext>
            </a:extLst>
          </p:cNvPr>
          <p:cNvSpPr>
            <a:spLocks noGrp="1"/>
          </p:cNvSpPr>
          <p:nvPr>
            <p:ph type="title"/>
          </p:nvPr>
        </p:nvSpPr>
        <p:spPr/>
        <p:txBody>
          <a:bodyPr/>
          <a:lstStyle/>
          <a:p>
            <a:pPr algn="ctr"/>
            <a:r>
              <a:rPr lang="en-US" dirty="0"/>
              <a:t>Potential Models</a:t>
            </a:r>
          </a:p>
        </p:txBody>
      </p:sp>
      <p:sp>
        <p:nvSpPr>
          <p:cNvPr id="3" name="Content Placeholder 2">
            <a:extLst>
              <a:ext uri="{FF2B5EF4-FFF2-40B4-BE49-F238E27FC236}">
                <a16:creationId xmlns:a16="http://schemas.microsoft.com/office/drawing/2014/main" id="{C4557761-C554-E75F-6550-D952B4D01C49}"/>
              </a:ext>
            </a:extLst>
          </p:cNvPr>
          <p:cNvSpPr>
            <a:spLocks noGrp="1"/>
          </p:cNvSpPr>
          <p:nvPr>
            <p:ph idx="1"/>
          </p:nvPr>
        </p:nvSpPr>
        <p:spPr>
          <a:xfrm>
            <a:off x="5743574" y="619124"/>
            <a:ext cx="5611813" cy="5677217"/>
          </a:xfrm>
        </p:spPr>
        <p:txBody>
          <a:bodyPr>
            <a:normAutofit/>
          </a:bodyPr>
          <a:lstStyle/>
          <a:p>
            <a:r>
              <a:rPr lang="en-US" b="1" dirty="0"/>
              <a:t>Centralized Compliance Office</a:t>
            </a:r>
          </a:p>
          <a:p>
            <a:pPr lvl="1"/>
            <a:r>
              <a:rPr lang="en-US" dirty="0"/>
              <a:t>Provides for efficiency, consistency, shared data and unified policies</a:t>
            </a:r>
          </a:p>
          <a:p>
            <a:r>
              <a:rPr lang="en-US" b="1" dirty="0"/>
              <a:t>Hub and Spoke Model</a:t>
            </a:r>
          </a:p>
          <a:p>
            <a:pPr lvl="1"/>
            <a:r>
              <a:rPr lang="en-US" dirty="0"/>
              <a:t>A central coordinator (typically the Title IX Coordinator) with Deputy Coordinators in H.R., Conduct, Disability Services</a:t>
            </a:r>
          </a:p>
          <a:p>
            <a:r>
              <a:rPr lang="en-US" b="1" dirty="0"/>
              <a:t>Distributed Specialists</a:t>
            </a:r>
            <a:r>
              <a:rPr lang="en-US" dirty="0"/>
              <a:t> with a Cross-Functional Committee</a:t>
            </a:r>
          </a:p>
          <a:p>
            <a:pPr lvl="1"/>
            <a:r>
              <a:rPr lang="en-US" dirty="0"/>
              <a:t>Beneficial when reporting lines are sensitive or rigid</a:t>
            </a:r>
          </a:p>
        </p:txBody>
      </p:sp>
      <p:sp>
        <p:nvSpPr>
          <p:cNvPr id="5" name="Slide Number Placeholder 4">
            <a:extLst>
              <a:ext uri="{FF2B5EF4-FFF2-40B4-BE49-F238E27FC236}">
                <a16:creationId xmlns:a16="http://schemas.microsoft.com/office/drawing/2014/main" id="{A4557993-D9C6-041D-104C-244F6E656D20}"/>
              </a:ext>
            </a:extLst>
          </p:cNvPr>
          <p:cNvSpPr>
            <a:spLocks noGrp="1"/>
          </p:cNvSpPr>
          <p:nvPr>
            <p:ph type="sldNum" sz="quarter" idx="12"/>
          </p:nvPr>
        </p:nvSpPr>
        <p:spPr/>
        <p:txBody>
          <a:bodyPr/>
          <a:lstStyle/>
          <a:p>
            <a:fld id="{D3E6F73D-5B99-417F-82E5-B90A998CE51F}" type="slidenum">
              <a:rPr lang="en-US" smtClean="0"/>
              <a:t>11</a:t>
            </a:fld>
            <a:endParaRPr lang="en-US" dirty="0"/>
          </a:p>
        </p:txBody>
      </p:sp>
      <p:sp>
        <p:nvSpPr>
          <p:cNvPr id="6" name="Footer Placeholder 5">
            <a:extLst>
              <a:ext uri="{FF2B5EF4-FFF2-40B4-BE49-F238E27FC236}">
                <a16:creationId xmlns:a16="http://schemas.microsoft.com/office/drawing/2014/main" id="{26B60DD5-AE9B-F540-E2A3-E9C1EB1294C9}"/>
              </a:ext>
            </a:extLst>
          </p:cNvPr>
          <p:cNvSpPr>
            <a:spLocks noGrp="1"/>
          </p:cNvSpPr>
          <p:nvPr>
            <p:ph type="ftr" sz="quarter" idx="3"/>
          </p:nvPr>
        </p:nvSpPr>
        <p:spPr/>
        <p:txBody>
          <a:bodyPr/>
          <a:lstStyle/>
          <a:p>
            <a:r>
              <a:rPr lang="en-US" dirty="0"/>
              <a:t>© 2025 Association of Title IX Administrators </a:t>
            </a:r>
            <a:br>
              <a:rPr lang="en-US" dirty="0"/>
            </a:br>
            <a:endParaRPr lang="en-US" dirty="0"/>
          </a:p>
        </p:txBody>
      </p:sp>
    </p:spTree>
    <p:extLst>
      <p:ext uri="{BB962C8B-B14F-4D97-AF65-F5344CB8AC3E}">
        <p14:creationId xmlns:p14="http://schemas.microsoft.com/office/powerpoint/2010/main" val="17917882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63DC7-A7E7-4698-4189-01C98D79E460}"/>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8BEA68D-C78B-3CA4-CEB0-145476B45AC1}"/>
              </a:ext>
            </a:extLst>
          </p:cNvPr>
          <p:cNvSpPr>
            <a:spLocks noGrp="1"/>
          </p:cNvSpPr>
          <p:nvPr>
            <p:ph idx="1"/>
          </p:nvPr>
        </p:nvSpPr>
        <p:spPr>
          <a:xfrm>
            <a:off x="838200" y="1194100"/>
            <a:ext cx="10515600" cy="4983676"/>
          </a:xfrm>
        </p:spPr>
        <p:txBody>
          <a:bodyPr>
            <a:normAutofit lnSpcReduction="10000"/>
          </a:bodyPr>
          <a:lstStyle/>
          <a:p>
            <a:r>
              <a:rPr lang="en-US" dirty="0"/>
              <a:t>Efficiency in addressing multiple civil rights issues</a:t>
            </a:r>
          </a:p>
          <a:p>
            <a:r>
              <a:rPr lang="en-US" dirty="0"/>
              <a:t>Efficiency in staffing and cross-training</a:t>
            </a:r>
          </a:p>
          <a:p>
            <a:r>
              <a:rPr lang="en-US" dirty="0"/>
              <a:t>Ensure processes or a single office to address an incident that triggers multiple frameworks</a:t>
            </a:r>
          </a:p>
          <a:p>
            <a:pPr lvl="1"/>
            <a:r>
              <a:rPr lang="en-US" dirty="0"/>
              <a:t>Example:  student:student; student:faculty; student:staff; staff:faculty</a:t>
            </a:r>
          </a:p>
          <a:p>
            <a:pPr lvl="1"/>
            <a:r>
              <a:rPr lang="en-US" dirty="0"/>
              <a:t>Multiple laws/policies</a:t>
            </a:r>
          </a:p>
          <a:p>
            <a:r>
              <a:rPr lang="en-US" dirty="0"/>
              <a:t>Create a shared intake process</a:t>
            </a:r>
          </a:p>
          <a:p>
            <a:r>
              <a:rPr lang="en-US" dirty="0"/>
              <a:t>Align definitions and documentation forms across policies and departments</a:t>
            </a:r>
          </a:p>
          <a:p>
            <a:r>
              <a:rPr lang="en-US" dirty="0"/>
              <a:t>Ensure a common investigation process</a:t>
            </a:r>
          </a:p>
          <a:p>
            <a:r>
              <a:rPr lang="en-US" dirty="0"/>
              <a:t>Ensure equity for all processes</a:t>
            </a:r>
          </a:p>
          <a:p>
            <a:r>
              <a:rPr lang="en-US" dirty="0"/>
              <a:t>Frame collaboration as risk mitigation not territory surrender</a:t>
            </a:r>
          </a:p>
        </p:txBody>
      </p:sp>
      <p:sp>
        <p:nvSpPr>
          <p:cNvPr id="3" name="Title 2">
            <a:extLst>
              <a:ext uri="{FF2B5EF4-FFF2-40B4-BE49-F238E27FC236}">
                <a16:creationId xmlns:a16="http://schemas.microsoft.com/office/drawing/2014/main" id="{8F509FEC-C2B8-2A71-368A-77B7F3FED6D3}"/>
              </a:ext>
            </a:extLst>
          </p:cNvPr>
          <p:cNvSpPr>
            <a:spLocks noGrp="1"/>
          </p:cNvSpPr>
          <p:nvPr>
            <p:ph type="title"/>
          </p:nvPr>
        </p:nvSpPr>
        <p:spPr>
          <a:xfrm>
            <a:off x="423746" y="365126"/>
            <a:ext cx="10930054" cy="828974"/>
          </a:xfrm>
        </p:spPr>
        <p:txBody>
          <a:bodyPr>
            <a:normAutofit/>
          </a:bodyPr>
          <a:lstStyle/>
          <a:p>
            <a:r>
              <a:rPr lang="en-US" dirty="0"/>
              <a:t>Benefits of Collaboration or Centralization</a:t>
            </a:r>
          </a:p>
        </p:txBody>
      </p:sp>
      <p:sp>
        <p:nvSpPr>
          <p:cNvPr id="4" name="Slide Number Placeholder 3">
            <a:extLst>
              <a:ext uri="{FF2B5EF4-FFF2-40B4-BE49-F238E27FC236}">
                <a16:creationId xmlns:a16="http://schemas.microsoft.com/office/drawing/2014/main" id="{8F642BD3-9833-5599-F52E-715A717E6712}"/>
              </a:ext>
            </a:extLst>
          </p:cNvPr>
          <p:cNvSpPr>
            <a:spLocks noGrp="1"/>
          </p:cNvSpPr>
          <p:nvPr>
            <p:ph type="sldNum" sz="quarter" idx="12"/>
          </p:nvPr>
        </p:nvSpPr>
        <p:spPr/>
        <p:txBody>
          <a:bodyPr/>
          <a:lstStyle/>
          <a:p>
            <a:fld id="{D3E6F73D-5B99-417F-82E5-B90A998CE51F}" type="slidenum">
              <a:rPr lang="en-US" smtClean="0"/>
              <a:t>12</a:t>
            </a:fld>
            <a:endParaRPr lang="en-US" dirty="0"/>
          </a:p>
        </p:txBody>
      </p:sp>
      <p:sp>
        <p:nvSpPr>
          <p:cNvPr id="5" name="Footer Placeholder 4">
            <a:extLst>
              <a:ext uri="{FF2B5EF4-FFF2-40B4-BE49-F238E27FC236}">
                <a16:creationId xmlns:a16="http://schemas.microsoft.com/office/drawing/2014/main" id="{77932FEB-9085-FEA2-298D-872FEB38F4E5}"/>
              </a:ext>
            </a:extLst>
          </p:cNvPr>
          <p:cNvSpPr>
            <a:spLocks noGrp="1"/>
          </p:cNvSpPr>
          <p:nvPr>
            <p:ph type="ftr" sz="quarter" idx="3"/>
          </p:nvPr>
        </p:nvSpPr>
        <p:spPr/>
        <p:txBody>
          <a:bodyPr/>
          <a:lstStyle/>
          <a:p>
            <a:r>
              <a:rPr lang="en-US" dirty="0"/>
              <a:t>© 2025 Association of Title IX Administrators|FICURMA Annual Compliance Conference</a:t>
            </a:r>
          </a:p>
          <a:p>
            <a:endParaRPr lang="en-US" dirty="0"/>
          </a:p>
        </p:txBody>
      </p:sp>
    </p:spTree>
    <p:extLst>
      <p:ext uri="{BB962C8B-B14F-4D97-AF65-F5344CB8AC3E}">
        <p14:creationId xmlns:p14="http://schemas.microsoft.com/office/powerpoint/2010/main" val="18629954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Common Challenges</a:t>
            </a:r>
          </a:p>
        </p:txBody>
      </p:sp>
      <p:sp>
        <p:nvSpPr>
          <p:cNvPr id="3" name="Content Placeholder 2"/>
          <p:cNvSpPr>
            <a:spLocks noGrp="1"/>
          </p:cNvSpPr>
          <p:nvPr>
            <p:ph idx="1"/>
          </p:nvPr>
        </p:nvSpPr>
        <p:spPr/>
        <p:txBody>
          <a:bodyPr/>
          <a:lstStyle/>
          <a:p>
            <a:r>
              <a:rPr dirty="0"/>
              <a:t>Legacy silos (Title IX vs. HR vs. Conduct)</a:t>
            </a:r>
          </a:p>
          <a:p>
            <a:r>
              <a:rPr dirty="0"/>
              <a:t>Confusion about jurisdiction</a:t>
            </a:r>
          </a:p>
          <a:p>
            <a:r>
              <a:rPr dirty="0"/>
              <a:t>Uneven resources</a:t>
            </a:r>
          </a:p>
          <a:p>
            <a:r>
              <a:rPr dirty="0"/>
              <a:t>Lack of clear communication</a:t>
            </a:r>
            <a:endParaRPr lang="en-US" dirty="0"/>
          </a:p>
          <a:p>
            <a:r>
              <a:rPr lang="en-US" dirty="0"/>
              <a:t>Integration of grievance procedures across regulations</a:t>
            </a:r>
          </a:p>
          <a:p>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81103D8-4559-6D68-0938-0906D4A907AC}"/>
              </a:ext>
            </a:extLst>
          </p:cNvPr>
          <p:cNvSpPr>
            <a:spLocks noGrp="1"/>
          </p:cNvSpPr>
          <p:nvPr>
            <p:ph idx="1"/>
          </p:nvPr>
        </p:nvSpPr>
        <p:spPr>
          <a:xfrm>
            <a:off x="838200" y="1226372"/>
            <a:ext cx="10515600" cy="4950591"/>
          </a:xfrm>
        </p:spPr>
        <p:txBody>
          <a:bodyPr>
            <a:normAutofit/>
          </a:bodyPr>
          <a:lstStyle/>
          <a:p>
            <a:r>
              <a:rPr lang="en-US" dirty="0"/>
              <a:t>Identifying institutional organization charts</a:t>
            </a:r>
          </a:p>
          <a:p>
            <a:r>
              <a:rPr lang="en-US" dirty="0"/>
              <a:t>Understanding and aligning organizational models</a:t>
            </a:r>
          </a:p>
          <a:p>
            <a:r>
              <a:rPr lang="en-US" dirty="0"/>
              <a:t>Assessing staffing needs</a:t>
            </a:r>
          </a:p>
          <a:p>
            <a:r>
              <a:rPr lang="en-US" dirty="0"/>
              <a:t>Conducting policy audits for overlap and gaps</a:t>
            </a:r>
          </a:p>
          <a:p>
            <a:pPr lvl="1"/>
            <a:r>
              <a:rPr lang="en-US" dirty="0"/>
              <a:t>Creating shared definitions, timelines, structure</a:t>
            </a:r>
          </a:p>
          <a:p>
            <a:r>
              <a:rPr lang="en-US" dirty="0"/>
              <a:t>Developing “multi-path resolution processes”</a:t>
            </a:r>
          </a:p>
          <a:p>
            <a:pPr lvl="1"/>
            <a:r>
              <a:rPr lang="en-US" dirty="0"/>
              <a:t>Consistent with due process requirements (students v. non-faculty employees v. faculty)</a:t>
            </a:r>
          </a:p>
          <a:p>
            <a:pPr lvl="1"/>
            <a:r>
              <a:rPr lang="en-US" dirty="0"/>
              <a:t>Consideration of CBA’s</a:t>
            </a:r>
          </a:p>
          <a:p>
            <a:r>
              <a:rPr lang="en-US" dirty="0"/>
              <a:t>Creating a flowchart for coordinated resolution workflow</a:t>
            </a:r>
          </a:p>
          <a:p>
            <a:endParaRPr lang="en-US" dirty="0"/>
          </a:p>
        </p:txBody>
      </p:sp>
      <p:sp>
        <p:nvSpPr>
          <p:cNvPr id="3" name="Title 2">
            <a:extLst>
              <a:ext uri="{FF2B5EF4-FFF2-40B4-BE49-F238E27FC236}">
                <a16:creationId xmlns:a16="http://schemas.microsoft.com/office/drawing/2014/main" id="{58060988-9866-4928-B2DA-B38A8F044A48}"/>
              </a:ext>
            </a:extLst>
          </p:cNvPr>
          <p:cNvSpPr>
            <a:spLocks noGrp="1"/>
          </p:cNvSpPr>
          <p:nvPr>
            <p:ph type="title"/>
          </p:nvPr>
        </p:nvSpPr>
        <p:spPr>
          <a:xfrm>
            <a:off x="838200" y="365125"/>
            <a:ext cx="10515600" cy="947308"/>
          </a:xfrm>
        </p:spPr>
        <p:txBody>
          <a:bodyPr/>
          <a:lstStyle/>
          <a:p>
            <a:r>
              <a:rPr lang="en-US" dirty="0"/>
              <a:t>Important Additional Considerations</a:t>
            </a:r>
          </a:p>
        </p:txBody>
      </p:sp>
      <p:sp>
        <p:nvSpPr>
          <p:cNvPr id="4" name="Slide Number Placeholder 3">
            <a:extLst>
              <a:ext uri="{FF2B5EF4-FFF2-40B4-BE49-F238E27FC236}">
                <a16:creationId xmlns:a16="http://schemas.microsoft.com/office/drawing/2014/main" id="{14A2B208-F816-3640-A919-22D3CB767C88}"/>
              </a:ext>
            </a:extLst>
          </p:cNvPr>
          <p:cNvSpPr>
            <a:spLocks noGrp="1"/>
          </p:cNvSpPr>
          <p:nvPr>
            <p:ph type="sldNum" sz="quarter" idx="12"/>
          </p:nvPr>
        </p:nvSpPr>
        <p:spPr/>
        <p:txBody>
          <a:bodyPr/>
          <a:lstStyle/>
          <a:p>
            <a:fld id="{D3E6F73D-5B99-417F-82E5-B90A998CE51F}" type="slidenum">
              <a:rPr lang="en-US" smtClean="0"/>
              <a:t>14</a:t>
            </a:fld>
            <a:endParaRPr lang="en-US" dirty="0"/>
          </a:p>
        </p:txBody>
      </p:sp>
      <p:sp>
        <p:nvSpPr>
          <p:cNvPr id="5" name="Footer Placeholder 4">
            <a:extLst>
              <a:ext uri="{FF2B5EF4-FFF2-40B4-BE49-F238E27FC236}">
                <a16:creationId xmlns:a16="http://schemas.microsoft.com/office/drawing/2014/main" id="{A268104F-09B6-49C6-31E2-A79CC32A78BF}"/>
              </a:ext>
            </a:extLst>
          </p:cNvPr>
          <p:cNvSpPr>
            <a:spLocks noGrp="1"/>
          </p:cNvSpPr>
          <p:nvPr>
            <p:ph type="ftr" sz="quarter" idx="3"/>
          </p:nvPr>
        </p:nvSpPr>
        <p:spPr/>
        <p:txBody>
          <a:bodyPr/>
          <a:lstStyle/>
          <a:p>
            <a:r>
              <a:rPr lang="en-US" dirty="0"/>
              <a:t>© 2025 Association of Title IX Administrators|FICURMA Annual Compliance Conference</a:t>
            </a:r>
          </a:p>
          <a:p>
            <a:endParaRPr lang="en-US" dirty="0"/>
          </a:p>
        </p:txBody>
      </p:sp>
    </p:spTree>
    <p:extLst>
      <p:ext uri="{BB962C8B-B14F-4D97-AF65-F5344CB8AC3E}">
        <p14:creationId xmlns:p14="http://schemas.microsoft.com/office/powerpoint/2010/main" val="28226043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08431-BC15-A4A0-F279-E0E9F02F6520}"/>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F0634BF-DC9C-5831-C9EC-8F83DFBF3BB0}"/>
              </a:ext>
            </a:extLst>
          </p:cNvPr>
          <p:cNvSpPr>
            <a:spLocks noGrp="1"/>
          </p:cNvSpPr>
          <p:nvPr>
            <p:ph idx="1"/>
          </p:nvPr>
        </p:nvSpPr>
        <p:spPr>
          <a:xfrm>
            <a:off x="838200" y="1226372"/>
            <a:ext cx="10515600" cy="4950591"/>
          </a:xfrm>
        </p:spPr>
        <p:txBody>
          <a:bodyPr>
            <a:normAutofit/>
          </a:bodyPr>
          <a:lstStyle/>
          <a:p>
            <a:r>
              <a:rPr lang="en-US" dirty="0"/>
              <a:t>Develop a standard “Issue Routing Protocol”</a:t>
            </a:r>
          </a:p>
          <a:p>
            <a:pPr lvl="1"/>
            <a:r>
              <a:rPr lang="en-US" dirty="0"/>
              <a:t> Who handles what?</a:t>
            </a:r>
          </a:p>
          <a:p>
            <a:r>
              <a:rPr lang="en-US" dirty="0"/>
              <a:t>Consider establishing a monthly compliance roundtable with the stakeholder offices</a:t>
            </a:r>
          </a:p>
          <a:p>
            <a:r>
              <a:rPr lang="en-US" dirty="0"/>
              <a:t>Create a “case closure checklist” to ensure all obligations are met</a:t>
            </a:r>
          </a:p>
          <a:p>
            <a:pPr lvl="1"/>
            <a:r>
              <a:rPr lang="en-US" dirty="0"/>
              <a:t>Policy notices</a:t>
            </a:r>
          </a:p>
          <a:p>
            <a:pPr lvl="1"/>
            <a:r>
              <a:rPr lang="en-US" dirty="0"/>
              <a:t>Notices of investigation and allegations</a:t>
            </a:r>
          </a:p>
          <a:p>
            <a:pPr lvl="1"/>
            <a:r>
              <a:rPr lang="en-US" dirty="0"/>
              <a:t>Supportive measures</a:t>
            </a:r>
          </a:p>
          <a:p>
            <a:pPr lvl="1"/>
            <a:endParaRPr lang="en-US" dirty="0"/>
          </a:p>
        </p:txBody>
      </p:sp>
      <p:sp>
        <p:nvSpPr>
          <p:cNvPr id="3" name="Title 2">
            <a:extLst>
              <a:ext uri="{FF2B5EF4-FFF2-40B4-BE49-F238E27FC236}">
                <a16:creationId xmlns:a16="http://schemas.microsoft.com/office/drawing/2014/main" id="{C9F9E3EF-CE7E-01CE-BFC2-1E4A7B437225}"/>
              </a:ext>
            </a:extLst>
          </p:cNvPr>
          <p:cNvSpPr>
            <a:spLocks noGrp="1"/>
          </p:cNvSpPr>
          <p:nvPr>
            <p:ph type="title"/>
          </p:nvPr>
        </p:nvSpPr>
        <p:spPr>
          <a:xfrm>
            <a:off x="838200" y="365125"/>
            <a:ext cx="10515600" cy="947308"/>
          </a:xfrm>
        </p:spPr>
        <p:txBody>
          <a:bodyPr/>
          <a:lstStyle/>
          <a:p>
            <a:r>
              <a:rPr lang="en-US" dirty="0"/>
              <a:t>Important Additional Considerations</a:t>
            </a:r>
          </a:p>
        </p:txBody>
      </p:sp>
      <p:sp>
        <p:nvSpPr>
          <p:cNvPr id="4" name="Slide Number Placeholder 3">
            <a:extLst>
              <a:ext uri="{FF2B5EF4-FFF2-40B4-BE49-F238E27FC236}">
                <a16:creationId xmlns:a16="http://schemas.microsoft.com/office/drawing/2014/main" id="{222932E6-42BE-949D-9711-DC15AFF6C0D0}"/>
              </a:ext>
            </a:extLst>
          </p:cNvPr>
          <p:cNvSpPr>
            <a:spLocks noGrp="1"/>
          </p:cNvSpPr>
          <p:nvPr>
            <p:ph type="sldNum" sz="quarter" idx="12"/>
          </p:nvPr>
        </p:nvSpPr>
        <p:spPr/>
        <p:txBody>
          <a:bodyPr/>
          <a:lstStyle/>
          <a:p>
            <a:fld id="{D3E6F73D-5B99-417F-82E5-B90A998CE51F}" type="slidenum">
              <a:rPr lang="en-US" smtClean="0"/>
              <a:t>15</a:t>
            </a:fld>
            <a:endParaRPr lang="en-US" dirty="0"/>
          </a:p>
        </p:txBody>
      </p:sp>
      <p:sp>
        <p:nvSpPr>
          <p:cNvPr id="5" name="Footer Placeholder 4">
            <a:extLst>
              <a:ext uri="{FF2B5EF4-FFF2-40B4-BE49-F238E27FC236}">
                <a16:creationId xmlns:a16="http://schemas.microsoft.com/office/drawing/2014/main" id="{43BDD25E-C867-92BF-668C-5B1ED2D7901B}"/>
              </a:ext>
            </a:extLst>
          </p:cNvPr>
          <p:cNvSpPr>
            <a:spLocks noGrp="1"/>
          </p:cNvSpPr>
          <p:nvPr>
            <p:ph type="ftr" sz="quarter" idx="3"/>
          </p:nvPr>
        </p:nvSpPr>
        <p:spPr/>
        <p:txBody>
          <a:bodyPr/>
          <a:lstStyle/>
          <a:p>
            <a:r>
              <a:rPr lang="en-US" dirty="0"/>
              <a:t>© 2025 Association of Title IX Administrators|FICURMA Annual Compliance Conference</a:t>
            </a:r>
          </a:p>
          <a:p>
            <a:endParaRPr lang="en-US" dirty="0"/>
          </a:p>
        </p:txBody>
      </p:sp>
    </p:spTree>
    <p:extLst>
      <p:ext uri="{BB962C8B-B14F-4D97-AF65-F5344CB8AC3E}">
        <p14:creationId xmlns:p14="http://schemas.microsoft.com/office/powerpoint/2010/main" val="15675190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1C7F0-5E94-E11C-4811-16A9412342A3}"/>
              </a:ext>
            </a:extLst>
          </p:cNvPr>
          <p:cNvSpPr>
            <a:spLocks noGrp="1"/>
          </p:cNvSpPr>
          <p:nvPr>
            <p:ph type="title"/>
          </p:nvPr>
        </p:nvSpPr>
        <p:spPr/>
        <p:txBody>
          <a:bodyPr/>
          <a:lstStyle/>
          <a:p>
            <a:r>
              <a:rPr lang="en-US" dirty="0"/>
              <a:t>Implementing a Comprehensive Plan</a:t>
            </a:r>
          </a:p>
        </p:txBody>
      </p:sp>
      <p:sp>
        <p:nvSpPr>
          <p:cNvPr id="3" name="Text Placeholder 2">
            <a:extLst>
              <a:ext uri="{FF2B5EF4-FFF2-40B4-BE49-F238E27FC236}">
                <a16:creationId xmlns:a16="http://schemas.microsoft.com/office/drawing/2014/main" id="{3808E005-8FF3-9AD1-133A-076C114D5FDD}"/>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32795193-6307-3B1B-BDA5-AE29C59C5F58}"/>
              </a:ext>
            </a:extLst>
          </p:cNvPr>
          <p:cNvSpPr>
            <a:spLocks noGrp="1"/>
          </p:cNvSpPr>
          <p:nvPr>
            <p:ph type="ftr" sz="quarter" idx="11"/>
          </p:nvPr>
        </p:nvSpPr>
        <p:spPr/>
        <p:txBody>
          <a:bodyPr/>
          <a:lstStyle/>
          <a:p>
            <a:r>
              <a:rPr lang="en-US" dirty="0"/>
              <a:t>© 2025 Association of Title IX Administrators | FICURMA Annual Compliance Conference</a:t>
            </a:r>
          </a:p>
        </p:txBody>
      </p:sp>
      <p:sp>
        <p:nvSpPr>
          <p:cNvPr id="5" name="Slide Number Placeholder 4">
            <a:extLst>
              <a:ext uri="{FF2B5EF4-FFF2-40B4-BE49-F238E27FC236}">
                <a16:creationId xmlns:a16="http://schemas.microsoft.com/office/drawing/2014/main" id="{15689645-9F74-3208-636E-554BEDDE9FAC}"/>
              </a:ext>
            </a:extLst>
          </p:cNvPr>
          <p:cNvSpPr>
            <a:spLocks noGrp="1"/>
          </p:cNvSpPr>
          <p:nvPr>
            <p:ph type="sldNum" sz="quarter" idx="12"/>
          </p:nvPr>
        </p:nvSpPr>
        <p:spPr/>
        <p:txBody>
          <a:bodyPr/>
          <a:lstStyle/>
          <a:p>
            <a:fld id="{D3E6F73D-5B99-417F-82E5-B90A998CE51F}" type="slidenum">
              <a:rPr lang="en-US" smtClean="0"/>
              <a:pPr/>
              <a:t>16</a:t>
            </a:fld>
            <a:endParaRPr lang="en-US" dirty="0"/>
          </a:p>
        </p:txBody>
      </p:sp>
    </p:spTree>
    <p:extLst>
      <p:ext uri="{BB962C8B-B14F-4D97-AF65-F5344CB8AC3E}">
        <p14:creationId xmlns:p14="http://schemas.microsoft.com/office/powerpoint/2010/main" val="4338357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9BFEDD6-7D13-A2AB-41EE-A0FBDE7471C3}"/>
              </a:ext>
            </a:extLst>
          </p:cNvPr>
          <p:cNvSpPr>
            <a:spLocks noGrp="1"/>
          </p:cNvSpPr>
          <p:nvPr>
            <p:ph idx="1"/>
          </p:nvPr>
        </p:nvSpPr>
        <p:spPr>
          <a:xfrm>
            <a:off x="838200" y="1825625"/>
            <a:ext cx="5257800" cy="4351338"/>
          </a:xfrm>
        </p:spPr>
        <p:txBody>
          <a:bodyPr>
            <a:normAutofit lnSpcReduction="10000"/>
          </a:bodyPr>
          <a:lstStyle/>
          <a:p>
            <a:r>
              <a:rPr lang="en-US" dirty="0"/>
              <a:t>Establish strong, comprehensive policies </a:t>
            </a:r>
          </a:p>
          <a:p>
            <a:r>
              <a:rPr lang="en-US" dirty="0"/>
              <a:t>Understand the reporting structure to be applied</a:t>
            </a:r>
          </a:p>
          <a:p>
            <a:pPr lvl="1"/>
            <a:r>
              <a:rPr lang="en-US" dirty="0"/>
              <a:t>President</a:t>
            </a:r>
          </a:p>
          <a:p>
            <a:pPr lvl="1"/>
            <a:r>
              <a:rPr lang="en-US" dirty="0"/>
              <a:t>Compliance</a:t>
            </a:r>
          </a:p>
          <a:p>
            <a:pPr lvl="1"/>
            <a:r>
              <a:rPr lang="en-US" dirty="0"/>
              <a:t>General Counsel</a:t>
            </a:r>
          </a:p>
          <a:p>
            <a:pPr lvl="1"/>
            <a:r>
              <a:rPr lang="en-US" dirty="0"/>
              <a:t>HR</a:t>
            </a:r>
          </a:p>
          <a:p>
            <a:pPr lvl="1"/>
            <a:r>
              <a:rPr lang="en-US" dirty="0"/>
              <a:t>Provost</a:t>
            </a:r>
          </a:p>
          <a:p>
            <a:pPr lvl="1"/>
            <a:r>
              <a:rPr lang="en-US" dirty="0"/>
              <a:t>Student Affairs</a:t>
            </a:r>
          </a:p>
        </p:txBody>
      </p:sp>
      <p:sp>
        <p:nvSpPr>
          <p:cNvPr id="3" name="Title 2">
            <a:extLst>
              <a:ext uri="{FF2B5EF4-FFF2-40B4-BE49-F238E27FC236}">
                <a16:creationId xmlns:a16="http://schemas.microsoft.com/office/drawing/2014/main" id="{33FDFCE4-0211-89E8-4169-974F6FE27FFA}"/>
              </a:ext>
            </a:extLst>
          </p:cNvPr>
          <p:cNvSpPr>
            <a:spLocks noGrp="1"/>
          </p:cNvSpPr>
          <p:nvPr>
            <p:ph type="title"/>
          </p:nvPr>
        </p:nvSpPr>
        <p:spPr/>
        <p:txBody>
          <a:bodyPr/>
          <a:lstStyle/>
          <a:p>
            <a:pPr algn="ctr"/>
            <a:r>
              <a:rPr lang="en-US" dirty="0"/>
              <a:t>Steps to Establish a Comprehensive Civil Rights Office</a:t>
            </a:r>
          </a:p>
        </p:txBody>
      </p:sp>
      <p:sp>
        <p:nvSpPr>
          <p:cNvPr id="4" name="Slide Number Placeholder 3">
            <a:extLst>
              <a:ext uri="{FF2B5EF4-FFF2-40B4-BE49-F238E27FC236}">
                <a16:creationId xmlns:a16="http://schemas.microsoft.com/office/drawing/2014/main" id="{562BF11D-897D-F744-28AE-6F1CF8A385AC}"/>
              </a:ext>
            </a:extLst>
          </p:cNvPr>
          <p:cNvSpPr>
            <a:spLocks noGrp="1"/>
          </p:cNvSpPr>
          <p:nvPr>
            <p:ph type="sldNum" sz="quarter" idx="12"/>
          </p:nvPr>
        </p:nvSpPr>
        <p:spPr/>
        <p:txBody>
          <a:bodyPr/>
          <a:lstStyle/>
          <a:p>
            <a:fld id="{D3E6F73D-5B99-417F-82E5-B90A998CE51F}" type="slidenum">
              <a:rPr lang="en-US" smtClean="0"/>
              <a:t>17</a:t>
            </a:fld>
            <a:endParaRPr lang="en-US" dirty="0"/>
          </a:p>
        </p:txBody>
      </p:sp>
      <p:sp>
        <p:nvSpPr>
          <p:cNvPr id="5" name="Footer Placeholder 4">
            <a:extLst>
              <a:ext uri="{FF2B5EF4-FFF2-40B4-BE49-F238E27FC236}">
                <a16:creationId xmlns:a16="http://schemas.microsoft.com/office/drawing/2014/main" id="{4AD8AEBC-532B-63BD-B449-959EF4CD27D1}"/>
              </a:ext>
            </a:extLst>
          </p:cNvPr>
          <p:cNvSpPr>
            <a:spLocks noGrp="1"/>
          </p:cNvSpPr>
          <p:nvPr>
            <p:ph type="ftr" sz="quarter" idx="3"/>
          </p:nvPr>
        </p:nvSpPr>
        <p:spPr/>
        <p:txBody>
          <a:bodyPr/>
          <a:lstStyle/>
          <a:p>
            <a:r>
              <a:rPr lang="en-US" dirty="0"/>
              <a:t>© 2025 Association of Title IX Administrators |</a:t>
            </a:r>
          </a:p>
        </p:txBody>
      </p:sp>
      <p:sp>
        <p:nvSpPr>
          <p:cNvPr id="6" name="Content Placeholder 1">
            <a:extLst>
              <a:ext uri="{FF2B5EF4-FFF2-40B4-BE49-F238E27FC236}">
                <a16:creationId xmlns:a16="http://schemas.microsoft.com/office/drawing/2014/main" id="{B137F8EE-681F-682E-D71E-A6DF4EAD6B3F}"/>
              </a:ext>
            </a:extLst>
          </p:cNvPr>
          <p:cNvSpPr txBox="1">
            <a:spLocks/>
          </p:cNvSpPr>
          <p:nvPr/>
        </p:nvSpPr>
        <p:spPr>
          <a:xfrm>
            <a:off x="6699250" y="1825625"/>
            <a:ext cx="5257800"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100000"/>
              </a:lnSpc>
              <a:spcBef>
                <a:spcPts val="1200"/>
              </a:spcBef>
              <a:buFont typeface="Wingdings" panose="05000000000000000000" pitchFamily="2"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buFont typeface="Wingdings" panose="05000000000000000000"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buClr>
                <a:schemeClr val="tx2"/>
              </a:buClr>
              <a:buFont typeface="Assistant" pitchFamily="2" charset="-79"/>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Set the scope of the work/office</a:t>
            </a:r>
          </a:p>
          <a:p>
            <a:pPr lvl="1"/>
            <a:r>
              <a:rPr lang="en-US" dirty="0"/>
              <a:t>Who does the office serve?</a:t>
            </a:r>
          </a:p>
          <a:p>
            <a:pPr lvl="1"/>
            <a:r>
              <a:rPr lang="en-US" dirty="0"/>
              <a:t>What policies does the office enforce?</a:t>
            </a:r>
            <a:endParaRPr lang="en-US" dirty="0">
              <a:cs typeface="Assistant"/>
            </a:endParaRPr>
          </a:p>
          <a:p>
            <a:r>
              <a:rPr lang="en-US" dirty="0"/>
              <a:t>Determine the size of the team and the roles needed to support the work</a:t>
            </a:r>
            <a:endParaRPr lang="en-US" dirty="0">
              <a:cs typeface="Assistant"/>
            </a:endParaRPr>
          </a:p>
          <a:p>
            <a:pPr lvl="1"/>
            <a:r>
              <a:rPr lang="en-US" dirty="0"/>
              <a:t>Internal versus external roles</a:t>
            </a:r>
          </a:p>
          <a:p>
            <a:r>
              <a:rPr lang="en-US" dirty="0"/>
              <a:t>Name for the office</a:t>
            </a:r>
            <a:endParaRPr lang="en-US" dirty="0">
              <a:cs typeface="Assistant"/>
            </a:endParaRPr>
          </a:p>
        </p:txBody>
      </p:sp>
    </p:spTree>
    <p:extLst>
      <p:ext uri="{BB962C8B-B14F-4D97-AF65-F5344CB8AC3E}">
        <p14:creationId xmlns:p14="http://schemas.microsoft.com/office/powerpoint/2010/main" val="32747318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3FC7D39-2124-6569-1EC8-74B2F0B1D390}"/>
              </a:ext>
            </a:extLst>
          </p:cNvPr>
          <p:cNvSpPr>
            <a:spLocks noGrp="1"/>
          </p:cNvSpPr>
          <p:nvPr>
            <p:ph idx="1"/>
          </p:nvPr>
        </p:nvSpPr>
        <p:spPr>
          <a:xfrm>
            <a:off x="838200" y="1690688"/>
            <a:ext cx="5257800" cy="4486275"/>
          </a:xfrm>
        </p:spPr>
        <p:txBody>
          <a:bodyPr vert="horz" lIns="91440" tIns="45720" rIns="91440" bIns="45720" rtlCol="0" anchor="t">
            <a:normAutofit/>
          </a:bodyPr>
          <a:lstStyle/>
          <a:p>
            <a:r>
              <a:rPr lang="en-US" dirty="0"/>
              <a:t>Senior Administrators</a:t>
            </a:r>
          </a:p>
          <a:p>
            <a:pPr lvl="1"/>
            <a:r>
              <a:rPr lang="en-US" dirty="0"/>
              <a:t>Student Affairs, Provost, Deans, Department Chairs</a:t>
            </a:r>
          </a:p>
          <a:p>
            <a:r>
              <a:rPr lang="en-US" dirty="0"/>
              <a:t>General Counsel</a:t>
            </a:r>
          </a:p>
          <a:p>
            <a:r>
              <a:rPr lang="en-US" dirty="0"/>
              <a:t>School Site Administrators (K-12)</a:t>
            </a:r>
            <a:endParaRPr lang="en-US" dirty="0">
              <a:cs typeface="Assistant"/>
            </a:endParaRPr>
          </a:p>
          <a:p>
            <a:r>
              <a:rPr lang="en-US" dirty="0"/>
              <a:t>Human Resources and Employee/Labor Relations Partners</a:t>
            </a:r>
          </a:p>
          <a:p>
            <a:r>
              <a:rPr lang="en-US" dirty="0"/>
              <a:t>Compliance or Enterprise Risk</a:t>
            </a:r>
          </a:p>
        </p:txBody>
      </p:sp>
      <p:sp>
        <p:nvSpPr>
          <p:cNvPr id="3" name="Title 2">
            <a:extLst>
              <a:ext uri="{FF2B5EF4-FFF2-40B4-BE49-F238E27FC236}">
                <a16:creationId xmlns:a16="http://schemas.microsoft.com/office/drawing/2014/main" id="{C988968F-0E6B-598C-784B-054B4063A829}"/>
              </a:ext>
            </a:extLst>
          </p:cNvPr>
          <p:cNvSpPr>
            <a:spLocks noGrp="1"/>
          </p:cNvSpPr>
          <p:nvPr>
            <p:ph type="title"/>
          </p:nvPr>
        </p:nvSpPr>
        <p:spPr/>
        <p:txBody>
          <a:bodyPr/>
          <a:lstStyle/>
          <a:p>
            <a:r>
              <a:rPr lang="en-US" dirty="0"/>
              <a:t>Build Strong Allies</a:t>
            </a:r>
          </a:p>
        </p:txBody>
      </p:sp>
      <p:sp>
        <p:nvSpPr>
          <p:cNvPr id="4" name="Slide Number Placeholder 3">
            <a:extLst>
              <a:ext uri="{FF2B5EF4-FFF2-40B4-BE49-F238E27FC236}">
                <a16:creationId xmlns:a16="http://schemas.microsoft.com/office/drawing/2014/main" id="{269D362A-212F-70A1-2213-8AC901CBB49C}"/>
              </a:ext>
            </a:extLst>
          </p:cNvPr>
          <p:cNvSpPr>
            <a:spLocks noGrp="1"/>
          </p:cNvSpPr>
          <p:nvPr>
            <p:ph type="sldNum" sz="quarter" idx="12"/>
          </p:nvPr>
        </p:nvSpPr>
        <p:spPr/>
        <p:txBody>
          <a:bodyPr/>
          <a:lstStyle/>
          <a:p>
            <a:fld id="{D3E6F73D-5B99-417F-82E5-B90A998CE51F}" type="slidenum">
              <a:rPr lang="en-US" smtClean="0"/>
              <a:t>18</a:t>
            </a:fld>
            <a:endParaRPr lang="en-US" dirty="0"/>
          </a:p>
        </p:txBody>
      </p:sp>
      <p:sp>
        <p:nvSpPr>
          <p:cNvPr id="5" name="Footer Placeholder 4">
            <a:extLst>
              <a:ext uri="{FF2B5EF4-FFF2-40B4-BE49-F238E27FC236}">
                <a16:creationId xmlns:a16="http://schemas.microsoft.com/office/drawing/2014/main" id="{27ED5F9F-11F5-6B99-A6F3-0EAA6FBDC623}"/>
              </a:ext>
            </a:extLst>
          </p:cNvPr>
          <p:cNvSpPr>
            <a:spLocks noGrp="1"/>
          </p:cNvSpPr>
          <p:nvPr>
            <p:ph type="ftr" sz="quarter" idx="3"/>
          </p:nvPr>
        </p:nvSpPr>
        <p:spPr/>
        <p:txBody>
          <a:bodyPr/>
          <a:lstStyle/>
          <a:p>
            <a:r>
              <a:rPr lang="en-US" dirty="0"/>
              <a:t>© 2025 Association of Title IX Administrators |</a:t>
            </a:r>
          </a:p>
        </p:txBody>
      </p:sp>
      <p:sp>
        <p:nvSpPr>
          <p:cNvPr id="6" name="Content Placeholder 1">
            <a:extLst>
              <a:ext uri="{FF2B5EF4-FFF2-40B4-BE49-F238E27FC236}">
                <a16:creationId xmlns:a16="http://schemas.microsoft.com/office/drawing/2014/main" id="{F39DB1D0-44F2-DDF5-93C2-B872D830CBE8}"/>
              </a:ext>
            </a:extLst>
          </p:cNvPr>
          <p:cNvSpPr txBox="1">
            <a:spLocks/>
          </p:cNvSpPr>
          <p:nvPr/>
        </p:nvSpPr>
        <p:spPr>
          <a:xfrm>
            <a:off x="6573252" y="1626521"/>
            <a:ext cx="5257800" cy="4486275"/>
          </a:xfrm>
          <a:prstGeom prst="rect">
            <a:avLst/>
          </a:prstGeom>
        </p:spPr>
        <p:txBody>
          <a:bodyPr vert="horz" lIns="91440" tIns="45720" rIns="91440" bIns="45720" rtlCol="0" anchor="t">
            <a:normAutofit/>
          </a:bodyPr>
          <a:lstStyle>
            <a:lvl1pPr marL="228600" indent="-228600" algn="l" defTabSz="914400" rtl="0" eaLnBrk="1" latinLnBrk="0" hangingPunct="1">
              <a:lnSpc>
                <a:spcPct val="100000"/>
              </a:lnSpc>
              <a:spcBef>
                <a:spcPts val="1200"/>
              </a:spcBef>
              <a:buFont typeface="Wingdings" panose="05000000000000000000" pitchFamily="2"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buFont typeface="Wingdings" panose="05000000000000000000"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buClr>
                <a:schemeClr val="tx2"/>
              </a:buClr>
              <a:buFont typeface="Assistant" pitchFamily="2" charset="-79"/>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Student Conduct Offices</a:t>
            </a:r>
          </a:p>
          <a:p>
            <a:r>
              <a:rPr lang="en-US" dirty="0"/>
              <a:t>Faculty Affairs</a:t>
            </a:r>
          </a:p>
          <a:p>
            <a:r>
              <a:rPr lang="en-US" dirty="0"/>
              <a:t>Student Groups</a:t>
            </a:r>
          </a:p>
          <a:p>
            <a:r>
              <a:rPr lang="en-US" dirty="0"/>
              <a:t>Confidential Advocates </a:t>
            </a:r>
          </a:p>
          <a:p>
            <a:r>
              <a:rPr lang="en-US" dirty="0"/>
              <a:t>Community Partners</a:t>
            </a:r>
            <a:endParaRPr lang="en-US" dirty="0">
              <a:cs typeface="Assistant"/>
            </a:endParaRPr>
          </a:p>
          <a:p>
            <a:r>
              <a:rPr lang="en-US" dirty="0"/>
              <a:t>Campus and Local Law Enforcement</a:t>
            </a:r>
          </a:p>
          <a:p>
            <a:r>
              <a:rPr lang="en-US" dirty="0">
                <a:cs typeface="Assistant"/>
              </a:rPr>
              <a:t>Student Support and Special Education Services (K-12)</a:t>
            </a:r>
          </a:p>
        </p:txBody>
      </p:sp>
    </p:spTree>
    <p:extLst>
      <p:ext uri="{BB962C8B-B14F-4D97-AF65-F5344CB8AC3E}">
        <p14:creationId xmlns:p14="http://schemas.microsoft.com/office/powerpoint/2010/main" val="15639584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5A4B91-309C-C93F-9DB0-98F95FE903D0}"/>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B9E946B-3814-0ED4-592C-0B6E2DE460A4}"/>
              </a:ext>
            </a:extLst>
          </p:cNvPr>
          <p:cNvSpPr>
            <a:spLocks noGrp="1"/>
          </p:cNvSpPr>
          <p:nvPr>
            <p:ph idx="1"/>
          </p:nvPr>
        </p:nvSpPr>
        <p:spPr>
          <a:xfrm>
            <a:off x="838200" y="1465791"/>
            <a:ext cx="5257800" cy="4530725"/>
          </a:xfrm>
        </p:spPr>
        <p:txBody>
          <a:bodyPr vert="horz" lIns="91440" tIns="45720" rIns="91440" bIns="45720" rtlCol="0" anchor="t">
            <a:normAutofit lnSpcReduction="10000"/>
          </a:bodyPr>
          <a:lstStyle/>
          <a:p>
            <a:r>
              <a:rPr lang="en-US" dirty="0"/>
              <a:t>Identify the roles you need</a:t>
            </a:r>
          </a:p>
          <a:p>
            <a:pPr lvl="1"/>
            <a:r>
              <a:rPr lang="en-US" dirty="0"/>
              <a:t>Title IX Coordinator</a:t>
            </a:r>
          </a:p>
          <a:p>
            <a:pPr lvl="1"/>
            <a:r>
              <a:rPr lang="en-US" dirty="0"/>
              <a:t>Title VI Coordinator</a:t>
            </a:r>
          </a:p>
          <a:p>
            <a:pPr lvl="1"/>
            <a:r>
              <a:rPr lang="en-US" dirty="0"/>
              <a:t>ADA/504 Coordinator</a:t>
            </a:r>
          </a:p>
          <a:p>
            <a:pPr lvl="1"/>
            <a:r>
              <a:rPr lang="en-US" dirty="0"/>
              <a:t>Deputy Coordinators</a:t>
            </a:r>
          </a:p>
          <a:p>
            <a:pPr lvl="1"/>
            <a:r>
              <a:rPr lang="en-US" dirty="0"/>
              <a:t>Investigators</a:t>
            </a:r>
          </a:p>
          <a:p>
            <a:pPr lvl="1"/>
            <a:r>
              <a:rPr lang="en-US" dirty="0"/>
              <a:t>Case Managers</a:t>
            </a:r>
          </a:p>
          <a:p>
            <a:pPr lvl="1"/>
            <a:r>
              <a:rPr lang="en-US" dirty="0"/>
              <a:t>Informal Resolution Facilitators</a:t>
            </a:r>
          </a:p>
          <a:p>
            <a:pPr lvl="1"/>
            <a:r>
              <a:rPr lang="en-US" dirty="0"/>
              <a:t>Decision Makers</a:t>
            </a:r>
          </a:p>
          <a:p>
            <a:pPr lvl="1"/>
            <a:r>
              <a:rPr lang="en-US" dirty="0"/>
              <a:t>Appellate Officers</a:t>
            </a:r>
          </a:p>
          <a:p>
            <a:pPr lvl="1"/>
            <a:r>
              <a:rPr lang="en-US" dirty="0">
                <a:cs typeface="Assistant"/>
              </a:rPr>
              <a:t>Advisors</a:t>
            </a:r>
          </a:p>
        </p:txBody>
      </p:sp>
      <p:sp>
        <p:nvSpPr>
          <p:cNvPr id="3" name="Title 2">
            <a:extLst>
              <a:ext uri="{FF2B5EF4-FFF2-40B4-BE49-F238E27FC236}">
                <a16:creationId xmlns:a16="http://schemas.microsoft.com/office/drawing/2014/main" id="{3C70A69F-4E6A-0AFB-EAEC-1D1C09468DCD}"/>
              </a:ext>
            </a:extLst>
          </p:cNvPr>
          <p:cNvSpPr>
            <a:spLocks noGrp="1"/>
          </p:cNvSpPr>
          <p:nvPr>
            <p:ph type="title"/>
          </p:nvPr>
        </p:nvSpPr>
        <p:spPr>
          <a:xfrm>
            <a:off x="817033" y="139347"/>
            <a:ext cx="10515600" cy="1325563"/>
          </a:xfrm>
        </p:spPr>
        <p:txBody>
          <a:bodyPr/>
          <a:lstStyle/>
          <a:p>
            <a:r>
              <a:rPr lang="en-US" dirty="0"/>
              <a:t>Identify the Team</a:t>
            </a:r>
          </a:p>
        </p:txBody>
      </p:sp>
      <p:sp>
        <p:nvSpPr>
          <p:cNvPr id="4" name="Slide Number Placeholder 3">
            <a:extLst>
              <a:ext uri="{FF2B5EF4-FFF2-40B4-BE49-F238E27FC236}">
                <a16:creationId xmlns:a16="http://schemas.microsoft.com/office/drawing/2014/main" id="{6C456538-9606-E01A-7973-A2A8B5A4CA7E}"/>
              </a:ext>
            </a:extLst>
          </p:cNvPr>
          <p:cNvSpPr>
            <a:spLocks noGrp="1"/>
          </p:cNvSpPr>
          <p:nvPr>
            <p:ph type="sldNum" sz="quarter" idx="12"/>
          </p:nvPr>
        </p:nvSpPr>
        <p:spPr/>
        <p:txBody>
          <a:bodyPr/>
          <a:lstStyle/>
          <a:p>
            <a:fld id="{D3E6F73D-5B99-417F-82E5-B90A998CE51F}" type="slidenum">
              <a:rPr lang="en-US" smtClean="0"/>
              <a:t>19</a:t>
            </a:fld>
            <a:endParaRPr lang="en-US" dirty="0"/>
          </a:p>
        </p:txBody>
      </p:sp>
      <p:sp>
        <p:nvSpPr>
          <p:cNvPr id="5" name="Footer Placeholder 4">
            <a:extLst>
              <a:ext uri="{FF2B5EF4-FFF2-40B4-BE49-F238E27FC236}">
                <a16:creationId xmlns:a16="http://schemas.microsoft.com/office/drawing/2014/main" id="{5101BDA6-F57B-47B4-CC84-FD04998D319A}"/>
              </a:ext>
            </a:extLst>
          </p:cNvPr>
          <p:cNvSpPr>
            <a:spLocks noGrp="1"/>
          </p:cNvSpPr>
          <p:nvPr>
            <p:ph type="ftr" sz="quarter" idx="3"/>
          </p:nvPr>
        </p:nvSpPr>
        <p:spPr/>
        <p:txBody>
          <a:bodyPr/>
          <a:lstStyle/>
          <a:p>
            <a:r>
              <a:rPr lang="en-US" dirty="0"/>
              <a:t>© 2025 Association of Title IX Administrators |</a:t>
            </a:r>
          </a:p>
        </p:txBody>
      </p:sp>
      <p:sp>
        <p:nvSpPr>
          <p:cNvPr id="6" name="Content Placeholder 1">
            <a:extLst>
              <a:ext uri="{FF2B5EF4-FFF2-40B4-BE49-F238E27FC236}">
                <a16:creationId xmlns:a16="http://schemas.microsoft.com/office/drawing/2014/main" id="{2DA737D4-D732-EBEB-918A-F283E86F0CCE}"/>
              </a:ext>
            </a:extLst>
          </p:cNvPr>
          <p:cNvSpPr txBox="1">
            <a:spLocks/>
          </p:cNvSpPr>
          <p:nvPr/>
        </p:nvSpPr>
        <p:spPr>
          <a:xfrm>
            <a:off x="6706306" y="1465792"/>
            <a:ext cx="5257800" cy="4351338"/>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200"/>
              </a:spcBef>
              <a:buFont typeface="Wingdings" panose="05000000000000000000" pitchFamily="2"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buFont typeface="Wingdings" panose="05000000000000000000"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buClr>
                <a:schemeClr val="tx2"/>
              </a:buClr>
              <a:buFont typeface="Assistant" pitchFamily="2" charset="-79"/>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Full time positions v. additional duties for existing employees</a:t>
            </a:r>
          </a:p>
          <a:p>
            <a:r>
              <a:rPr lang="en-US" dirty="0"/>
              <a:t>Train the team</a:t>
            </a:r>
          </a:p>
          <a:p>
            <a:r>
              <a:rPr lang="en-US" dirty="0"/>
              <a:t>Cross-train key stakeholders</a:t>
            </a:r>
          </a:p>
        </p:txBody>
      </p:sp>
    </p:spTree>
    <p:extLst>
      <p:ext uri="{BB962C8B-B14F-4D97-AF65-F5344CB8AC3E}">
        <p14:creationId xmlns:p14="http://schemas.microsoft.com/office/powerpoint/2010/main" val="41340307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1A89C-9391-CC46-35BF-F1C415C64859}"/>
              </a:ext>
            </a:extLst>
          </p:cNvPr>
          <p:cNvSpPr>
            <a:spLocks noGrp="1"/>
          </p:cNvSpPr>
          <p:nvPr>
            <p:ph type="ctrTitle"/>
          </p:nvPr>
        </p:nvSpPr>
        <p:spPr>
          <a:xfrm>
            <a:off x="512781" y="2694736"/>
            <a:ext cx="11166437" cy="1269510"/>
          </a:xfrm>
        </p:spPr>
        <p:txBody>
          <a:bodyPr>
            <a:noAutofit/>
          </a:bodyPr>
          <a:lstStyle/>
          <a:p>
            <a:pPr algn="ctr"/>
            <a:r>
              <a:rPr lang="en-US" sz="4400" dirty="0"/>
              <a:t>Practical Strategies for Addressing the Challenges of Expanding Civil Rights Compliance Beyond Title IX</a:t>
            </a:r>
            <a:br>
              <a:rPr lang="en-US" sz="4000" dirty="0"/>
            </a:br>
            <a:br>
              <a:rPr lang="en-US" sz="800" dirty="0"/>
            </a:br>
            <a:r>
              <a:rPr lang="en-US" sz="3200" dirty="0"/>
              <a:t>October 29, 2025</a:t>
            </a:r>
            <a:endParaRPr lang="en-US" sz="4000" dirty="0"/>
          </a:p>
        </p:txBody>
      </p:sp>
      <p:sp>
        <p:nvSpPr>
          <p:cNvPr id="3" name="Subtitle 2">
            <a:extLst>
              <a:ext uri="{FF2B5EF4-FFF2-40B4-BE49-F238E27FC236}">
                <a16:creationId xmlns:a16="http://schemas.microsoft.com/office/drawing/2014/main" id="{33A4350B-228B-19C5-0998-A11C3D116FF6}"/>
              </a:ext>
            </a:extLst>
          </p:cNvPr>
          <p:cNvSpPr>
            <a:spLocks noGrp="1"/>
          </p:cNvSpPr>
          <p:nvPr>
            <p:ph type="subTitle" idx="1"/>
          </p:nvPr>
        </p:nvSpPr>
        <p:spPr>
          <a:xfrm>
            <a:off x="512780" y="3964246"/>
            <a:ext cx="11166437" cy="2167613"/>
          </a:xfrm>
        </p:spPr>
        <p:txBody>
          <a:bodyPr>
            <a:noAutofit/>
          </a:bodyPr>
          <a:lstStyle/>
          <a:p>
            <a:pPr algn="ctr"/>
            <a:endParaRPr lang="en-US" sz="4400" b="1" dirty="0">
              <a:solidFill>
                <a:schemeClr val="accent6">
                  <a:lumMod val="40000"/>
                  <a:lumOff val="60000"/>
                </a:schemeClr>
              </a:solidFill>
            </a:endParaRPr>
          </a:p>
          <a:p>
            <a:pPr>
              <a:spcBef>
                <a:spcPts val="0"/>
              </a:spcBef>
            </a:pPr>
            <a:r>
              <a:rPr lang="en-US" sz="2800" b="1" dirty="0">
                <a:solidFill>
                  <a:srgbClr val="DFE6EB"/>
                </a:solidFill>
              </a:rPr>
              <a:t>Presented by:   Saundra K. Schuster, Partner, TNGconsulting, LLC</a:t>
            </a:r>
          </a:p>
          <a:p>
            <a:pPr>
              <a:spcBef>
                <a:spcPts val="0"/>
              </a:spcBef>
            </a:pPr>
            <a:r>
              <a:rPr lang="en-US" sz="2800" b="1" dirty="0">
                <a:solidFill>
                  <a:srgbClr val="DFE6EB"/>
                </a:solidFill>
              </a:rPr>
              <a:t>                                  President, ATIXA</a:t>
            </a:r>
          </a:p>
          <a:p>
            <a:endParaRPr lang="en-US" sz="1200" b="1" dirty="0">
              <a:solidFill>
                <a:schemeClr val="accent6">
                  <a:lumMod val="40000"/>
                  <a:lumOff val="60000"/>
                </a:schemeClr>
              </a:solidFill>
            </a:endParaRPr>
          </a:p>
          <a:p>
            <a:r>
              <a:rPr lang="en-US" sz="4800" b="1" dirty="0">
                <a:solidFill>
                  <a:schemeClr val="accent6">
                    <a:lumMod val="40000"/>
                    <a:lumOff val="60000"/>
                  </a:schemeClr>
                </a:solidFill>
              </a:rPr>
              <a:t>FICURMA Annual Compliance Conference</a:t>
            </a:r>
          </a:p>
          <a:p>
            <a:endParaRPr lang="en-US" sz="2800" b="1" dirty="0">
              <a:solidFill>
                <a:schemeClr val="accent6">
                  <a:lumMod val="40000"/>
                  <a:lumOff val="60000"/>
                </a:schemeClr>
              </a:solidFill>
            </a:endParaRPr>
          </a:p>
        </p:txBody>
      </p:sp>
    </p:spTree>
    <p:extLst>
      <p:ext uri="{BB962C8B-B14F-4D97-AF65-F5344CB8AC3E}">
        <p14:creationId xmlns:p14="http://schemas.microsoft.com/office/powerpoint/2010/main" val="7606017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C2316AA-A835-B722-6CB5-5D899752FA85}"/>
              </a:ext>
            </a:extLst>
          </p:cNvPr>
          <p:cNvSpPr>
            <a:spLocks noGrp="1"/>
          </p:cNvSpPr>
          <p:nvPr>
            <p:ph idx="1"/>
          </p:nvPr>
        </p:nvSpPr>
        <p:spPr>
          <a:xfrm>
            <a:off x="838200" y="1841666"/>
            <a:ext cx="10515600" cy="4530725"/>
          </a:xfrm>
        </p:spPr>
        <p:txBody>
          <a:bodyPr vert="horz" lIns="91440" tIns="45720" rIns="91440" bIns="45720" rtlCol="0" anchor="t">
            <a:normAutofit/>
          </a:bodyPr>
          <a:lstStyle/>
          <a:p>
            <a:r>
              <a:rPr lang="en-US" sz="2000" dirty="0"/>
              <a:t>Internal Challenges</a:t>
            </a:r>
            <a:endParaRPr lang="en-US" sz="2000" dirty="0">
              <a:cs typeface="Assistant"/>
            </a:endParaRPr>
          </a:p>
          <a:p>
            <a:pPr lvl="1">
              <a:buFont typeface="Courier New" panose="05000000000000000000" pitchFamily="2" charset="2"/>
              <a:buChar char="o"/>
            </a:pPr>
            <a:r>
              <a:rPr lang="en-US" sz="2000" dirty="0"/>
              <a:t>Changes in leadership</a:t>
            </a:r>
            <a:endParaRPr lang="en-US" sz="2000" dirty="0">
              <a:cs typeface="Assistant"/>
            </a:endParaRPr>
          </a:p>
          <a:p>
            <a:pPr lvl="1">
              <a:buFont typeface="Courier New" panose="05000000000000000000" pitchFamily="2" charset="2"/>
              <a:buChar char="o"/>
            </a:pPr>
            <a:r>
              <a:rPr lang="en-US" sz="2000" dirty="0"/>
              <a:t>Changes in resources (and budgets)</a:t>
            </a:r>
            <a:endParaRPr lang="en-US" sz="2000" dirty="0">
              <a:cs typeface="Assistant"/>
            </a:endParaRPr>
          </a:p>
          <a:p>
            <a:pPr lvl="1">
              <a:buFont typeface="Courier New" panose="05000000000000000000" pitchFamily="2" charset="2"/>
              <a:buChar char="o"/>
            </a:pPr>
            <a:r>
              <a:rPr lang="en-US" sz="2000" dirty="0">
                <a:cs typeface="Assistant"/>
              </a:rPr>
              <a:t>Staff turnover and burnout</a:t>
            </a:r>
          </a:p>
          <a:p>
            <a:r>
              <a:rPr lang="en-US" sz="2000" dirty="0"/>
              <a:t>External Challenges</a:t>
            </a:r>
            <a:endParaRPr lang="en-US" sz="2000" dirty="0">
              <a:cs typeface="Assistant"/>
            </a:endParaRPr>
          </a:p>
          <a:p>
            <a:pPr lvl="1">
              <a:buFont typeface="Courier New" panose="05000000000000000000" pitchFamily="2" charset="2"/>
              <a:buChar char="o"/>
            </a:pPr>
            <a:r>
              <a:rPr lang="en-US" sz="2000" dirty="0"/>
              <a:t>Changes in the legal frameworks – statutory, regulatory, case law</a:t>
            </a:r>
            <a:endParaRPr lang="en-US" sz="2000" dirty="0">
              <a:cs typeface="Assistant"/>
            </a:endParaRPr>
          </a:p>
          <a:p>
            <a:pPr lvl="1">
              <a:buFont typeface="Courier New" panose="05000000000000000000" pitchFamily="2" charset="2"/>
              <a:buChar char="o"/>
            </a:pPr>
            <a:r>
              <a:rPr lang="en-US" sz="2000" dirty="0"/>
              <a:t>Changes in political leadership</a:t>
            </a:r>
            <a:endParaRPr lang="en-US" sz="2000" dirty="0">
              <a:cs typeface="Assistant"/>
            </a:endParaRPr>
          </a:p>
          <a:p>
            <a:pPr lvl="2">
              <a:buClr>
                <a:srgbClr val="00256D"/>
              </a:buClr>
              <a:buFont typeface="Wingdings" panose="05000000000000000000" pitchFamily="2" charset="2"/>
              <a:buChar char="§"/>
            </a:pPr>
            <a:r>
              <a:rPr lang="en-US" sz="2000" dirty="0"/>
              <a:t>Shifting federal priorities and scrutiny –  Department of Education (ED), Department of Justice (DOJ), Department of Health &amp; Human Services (HHS)</a:t>
            </a:r>
            <a:endParaRPr lang="en-US" sz="2000" dirty="0">
              <a:cs typeface="Assistant"/>
            </a:endParaRPr>
          </a:p>
          <a:p>
            <a:pPr lvl="2">
              <a:buClr>
                <a:srgbClr val="00256D"/>
              </a:buClr>
              <a:buFont typeface="Wingdings" panose="05000000000000000000" pitchFamily="2" charset="2"/>
              <a:buChar char="§"/>
            </a:pPr>
            <a:r>
              <a:rPr lang="en-US" sz="2000" dirty="0"/>
              <a:t>Shifting state priorities</a:t>
            </a:r>
            <a:endParaRPr lang="en-US" sz="2000" dirty="0">
              <a:cs typeface="Assistant"/>
            </a:endParaRPr>
          </a:p>
          <a:p>
            <a:pPr lvl="1">
              <a:buFont typeface="Courier New" panose="05000000000000000000" pitchFamily="2" charset="2"/>
              <a:buChar char="o"/>
            </a:pPr>
            <a:r>
              <a:rPr lang="en-US" sz="2000" dirty="0">
                <a:cs typeface="Assistant"/>
              </a:rPr>
              <a:t>Public pressure and negative publicity</a:t>
            </a:r>
          </a:p>
          <a:p>
            <a:pPr lvl="2">
              <a:buClr>
                <a:srgbClr val="00256D"/>
              </a:buClr>
              <a:buFont typeface="Wingdings" panose="05000000000000000000" pitchFamily="2" charset="2"/>
              <a:buChar char="§"/>
            </a:pPr>
            <a:endParaRPr lang="en-US" dirty="0">
              <a:cs typeface="Assistant"/>
            </a:endParaRPr>
          </a:p>
          <a:p>
            <a:pPr lvl="2">
              <a:buClr>
                <a:srgbClr val="00256D"/>
              </a:buClr>
              <a:buFont typeface="Wingdings" panose="05000000000000000000" pitchFamily="2" charset="2"/>
              <a:buChar char="§"/>
            </a:pPr>
            <a:endParaRPr lang="en-US" dirty="0">
              <a:cs typeface="Assistant"/>
            </a:endParaRPr>
          </a:p>
          <a:p>
            <a:pPr lvl="2">
              <a:buClr>
                <a:srgbClr val="00256D"/>
              </a:buClr>
              <a:buFont typeface="Wingdings" panose="05000000000000000000" pitchFamily="2" charset="2"/>
              <a:buChar char="§"/>
            </a:pPr>
            <a:endParaRPr lang="en-US" dirty="0">
              <a:cs typeface="Assistant"/>
            </a:endParaRPr>
          </a:p>
        </p:txBody>
      </p:sp>
      <p:sp>
        <p:nvSpPr>
          <p:cNvPr id="3" name="Title 2">
            <a:extLst>
              <a:ext uri="{FF2B5EF4-FFF2-40B4-BE49-F238E27FC236}">
                <a16:creationId xmlns:a16="http://schemas.microsoft.com/office/drawing/2014/main" id="{F1925E8B-0173-1918-B303-C7F0B6D87C66}"/>
              </a:ext>
            </a:extLst>
          </p:cNvPr>
          <p:cNvSpPr>
            <a:spLocks noGrp="1"/>
          </p:cNvSpPr>
          <p:nvPr>
            <p:ph type="title"/>
          </p:nvPr>
        </p:nvSpPr>
        <p:spPr/>
        <p:txBody>
          <a:bodyPr/>
          <a:lstStyle/>
          <a:p>
            <a:pPr algn="ctr"/>
            <a:r>
              <a:rPr lang="en-US" dirty="0">
                <a:latin typeface="Assistant ExtraBold"/>
                <a:cs typeface="Assistant ExtraBold"/>
              </a:rPr>
              <a:t>Navigate the Challenges and Shifting Priorities</a:t>
            </a:r>
          </a:p>
        </p:txBody>
      </p:sp>
      <p:sp>
        <p:nvSpPr>
          <p:cNvPr id="4" name="Slide Number Placeholder 3">
            <a:extLst>
              <a:ext uri="{FF2B5EF4-FFF2-40B4-BE49-F238E27FC236}">
                <a16:creationId xmlns:a16="http://schemas.microsoft.com/office/drawing/2014/main" id="{D5C5543F-C220-A357-CF2B-D23D84547223}"/>
              </a:ext>
            </a:extLst>
          </p:cNvPr>
          <p:cNvSpPr>
            <a:spLocks noGrp="1"/>
          </p:cNvSpPr>
          <p:nvPr>
            <p:ph type="sldNum" sz="quarter" idx="12"/>
          </p:nvPr>
        </p:nvSpPr>
        <p:spPr/>
        <p:txBody>
          <a:bodyPr/>
          <a:lstStyle/>
          <a:p>
            <a:fld id="{D3E6F73D-5B99-417F-82E5-B90A998CE51F}" type="slidenum">
              <a:rPr lang="en-US" smtClean="0"/>
              <a:t>20</a:t>
            </a:fld>
            <a:endParaRPr lang="en-US" dirty="0"/>
          </a:p>
        </p:txBody>
      </p:sp>
      <p:sp>
        <p:nvSpPr>
          <p:cNvPr id="5" name="Footer Placeholder 4">
            <a:extLst>
              <a:ext uri="{FF2B5EF4-FFF2-40B4-BE49-F238E27FC236}">
                <a16:creationId xmlns:a16="http://schemas.microsoft.com/office/drawing/2014/main" id="{DCE4008B-7625-3B29-FF21-09AEC869F36D}"/>
              </a:ext>
            </a:extLst>
          </p:cNvPr>
          <p:cNvSpPr>
            <a:spLocks noGrp="1"/>
          </p:cNvSpPr>
          <p:nvPr>
            <p:ph type="ftr" sz="quarter" idx="3"/>
          </p:nvPr>
        </p:nvSpPr>
        <p:spPr/>
        <p:txBody>
          <a:bodyPr/>
          <a:lstStyle/>
          <a:p>
            <a:r>
              <a:rPr lang="en-US" dirty="0"/>
              <a:t>© 2025 Association of Title IX Administrators | FICURMA Annual Compliance Conference</a:t>
            </a:r>
          </a:p>
        </p:txBody>
      </p:sp>
    </p:spTree>
    <p:extLst>
      <p:ext uri="{BB962C8B-B14F-4D97-AF65-F5344CB8AC3E}">
        <p14:creationId xmlns:p14="http://schemas.microsoft.com/office/powerpoint/2010/main" val="37938357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3D51CF2-3BAF-F9F5-82B0-BCE29B1F6D1C}"/>
              </a:ext>
            </a:extLst>
          </p:cNvPr>
          <p:cNvSpPr>
            <a:spLocks noGrp="1"/>
          </p:cNvSpPr>
          <p:nvPr>
            <p:ph idx="1"/>
          </p:nvPr>
        </p:nvSpPr>
        <p:spPr>
          <a:xfrm>
            <a:off x="838200" y="1438168"/>
            <a:ext cx="10541430" cy="4738795"/>
          </a:xfrm>
        </p:spPr>
        <p:txBody>
          <a:bodyPr vert="horz" lIns="91440" tIns="45720" rIns="91440" bIns="45720" rtlCol="0" anchor="t">
            <a:normAutofit lnSpcReduction="10000"/>
          </a:bodyPr>
          <a:lstStyle/>
          <a:p>
            <a:endParaRPr lang="en-US" dirty="0"/>
          </a:p>
          <a:p>
            <a:r>
              <a:rPr lang="en-US" dirty="0"/>
              <a:t>Be clear and consistent about the scope of your office's work and jurisdiction</a:t>
            </a:r>
            <a:endParaRPr lang="en-US" dirty="0">
              <a:cs typeface="Assistant"/>
            </a:endParaRPr>
          </a:p>
          <a:p>
            <a:r>
              <a:rPr lang="en-US" dirty="0">
                <a:cs typeface="Assistant"/>
              </a:rPr>
              <a:t>Be honest and transparent about your team's capacity and workload</a:t>
            </a:r>
            <a:endParaRPr lang="en-US" dirty="0"/>
          </a:p>
          <a:p>
            <a:r>
              <a:rPr lang="en-US" dirty="0"/>
              <a:t>Know when and how to respond in urgent incidents</a:t>
            </a:r>
            <a:endParaRPr lang="en-US" dirty="0">
              <a:cs typeface="Assistant"/>
            </a:endParaRPr>
          </a:p>
          <a:p>
            <a:pPr lvl="1"/>
            <a:r>
              <a:rPr lang="en-US" dirty="0"/>
              <a:t>Is this emergency your emergency?</a:t>
            </a:r>
          </a:p>
          <a:p>
            <a:r>
              <a:rPr lang="en-US" dirty="0"/>
              <a:t>Establish key partnerships with 24/7 resources</a:t>
            </a:r>
          </a:p>
          <a:p>
            <a:r>
              <a:rPr lang="en-US" dirty="0">
                <a:cs typeface="Assistant"/>
              </a:rPr>
              <a:t>Work as a team to have consistent external messaging: Have a checkpoint with your team to discuss internal process, procedures, how things are operating, etc.</a:t>
            </a:r>
          </a:p>
          <a:p>
            <a:pPr lvl="1"/>
            <a:r>
              <a:rPr lang="en-US" dirty="0">
                <a:cs typeface="Assistant"/>
              </a:rPr>
              <a:t>Ongoing meetings (group and 1:1 meetings)</a:t>
            </a:r>
          </a:p>
          <a:p>
            <a:pPr lvl="1"/>
            <a:r>
              <a:rPr lang="en-US" dirty="0">
                <a:cs typeface="Assistant"/>
              </a:rPr>
              <a:t>Yearly strategic team meetings</a:t>
            </a:r>
          </a:p>
        </p:txBody>
      </p:sp>
      <p:sp>
        <p:nvSpPr>
          <p:cNvPr id="3" name="Title 2">
            <a:extLst>
              <a:ext uri="{FF2B5EF4-FFF2-40B4-BE49-F238E27FC236}">
                <a16:creationId xmlns:a16="http://schemas.microsoft.com/office/drawing/2014/main" id="{611902FC-58A1-D6CD-7CE5-B99B9821D231}"/>
              </a:ext>
            </a:extLst>
          </p:cNvPr>
          <p:cNvSpPr>
            <a:spLocks noGrp="1"/>
          </p:cNvSpPr>
          <p:nvPr>
            <p:ph type="title"/>
          </p:nvPr>
        </p:nvSpPr>
        <p:spPr/>
        <p:txBody>
          <a:bodyPr/>
          <a:lstStyle/>
          <a:p>
            <a:r>
              <a:rPr lang="en-US" dirty="0">
                <a:latin typeface="Assistant ExtraBold"/>
                <a:cs typeface="Assistant ExtraBold"/>
              </a:rPr>
              <a:t>Set Boundaries With External Parties</a:t>
            </a:r>
            <a:endParaRPr lang="en-US" dirty="0"/>
          </a:p>
        </p:txBody>
      </p:sp>
      <p:sp>
        <p:nvSpPr>
          <p:cNvPr id="4" name="Slide Number Placeholder 3">
            <a:extLst>
              <a:ext uri="{FF2B5EF4-FFF2-40B4-BE49-F238E27FC236}">
                <a16:creationId xmlns:a16="http://schemas.microsoft.com/office/drawing/2014/main" id="{8607B4FF-DDDA-5E43-C4AA-0FEE4DD918E8}"/>
              </a:ext>
            </a:extLst>
          </p:cNvPr>
          <p:cNvSpPr>
            <a:spLocks noGrp="1"/>
          </p:cNvSpPr>
          <p:nvPr>
            <p:ph type="sldNum" sz="quarter" idx="12"/>
          </p:nvPr>
        </p:nvSpPr>
        <p:spPr/>
        <p:txBody>
          <a:bodyPr/>
          <a:lstStyle/>
          <a:p>
            <a:fld id="{D3E6F73D-5B99-417F-82E5-B90A998CE51F}" type="slidenum">
              <a:rPr lang="en-US" smtClean="0"/>
              <a:t>21</a:t>
            </a:fld>
            <a:endParaRPr lang="en-US" dirty="0"/>
          </a:p>
        </p:txBody>
      </p:sp>
      <p:sp>
        <p:nvSpPr>
          <p:cNvPr id="5" name="Footer Placeholder 4">
            <a:extLst>
              <a:ext uri="{FF2B5EF4-FFF2-40B4-BE49-F238E27FC236}">
                <a16:creationId xmlns:a16="http://schemas.microsoft.com/office/drawing/2014/main" id="{B8E62D94-3251-E0CC-FD0F-88C1DD7902C5}"/>
              </a:ext>
            </a:extLst>
          </p:cNvPr>
          <p:cNvSpPr>
            <a:spLocks noGrp="1"/>
          </p:cNvSpPr>
          <p:nvPr>
            <p:ph type="ftr" sz="quarter" idx="3"/>
          </p:nvPr>
        </p:nvSpPr>
        <p:spPr/>
        <p:txBody>
          <a:bodyPr/>
          <a:lstStyle/>
          <a:p>
            <a:r>
              <a:rPr lang="en-US" dirty="0"/>
              <a:t>© 2025 Association of Title IX Administrators | FICURMA Conference</a:t>
            </a:r>
          </a:p>
        </p:txBody>
      </p:sp>
    </p:spTree>
    <p:extLst>
      <p:ext uri="{BB962C8B-B14F-4D97-AF65-F5344CB8AC3E}">
        <p14:creationId xmlns:p14="http://schemas.microsoft.com/office/powerpoint/2010/main" val="29177301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F5A28-B199-C499-285F-93FFB63F9CC5}"/>
              </a:ext>
            </a:extLst>
          </p:cNvPr>
          <p:cNvSpPr>
            <a:spLocks noGrp="1"/>
          </p:cNvSpPr>
          <p:nvPr>
            <p:ph type="title"/>
          </p:nvPr>
        </p:nvSpPr>
        <p:spPr/>
        <p:txBody>
          <a:bodyPr/>
          <a:lstStyle/>
          <a:p>
            <a:r>
              <a:rPr lang="en-US" dirty="0"/>
              <a:t>Collateral Issues</a:t>
            </a:r>
          </a:p>
        </p:txBody>
      </p:sp>
      <p:sp>
        <p:nvSpPr>
          <p:cNvPr id="3" name="Text Placeholder 2">
            <a:extLst>
              <a:ext uri="{FF2B5EF4-FFF2-40B4-BE49-F238E27FC236}">
                <a16:creationId xmlns:a16="http://schemas.microsoft.com/office/drawing/2014/main" id="{227CBA53-B883-6069-FCDC-E5D6B262B7B4}"/>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F04AC1FF-2AF4-5164-EB6C-7AED85A11E1A}"/>
              </a:ext>
            </a:extLst>
          </p:cNvPr>
          <p:cNvSpPr>
            <a:spLocks noGrp="1"/>
          </p:cNvSpPr>
          <p:nvPr>
            <p:ph type="ftr" sz="quarter" idx="11"/>
          </p:nvPr>
        </p:nvSpPr>
        <p:spPr/>
        <p:txBody>
          <a:bodyPr/>
          <a:lstStyle/>
          <a:p>
            <a:r>
              <a:rPr lang="en-US" dirty="0"/>
              <a:t>© 2025 Association of Title IX Administrators|FICURMA Annual Compliance Conference</a:t>
            </a:r>
          </a:p>
          <a:p>
            <a:endParaRPr lang="en-US" dirty="0"/>
          </a:p>
        </p:txBody>
      </p:sp>
      <p:sp>
        <p:nvSpPr>
          <p:cNvPr id="5" name="Slide Number Placeholder 4">
            <a:extLst>
              <a:ext uri="{FF2B5EF4-FFF2-40B4-BE49-F238E27FC236}">
                <a16:creationId xmlns:a16="http://schemas.microsoft.com/office/drawing/2014/main" id="{3AF95B20-A74D-37ED-4AF4-D439CF576637}"/>
              </a:ext>
            </a:extLst>
          </p:cNvPr>
          <p:cNvSpPr>
            <a:spLocks noGrp="1"/>
          </p:cNvSpPr>
          <p:nvPr>
            <p:ph type="sldNum" sz="quarter" idx="12"/>
          </p:nvPr>
        </p:nvSpPr>
        <p:spPr/>
        <p:txBody>
          <a:bodyPr/>
          <a:lstStyle/>
          <a:p>
            <a:fld id="{D3E6F73D-5B99-417F-82E5-B90A998CE51F}" type="slidenum">
              <a:rPr lang="en-US" smtClean="0"/>
              <a:pPr/>
              <a:t>22</a:t>
            </a:fld>
            <a:endParaRPr lang="en-US" dirty="0"/>
          </a:p>
        </p:txBody>
      </p:sp>
    </p:spTree>
    <p:extLst>
      <p:ext uri="{BB962C8B-B14F-4D97-AF65-F5344CB8AC3E}">
        <p14:creationId xmlns:p14="http://schemas.microsoft.com/office/powerpoint/2010/main" val="968862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1ED6A-DC12-B349-F49C-5ABE967407E0}"/>
            </a:ext>
          </a:extLst>
        </p:cNvPr>
        <p:cNvGrpSpPr/>
        <p:nvPr/>
      </p:nvGrpSpPr>
      <p:grpSpPr>
        <a:xfrm>
          <a:off x="0" y="0"/>
          <a:ext cx="0" cy="0"/>
          <a:chOff x="0" y="0"/>
          <a:chExt cx="0" cy="0"/>
        </a:xfrm>
      </p:grpSpPr>
      <p:sp>
        <p:nvSpPr>
          <p:cNvPr id="105" name="Content Placeholder 2">
            <a:extLst>
              <a:ext uri="{FF2B5EF4-FFF2-40B4-BE49-F238E27FC236}">
                <a16:creationId xmlns:a16="http://schemas.microsoft.com/office/drawing/2014/main" id="{F5221206-46F9-A5AB-41F1-FB4CBBBD1F8E}"/>
              </a:ext>
            </a:extLst>
          </p:cNvPr>
          <p:cNvSpPr>
            <a:spLocks noGrp="1"/>
          </p:cNvSpPr>
          <p:nvPr>
            <p:ph idx="1"/>
          </p:nvPr>
        </p:nvSpPr>
        <p:spPr>
          <a:xfrm>
            <a:off x="838200" y="1295453"/>
            <a:ext cx="10515600" cy="4881510"/>
          </a:xfrm>
        </p:spPr>
        <p:txBody>
          <a:bodyPr vert="horz" lIns="91440" tIns="45720" rIns="91440" bIns="45720" rtlCol="0">
            <a:noAutofit/>
          </a:bodyPr>
          <a:lstStyle/>
          <a:p>
            <a:r>
              <a:rPr lang="en-US" dirty="0"/>
              <a:t>Equity focuses on providing support and resources to reduce disparities in access to the education program</a:t>
            </a:r>
          </a:p>
          <a:p>
            <a:pPr>
              <a:lnSpc>
                <a:spcPct val="100000"/>
              </a:lnSpc>
            </a:pPr>
            <a:r>
              <a:rPr lang="en-US" b="1" dirty="0"/>
              <a:t>Treat all parties equitably</a:t>
            </a:r>
          </a:p>
          <a:p>
            <a:pPr lvl="1"/>
            <a:r>
              <a:rPr lang="en-US" dirty="0"/>
              <a:t>If the school/institution affords a right, privilege, benefit, or opportunity to one party, consider whether it should be provided to other parties</a:t>
            </a:r>
          </a:p>
          <a:p>
            <a:pPr lvl="1"/>
            <a:r>
              <a:rPr lang="en-US" dirty="0"/>
              <a:t>Ensure parties have opportunity to </a:t>
            </a:r>
            <a:r>
              <a:rPr lang="en-US" b="1" dirty="0"/>
              <a:t>fully participate </a:t>
            </a:r>
            <a:r>
              <a:rPr lang="en-US" dirty="0"/>
              <a:t>in the resolution process</a:t>
            </a:r>
          </a:p>
          <a:p>
            <a:pPr>
              <a:lnSpc>
                <a:spcPct val="100000"/>
              </a:lnSpc>
              <a:spcBef>
                <a:spcPts val="1200"/>
              </a:spcBef>
            </a:pPr>
            <a:r>
              <a:rPr lang="en-US" dirty="0"/>
              <a:t>Ensure all employees involved in a resolution process </a:t>
            </a:r>
            <a:r>
              <a:rPr lang="en-US" b="1" dirty="0"/>
              <a:t>operate without bias and/or conflict of interest</a:t>
            </a:r>
          </a:p>
          <a:p>
            <a:r>
              <a:rPr lang="en-US" dirty="0"/>
              <a:t>Should be reasonably prompt to enable the school/institution to fulfill its obligations to address hostile environments</a:t>
            </a:r>
          </a:p>
        </p:txBody>
      </p:sp>
      <p:sp>
        <p:nvSpPr>
          <p:cNvPr id="9" name="Title 8">
            <a:extLst>
              <a:ext uri="{FF2B5EF4-FFF2-40B4-BE49-F238E27FC236}">
                <a16:creationId xmlns:a16="http://schemas.microsoft.com/office/drawing/2014/main" id="{7E27F1FB-77CF-5D67-0584-1124C11425F8}"/>
              </a:ext>
            </a:extLst>
          </p:cNvPr>
          <p:cNvSpPr>
            <a:spLocks noGrp="1"/>
          </p:cNvSpPr>
          <p:nvPr>
            <p:ph type="title"/>
          </p:nvPr>
        </p:nvSpPr>
        <p:spPr>
          <a:xfrm>
            <a:off x="838200" y="149277"/>
            <a:ext cx="10515600" cy="1146176"/>
          </a:xfrm>
        </p:spPr>
        <p:txBody>
          <a:bodyPr vert="horz" lIns="91440" tIns="45720" rIns="91440" bIns="45720" rtlCol="0" anchor="ctr">
            <a:normAutofit/>
          </a:bodyPr>
          <a:lstStyle/>
          <a:p>
            <a:r>
              <a:rPr lang="en-US" dirty="0"/>
              <a:t>Ensure Equitable Resolution Process</a:t>
            </a:r>
          </a:p>
        </p:txBody>
      </p:sp>
      <p:sp>
        <p:nvSpPr>
          <p:cNvPr id="8" name="Slide Number Placeholder 7">
            <a:extLst>
              <a:ext uri="{FF2B5EF4-FFF2-40B4-BE49-F238E27FC236}">
                <a16:creationId xmlns:a16="http://schemas.microsoft.com/office/drawing/2014/main" id="{A83EF4BF-60D0-8878-93A3-832B2F652EA1}"/>
              </a:ext>
            </a:extLst>
          </p:cNvPr>
          <p:cNvSpPr>
            <a:spLocks noGrp="1" noRot="1" noMove="1" noResize="1" noEditPoints="1" noAdjustHandles="1" noChangeArrowheads="1" noChangeShapeType="1"/>
          </p:cNvSpPr>
          <p:nvPr>
            <p:ph type="sldNum" sz="quarter" idx="12"/>
          </p:nvPr>
        </p:nvSpPr>
        <p:spPr/>
        <p:txBody>
          <a:bodyPr vert="horz" lIns="91440" tIns="45720" rIns="91440" bIns="45720" rtlCol="0" anchor="ctr">
            <a:normAutofit/>
          </a:bodyPr>
          <a:lstStyle/>
          <a:p>
            <a:fld id="{D3E6F73D-5B99-417F-82E5-B90A998CE51F}" type="slidenum">
              <a:rPr lang="en-US"/>
              <a:pPr/>
              <a:t>23</a:t>
            </a:fld>
            <a:endParaRPr lang="en-US" dirty="0"/>
          </a:p>
        </p:txBody>
      </p:sp>
      <p:sp>
        <p:nvSpPr>
          <p:cNvPr id="2" name="Footer Placeholder 3">
            <a:extLst>
              <a:ext uri="{FF2B5EF4-FFF2-40B4-BE49-F238E27FC236}">
                <a16:creationId xmlns:a16="http://schemas.microsoft.com/office/drawing/2014/main" id="{EB568797-8530-3FB9-6B88-A59CDAC3F69C}"/>
              </a:ext>
            </a:extLst>
          </p:cNvPr>
          <p:cNvSpPr>
            <a:spLocks noGrp="1"/>
          </p:cNvSpPr>
          <p:nvPr>
            <p:ph type="ftr" sz="quarter" idx="3"/>
          </p:nvPr>
        </p:nvSpPr>
        <p:spPr/>
        <p:txBody>
          <a:bodyPr anchor="ctr"/>
          <a:lstStyle/>
          <a:p>
            <a:r>
              <a:rPr lang="en-US" dirty="0"/>
              <a:t>© 2025 Association of Title IX Administrators|FICURMA Annual Compliance Conference</a:t>
            </a:r>
          </a:p>
          <a:p>
            <a:endParaRPr lang="en-US" sz="1200" dirty="0"/>
          </a:p>
        </p:txBody>
      </p:sp>
    </p:spTree>
    <p:custDataLst>
      <p:tags r:id="rId1"/>
    </p:custDataLst>
    <p:extLst>
      <p:ext uri="{BB962C8B-B14F-4D97-AF65-F5344CB8AC3E}">
        <p14:creationId xmlns:p14="http://schemas.microsoft.com/office/powerpoint/2010/main" val="23795010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80E11-D86C-4382-06EC-ECFD15BA5B3F}"/>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60526C8-7347-CE78-16CB-422EFF041AF3}"/>
              </a:ext>
            </a:extLst>
          </p:cNvPr>
          <p:cNvSpPr>
            <a:spLocks noGrp="1"/>
          </p:cNvSpPr>
          <p:nvPr>
            <p:ph idx="1"/>
          </p:nvPr>
        </p:nvSpPr>
        <p:spPr>
          <a:xfrm>
            <a:off x="838200" y="1386348"/>
            <a:ext cx="10515600" cy="4970002"/>
          </a:xfrm>
        </p:spPr>
        <p:txBody>
          <a:bodyPr>
            <a:noAutofit/>
          </a:bodyPr>
          <a:lstStyle/>
          <a:p>
            <a:r>
              <a:rPr lang="en-US" sz="2200" dirty="0"/>
              <a:t>When administrators determine that behavior that would violate a protected right has occurred, but that behavior is likely protected by the First Amendment, there are still  obligations that require response</a:t>
            </a:r>
          </a:p>
          <a:p>
            <a:pPr lvl="1"/>
            <a:r>
              <a:rPr lang="en-US" sz="2200" dirty="0"/>
              <a:t>Response will be remedial rather than disciplinary/punitive</a:t>
            </a:r>
          </a:p>
          <a:p>
            <a:pPr lvl="1"/>
            <a:r>
              <a:rPr lang="en-US" sz="2200" dirty="0"/>
              <a:t>The institution must document remedial actions, assess their effectiveness, and be able to demonstrate mitigation of any hostile environment that may exist</a:t>
            </a:r>
          </a:p>
          <a:p>
            <a:r>
              <a:rPr lang="en-US" sz="2200" dirty="0"/>
              <a:t>The free speech of one person or group may still harm another person or group, such that remedial obligations are created for the institution</a:t>
            </a:r>
          </a:p>
          <a:p>
            <a:r>
              <a:rPr lang="en-US" sz="2200" dirty="0"/>
              <a:t>Some problems may be intractable, but keep records of good faith efforts to attempt to ameliorate effects</a:t>
            </a:r>
          </a:p>
          <a:p>
            <a:r>
              <a:rPr lang="en-US" sz="2200" dirty="0"/>
              <a:t>Do not assume that off-campus or social media-based conduct is outside of school control</a:t>
            </a:r>
          </a:p>
          <a:p>
            <a:pPr marL="457200" lvl="1" indent="0">
              <a:buNone/>
            </a:pPr>
            <a:endParaRPr lang="en-US" sz="2200" dirty="0"/>
          </a:p>
        </p:txBody>
      </p:sp>
      <p:sp>
        <p:nvSpPr>
          <p:cNvPr id="3" name="Title 2">
            <a:extLst>
              <a:ext uri="{FF2B5EF4-FFF2-40B4-BE49-F238E27FC236}">
                <a16:creationId xmlns:a16="http://schemas.microsoft.com/office/drawing/2014/main" id="{0E94598E-11D6-CCE2-CB72-65F65409B90D}"/>
              </a:ext>
            </a:extLst>
          </p:cNvPr>
          <p:cNvSpPr>
            <a:spLocks noGrp="1"/>
          </p:cNvSpPr>
          <p:nvPr>
            <p:ph type="title"/>
          </p:nvPr>
        </p:nvSpPr>
        <p:spPr>
          <a:xfrm>
            <a:off x="838200" y="136525"/>
            <a:ext cx="10515600" cy="1325563"/>
          </a:xfrm>
        </p:spPr>
        <p:txBody>
          <a:bodyPr>
            <a:normAutofit/>
          </a:bodyPr>
          <a:lstStyle/>
          <a:p>
            <a:r>
              <a:rPr lang="en-US" sz="4000" dirty="0"/>
              <a:t>Implications of First Amendment Issues</a:t>
            </a:r>
          </a:p>
        </p:txBody>
      </p:sp>
      <p:sp>
        <p:nvSpPr>
          <p:cNvPr id="4" name="Slide Number Placeholder 3">
            <a:extLst>
              <a:ext uri="{FF2B5EF4-FFF2-40B4-BE49-F238E27FC236}">
                <a16:creationId xmlns:a16="http://schemas.microsoft.com/office/drawing/2014/main" id="{009B73E2-55D1-9535-705C-5F87B6DC876C}"/>
              </a:ext>
            </a:extLst>
          </p:cNvPr>
          <p:cNvSpPr>
            <a:spLocks noGrp="1"/>
          </p:cNvSpPr>
          <p:nvPr>
            <p:ph type="sldNum" sz="quarter" idx="12"/>
          </p:nvPr>
        </p:nvSpPr>
        <p:spPr/>
        <p:txBody>
          <a:bodyPr/>
          <a:lstStyle/>
          <a:p>
            <a:fld id="{D3E6F73D-5B99-417F-82E5-B90A998CE51F}" type="slidenum">
              <a:rPr lang="en-US" smtClean="0"/>
              <a:t>24</a:t>
            </a:fld>
            <a:endParaRPr lang="en-US" dirty="0"/>
          </a:p>
        </p:txBody>
      </p:sp>
      <p:sp>
        <p:nvSpPr>
          <p:cNvPr id="5" name="Footer Placeholder 4">
            <a:extLst>
              <a:ext uri="{FF2B5EF4-FFF2-40B4-BE49-F238E27FC236}">
                <a16:creationId xmlns:a16="http://schemas.microsoft.com/office/drawing/2014/main" id="{71BB8CBC-619D-D90E-7EF4-2540E8CB75CC}"/>
              </a:ext>
            </a:extLst>
          </p:cNvPr>
          <p:cNvSpPr>
            <a:spLocks noGrp="1"/>
          </p:cNvSpPr>
          <p:nvPr>
            <p:ph type="ftr" sz="quarter" idx="3"/>
          </p:nvPr>
        </p:nvSpPr>
        <p:spPr>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 2025 Association of Title IX Administrators|FICURMA Annual Compliance Conference</a:t>
            </a:r>
          </a:p>
          <a:p>
            <a:endParaRPr lang="en-US" sz="1200" dirty="0"/>
          </a:p>
        </p:txBody>
      </p:sp>
    </p:spTree>
    <p:custDataLst>
      <p:tags r:id="rId1"/>
    </p:custDataLst>
    <p:extLst>
      <p:ext uri="{BB962C8B-B14F-4D97-AF65-F5344CB8AC3E}">
        <p14:creationId xmlns:p14="http://schemas.microsoft.com/office/powerpoint/2010/main" val="2186339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Smiling woman with laptop on desk">
            <a:extLst>
              <a:ext uri="{FF2B5EF4-FFF2-40B4-BE49-F238E27FC236}">
                <a16:creationId xmlns:a16="http://schemas.microsoft.com/office/drawing/2014/main" id="{26ABA915-93E8-6E45-2BA6-8B67343E565C}"/>
              </a:ext>
            </a:extLst>
          </p:cNvPr>
          <p:cNvPicPr>
            <a:picLocks noChangeAspect="1"/>
          </p:cNvPicPr>
          <p:nvPr/>
        </p:nvPicPr>
        <p:blipFill>
          <a:blip r:embed="rId3">
            <a:extLst>
              <a:ext uri="{28A0092B-C50C-407E-A947-70E740481C1C}">
                <a14:useLocalDpi xmlns:a14="http://schemas.microsoft.com/office/drawing/2010/main" val="0"/>
              </a:ext>
            </a:extLst>
          </a:blip>
          <a:srcRect l="15545"/>
          <a:stretch/>
        </p:blipFill>
        <p:spPr>
          <a:xfrm>
            <a:off x="6571622" y="1646238"/>
            <a:ext cx="5620378" cy="4226312"/>
          </a:xfrm>
          <a:prstGeom prst="rect">
            <a:avLst/>
          </a:prstGeom>
        </p:spPr>
      </p:pic>
      <p:sp>
        <p:nvSpPr>
          <p:cNvPr id="2" name="Content Placeholder 1">
            <a:extLst>
              <a:ext uri="{FF2B5EF4-FFF2-40B4-BE49-F238E27FC236}">
                <a16:creationId xmlns:a16="http://schemas.microsoft.com/office/drawing/2014/main" id="{03C56891-9B87-EDCC-29E1-11F15BCF7AF2}"/>
              </a:ext>
            </a:extLst>
          </p:cNvPr>
          <p:cNvSpPr>
            <a:spLocks noGrp="1"/>
          </p:cNvSpPr>
          <p:nvPr>
            <p:ph idx="1"/>
          </p:nvPr>
        </p:nvSpPr>
        <p:spPr/>
        <p:txBody>
          <a:bodyPr>
            <a:noAutofit/>
          </a:bodyPr>
          <a:lstStyle/>
          <a:p>
            <a:pPr>
              <a:lnSpc>
                <a:spcPct val="110000"/>
              </a:lnSpc>
            </a:pPr>
            <a:r>
              <a:rPr lang="en-US" sz="2000" b="1" dirty="0"/>
              <a:t>Monitoring: Conduct regular needs assessment</a:t>
            </a:r>
          </a:p>
          <a:p>
            <a:pPr lvl="1"/>
            <a:r>
              <a:rPr lang="en-US" sz="2000" dirty="0"/>
              <a:t>Identify strengths</a:t>
            </a:r>
          </a:p>
          <a:p>
            <a:pPr lvl="1"/>
            <a:r>
              <a:rPr lang="en-US" sz="2000" dirty="0"/>
              <a:t>Identify program gaps</a:t>
            </a:r>
          </a:p>
          <a:p>
            <a:pPr lvl="1"/>
            <a:r>
              <a:rPr lang="en-US" sz="2000" dirty="0"/>
              <a:t>Barrier analysis</a:t>
            </a:r>
          </a:p>
          <a:p>
            <a:pPr lvl="1"/>
            <a:r>
              <a:rPr lang="en-US" sz="2000" dirty="0"/>
              <a:t>Address areas of improvement</a:t>
            </a:r>
          </a:p>
          <a:p>
            <a:pPr lvl="1"/>
            <a:r>
              <a:rPr lang="en-US" sz="2000" dirty="0"/>
              <a:t>Assess resources</a:t>
            </a:r>
          </a:p>
          <a:p>
            <a:r>
              <a:rPr lang="en-US" sz="2000" b="1" dirty="0"/>
              <a:t>Identify patterns and systemic problems</a:t>
            </a:r>
          </a:p>
          <a:p>
            <a:pPr lvl="1"/>
            <a:r>
              <a:rPr lang="en-US" sz="2000" dirty="0"/>
              <a:t>Internal reviews/audits/assessments</a:t>
            </a:r>
          </a:p>
          <a:p>
            <a:pPr lvl="1"/>
            <a:r>
              <a:rPr lang="en-US" sz="2000" dirty="0"/>
              <a:t>Climate assessments</a:t>
            </a:r>
          </a:p>
          <a:p>
            <a:r>
              <a:rPr lang="en-US" sz="2000" dirty="0"/>
              <a:t>Complaint/investigation debriefing</a:t>
            </a:r>
          </a:p>
          <a:p>
            <a:r>
              <a:rPr lang="en-US" sz="2000" dirty="0"/>
              <a:t>Benchmarking</a:t>
            </a:r>
          </a:p>
          <a:p>
            <a:pPr lvl="1"/>
            <a:endParaRPr lang="en-US" dirty="0"/>
          </a:p>
          <a:p>
            <a:pPr lvl="1"/>
            <a:endParaRPr lang="en-US" dirty="0"/>
          </a:p>
          <a:p>
            <a:pPr lvl="1"/>
            <a:endParaRPr lang="en-US" dirty="0"/>
          </a:p>
          <a:p>
            <a:pPr lvl="1"/>
            <a:endParaRPr lang="en-US" dirty="0"/>
          </a:p>
          <a:p>
            <a:pPr marL="457200" lvl="1" indent="0">
              <a:buNone/>
            </a:pPr>
            <a:endParaRPr lang="en-US" dirty="0"/>
          </a:p>
          <a:p>
            <a:pPr marL="457200" lvl="1" indent="0">
              <a:buNone/>
            </a:pPr>
            <a:endParaRPr lang="en-US" dirty="0"/>
          </a:p>
          <a:p>
            <a:pPr marL="457200" lvl="1" indent="0">
              <a:buNone/>
            </a:pPr>
            <a:endParaRPr lang="en-US" dirty="0"/>
          </a:p>
        </p:txBody>
      </p:sp>
      <p:sp>
        <p:nvSpPr>
          <p:cNvPr id="3" name="Title 2">
            <a:extLst>
              <a:ext uri="{FF2B5EF4-FFF2-40B4-BE49-F238E27FC236}">
                <a16:creationId xmlns:a16="http://schemas.microsoft.com/office/drawing/2014/main" id="{44708DFB-DB33-B62F-0DB7-1BD6D1D259ED}"/>
              </a:ext>
            </a:extLst>
          </p:cNvPr>
          <p:cNvSpPr>
            <a:spLocks noGrp="1"/>
          </p:cNvSpPr>
          <p:nvPr>
            <p:ph type="title"/>
          </p:nvPr>
        </p:nvSpPr>
        <p:spPr>
          <a:xfrm>
            <a:off x="287988" y="363537"/>
            <a:ext cx="6295924" cy="1325563"/>
          </a:xfrm>
        </p:spPr>
        <p:txBody>
          <a:bodyPr/>
          <a:lstStyle/>
          <a:p>
            <a:pPr algn="ctr"/>
            <a:r>
              <a:rPr lang="en-US" dirty="0"/>
              <a:t>Assessing Compliance Efforts</a:t>
            </a:r>
          </a:p>
        </p:txBody>
      </p:sp>
      <p:sp>
        <p:nvSpPr>
          <p:cNvPr id="4" name="Slide Number Placeholder 3">
            <a:extLst>
              <a:ext uri="{FF2B5EF4-FFF2-40B4-BE49-F238E27FC236}">
                <a16:creationId xmlns:a16="http://schemas.microsoft.com/office/drawing/2014/main" id="{14436392-F6A0-CCD2-4F19-8A6D4CC8222E}"/>
              </a:ext>
            </a:extLst>
          </p:cNvPr>
          <p:cNvSpPr>
            <a:spLocks noGrp="1"/>
          </p:cNvSpPr>
          <p:nvPr>
            <p:ph type="sldNum" sz="quarter" idx="12"/>
          </p:nvPr>
        </p:nvSpPr>
        <p:spPr/>
        <p:txBody>
          <a:bodyPr/>
          <a:lstStyle/>
          <a:p>
            <a:fld id="{D3E6F73D-5B99-417F-82E5-B90A998CE51F}" type="slidenum">
              <a:rPr lang="en-US" smtClean="0">
                <a:solidFill>
                  <a:schemeClr val="bg1"/>
                </a:solidFill>
              </a:rPr>
              <a:t>25</a:t>
            </a:fld>
            <a:endParaRPr lang="en-US" dirty="0">
              <a:solidFill>
                <a:schemeClr val="bg1"/>
              </a:solidFill>
            </a:endParaRPr>
          </a:p>
        </p:txBody>
      </p:sp>
      <p:sp>
        <p:nvSpPr>
          <p:cNvPr id="5" name="Footer Placeholder 3">
            <a:extLst>
              <a:ext uri="{FF2B5EF4-FFF2-40B4-BE49-F238E27FC236}">
                <a16:creationId xmlns:a16="http://schemas.microsoft.com/office/drawing/2014/main" id="{BAA7A188-2E84-9EEC-4037-90A8C6498872}"/>
              </a:ext>
            </a:extLst>
          </p:cNvPr>
          <p:cNvSpPr>
            <a:spLocks noGrp="1"/>
          </p:cNvSpPr>
          <p:nvPr>
            <p:ph type="ftr" sz="quarter" idx="3"/>
          </p:nvPr>
        </p:nvSpPr>
        <p:spPr>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 2025 Association of Title IX Administrators| FICURMA Annual Compliance Conference</a:t>
            </a:r>
          </a:p>
          <a:p>
            <a:endParaRPr lang="en-US" sz="1200" dirty="0"/>
          </a:p>
        </p:txBody>
      </p:sp>
    </p:spTree>
    <p:custDataLst>
      <p:tags r:id="rId1"/>
    </p:custDataLst>
    <p:extLst>
      <p:ext uri="{BB962C8B-B14F-4D97-AF65-F5344CB8AC3E}">
        <p14:creationId xmlns:p14="http://schemas.microsoft.com/office/powerpoint/2010/main" val="6700964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2">
            <a:extLst>
              <a:ext uri="{FF2B5EF4-FFF2-40B4-BE49-F238E27FC236}">
                <a16:creationId xmlns:a16="http://schemas.microsoft.com/office/drawing/2014/main" id="{18FDA52A-53A8-7DEC-72C7-67E8F427CFC7}"/>
              </a:ext>
            </a:extLst>
          </p:cNvPr>
          <p:cNvSpPr>
            <a:spLocks noGrp="1"/>
          </p:cNvSpPr>
          <p:nvPr>
            <p:ph idx="1"/>
          </p:nvPr>
        </p:nvSpPr>
        <p:spPr>
          <a:xfrm>
            <a:off x="838200" y="1825625"/>
            <a:ext cx="10515600" cy="1203325"/>
          </a:xfrm>
        </p:spPr>
        <p:txBody>
          <a:bodyPr vert="horz" lIns="91440" tIns="45720" rIns="91440" bIns="45720" rtlCol="0">
            <a:normAutofit/>
          </a:bodyPr>
          <a:lstStyle/>
          <a:p>
            <a:r>
              <a:rPr lang="en-US" sz="2200" dirty="0"/>
              <a:t>Audits are intermittent assessments to measure compliance and to monitor barriers</a:t>
            </a:r>
          </a:p>
          <a:p>
            <a:r>
              <a:rPr lang="en-US" sz="2200" dirty="0"/>
              <a:t>Factors such as cost and personnel capacity impact regularity</a:t>
            </a:r>
          </a:p>
        </p:txBody>
      </p:sp>
      <p:sp>
        <p:nvSpPr>
          <p:cNvPr id="13" name="Title 8">
            <a:extLst>
              <a:ext uri="{FF2B5EF4-FFF2-40B4-BE49-F238E27FC236}">
                <a16:creationId xmlns:a16="http://schemas.microsoft.com/office/drawing/2014/main" id="{96EFCDE0-54AD-EDB0-861A-81A0670FD169}"/>
              </a:ext>
            </a:extLst>
          </p:cNvPr>
          <p:cNvSpPr>
            <a:spLocks noGrp="1" noRot="1" noMove="1" noResize="1" noEditPoints="1" noAdjustHandles="1" noChangeArrowheads="1" noChangeShapeType="1"/>
          </p:cNvSpPr>
          <p:nvPr>
            <p:ph type="title"/>
          </p:nvPr>
        </p:nvSpPr>
        <p:spPr/>
        <p:txBody>
          <a:bodyPr vert="horz" lIns="91440" tIns="45720" rIns="91440" bIns="45720" rtlCol="0" anchor="ctr">
            <a:normAutofit/>
          </a:bodyPr>
          <a:lstStyle/>
          <a:p>
            <a:r>
              <a:rPr lang="en-US" dirty="0"/>
              <a:t>Conducting Equity Audits</a:t>
            </a:r>
          </a:p>
        </p:txBody>
      </p:sp>
      <p:sp>
        <p:nvSpPr>
          <p:cNvPr id="8" name="Slide Number Placeholder 7">
            <a:extLst>
              <a:ext uri="{FF2B5EF4-FFF2-40B4-BE49-F238E27FC236}">
                <a16:creationId xmlns:a16="http://schemas.microsoft.com/office/drawing/2014/main" id="{4F174180-4AB9-7811-224C-B241A8FD72D4}"/>
              </a:ext>
            </a:extLst>
          </p:cNvPr>
          <p:cNvSpPr>
            <a:spLocks noGrp="1"/>
          </p:cNvSpPr>
          <p:nvPr>
            <p:ph type="sldNum" sz="quarter" idx="12"/>
          </p:nvPr>
        </p:nvSpPr>
        <p:spPr/>
        <p:txBody>
          <a:bodyPr vert="horz" lIns="91440" tIns="45720" rIns="91440" bIns="45720" rtlCol="0" anchor="ctr">
            <a:normAutofit/>
          </a:bodyPr>
          <a:lstStyle/>
          <a:p>
            <a:fld id="{D3E6F73D-5B99-417F-82E5-B90A998CE51F}" type="slidenum">
              <a:rPr lang="en-US"/>
              <a:pPr/>
              <a:t>26</a:t>
            </a:fld>
            <a:endParaRPr lang="en-US" dirty="0"/>
          </a:p>
        </p:txBody>
      </p:sp>
      <p:sp>
        <p:nvSpPr>
          <p:cNvPr id="2" name="Footer Placeholder 3">
            <a:extLst>
              <a:ext uri="{FF2B5EF4-FFF2-40B4-BE49-F238E27FC236}">
                <a16:creationId xmlns:a16="http://schemas.microsoft.com/office/drawing/2014/main" id="{1C485B4C-773F-3C2B-5699-BAF0BA846F23}"/>
              </a:ext>
            </a:extLst>
          </p:cNvPr>
          <p:cNvSpPr>
            <a:spLocks noGrp="1"/>
          </p:cNvSpPr>
          <p:nvPr>
            <p:ph type="ftr" sz="quarter" idx="3"/>
          </p:nvPr>
        </p:nvSpPr>
        <p:spPr/>
        <p:txBody>
          <a:bodyPr anchor="ctr"/>
          <a:lstStyle/>
          <a:p>
            <a:pPr>
              <a:defRPr/>
            </a:pPr>
            <a:r>
              <a:rPr lang="en-US" dirty="0"/>
              <a:t>© 2025 Association of Title IX Administrators|FICURMA Annual Compliance Conference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256D"/>
              </a:solidFill>
              <a:effectLst/>
              <a:uLnTx/>
              <a:uFillTx/>
              <a:latin typeface="Assistant"/>
              <a:ea typeface="+mn-ea"/>
              <a:cs typeface="+mn-cs"/>
            </a:endParaRPr>
          </a:p>
        </p:txBody>
      </p:sp>
      <p:graphicFrame>
        <p:nvGraphicFramePr>
          <p:cNvPr id="3" name="Content Placeholder 2">
            <a:extLst>
              <a:ext uri="{FF2B5EF4-FFF2-40B4-BE49-F238E27FC236}">
                <a16:creationId xmlns:a16="http://schemas.microsoft.com/office/drawing/2014/main" id="{00C7FFFA-E522-82F2-24DB-6245E353DAE4}"/>
              </a:ext>
            </a:extLst>
          </p:cNvPr>
          <p:cNvGraphicFramePr>
            <a:graphicFrameLocks/>
          </p:cNvGraphicFramePr>
          <p:nvPr/>
        </p:nvGraphicFramePr>
        <p:xfrm>
          <a:off x="945732" y="2381453"/>
          <a:ext cx="10300535" cy="344952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15182774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C7477-90AA-3D1E-118D-1BAB8007B38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2B5D8E2-A899-2382-0A41-F77529558D80}"/>
              </a:ext>
            </a:extLst>
          </p:cNvPr>
          <p:cNvSpPr>
            <a:spLocks noGrp="1"/>
          </p:cNvSpPr>
          <p:nvPr>
            <p:ph idx="1"/>
          </p:nvPr>
        </p:nvSpPr>
        <p:spPr>
          <a:xfrm>
            <a:off x="838200" y="1260088"/>
            <a:ext cx="10515600" cy="4916875"/>
          </a:xfrm>
        </p:spPr>
        <p:txBody>
          <a:bodyPr vert="horz" lIns="91440" tIns="45720" rIns="91440" bIns="45720" rtlCol="0" anchor="t">
            <a:normAutofit/>
          </a:bodyPr>
          <a:lstStyle/>
          <a:p>
            <a:r>
              <a:rPr lang="en-US" dirty="0">
                <a:cs typeface="Assistant"/>
              </a:rPr>
              <a:t>Importance of advocacy for the process</a:t>
            </a:r>
          </a:p>
          <a:p>
            <a:pPr lvl="1">
              <a:buFont typeface="Courier New" panose="05000000000000000000" pitchFamily="2" charset="2"/>
              <a:buChar char="o"/>
            </a:pPr>
            <a:r>
              <a:rPr lang="en-US" dirty="0">
                <a:cs typeface="Assistant"/>
              </a:rPr>
              <a:t>Resources</a:t>
            </a:r>
          </a:p>
          <a:p>
            <a:pPr lvl="1">
              <a:buFont typeface="Courier New" panose="05000000000000000000" pitchFamily="2" charset="2"/>
              <a:buChar char="o"/>
            </a:pPr>
            <a:r>
              <a:rPr lang="en-US" dirty="0">
                <a:cs typeface="Assistant"/>
              </a:rPr>
              <a:t>Partnerships within the institution and externally</a:t>
            </a:r>
          </a:p>
          <a:p>
            <a:pPr lvl="1">
              <a:buFont typeface="Courier New" panose="05000000000000000000" pitchFamily="2" charset="2"/>
              <a:buChar char="o"/>
            </a:pPr>
            <a:r>
              <a:rPr lang="en-US" dirty="0">
                <a:cs typeface="Assistant"/>
              </a:rPr>
              <a:t>Value to the institution and the community</a:t>
            </a:r>
          </a:p>
          <a:p>
            <a:r>
              <a:rPr lang="en-US" dirty="0">
                <a:cs typeface="Assistant"/>
              </a:rPr>
              <a:t>Be Ready for Change</a:t>
            </a:r>
          </a:p>
          <a:p>
            <a:r>
              <a:rPr lang="en-US" dirty="0">
                <a:cs typeface="Assistant"/>
              </a:rPr>
              <a:t>Build a Support Network </a:t>
            </a:r>
          </a:p>
          <a:p>
            <a:r>
              <a:rPr lang="en-US" dirty="0">
                <a:cs typeface="Assistant"/>
              </a:rPr>
              <a:t>Take  opportunities to learn from other practitioners and experts </a:t>
            </a:r>
          </a:p>
          <a:p>
            <a:r>
              <a:rPr lang="en-US" dirty="0">
                <a:cs typeface="Assistant"/>
              </a:rPr>
              <a:t>Build the team that works for YOUR organization (no one size fits all)</a:t>
            </a:r>
          </a:p>
          <a:p>
            <a:r>
              <a:rPr lang="en-US" dirty="0">
                <a:cs typeface="Assistant"/>
              </a:rPr>
              <a:t>Create a structure that builds sustainability</a:t>
            </a:r>
          </a:p>
          <a:p>
            <a:r>
              <a:rPr lang="en-US" dirty="0">
                <a:cs typeface="Assistant"/>
              </a:rPr>
              <a:t>Continuous assessment enhances compliance</a:t>
            </a:r>
          </a:p>
          <a:p>
            <a:pPr lvl="1">
              <a:buFont typeface="Courier New" panose="05000000000000000000" pitchFamily="2" charset="2"/>
              <a:buChar char="o"/>
            </a:pPr>
            <a:endParaRPr lang="en-US" dirty="0">
              <a:cs typeface="Assistant"/>
            </a:endParaRPr>
          </a:p>
          <a:p>
            <a:endParaRPr lang="en-US" dirty="0">
              <a:cs typeface="Assistant"/>
            </a:endParaRPr>
          </a:p>
          <a:p>
            <a:pPr lvl="1">
              <a:buFont typeface="Courier New" panose="05000000000000000000" pitchFamily="2" charset="2"/>
              <a:buChar char="o"/>
            </a:pPr>
            <a:endParaRPr lang="en-US" dirty="0">
              <a:cs typeface="Assistant"/>
            </a:endParaRPr>
          </a:p>
          <a:p>
            <a:pPr lvl="1">
              <a:buFont typeface="Courier New" panose="05000000000000000000" pitchFamily="2" charset="2"/>
              <a:buChar char="o"/>
            </a:pPr>
            <a:endParaRPr lang="en-US" dirty="0">
              <a:cs typeface="Assistant"/>
            </a:endParaRPr>
          </a:p>
        </p:txBody>
      </p:sp>
      <p:sp>
        <p:nvSpPr>
          <p:cNvPr id="3" name="Title 2">
            <a:extLst>
              <a:ext uri="{FF2B5EF4-FFF2-40B4-BE49-F238E27FC236}">
                <a16:creationId xmlns:a16="http://schemas.microsoft.com/office/drawing/2014/main" id="{53A7B6A2-7314-01CF-B215-11174DE47DA9}"/>
              </a:ext>
            </a:extLst>
          </p:cNvPr>
          <p:cNvSpPr>
            <a:spLocks noGrp="1"/>
          </p:cNvSpPr>
          <p:nvPr>
            <p:ph type="title"/>
          </p:nvPr>
        </p:nvSpPr>
        <p:spPr>
          <a:xfrm>
            <a:off x="838200" y="365125"/>
            <a:ext cx="10515600" cy="894963"/>
          </a:xfrm>
        </p:spPr>
        <p:txBody>
          <a:bodyPr/>
          <a:lstStyle/>
          <a:p>
            <a:r>
              <a:rPr lang="en-US" dirty="0"/>
              <a:t>Key Takeaways</a:t>
            </a:r>
          </a:p>
        </p:txBody>
      </p:sp>
      <p:sp>
        <p:nvSpPr>
          <p:cNvPr id="4" name="Slide Number Placeholder 3">
            <a:extLst>
              <a:ext uri="{FF2B5EF4-FFF2-40B4-BE49-F238E27FC236}">
                <a16:creationId xmlns:a16="http://schemas.microsoft.com/office/drawing/2014/main" id="{8BF498D4-900B-6F93-ED4E-4EAFD01F1AA1}"/>
              </a:ext>
            </a:extLst>
          </p:cNvPr>
          <p:cNvSpPr>
            <a:spLocks noGrp="1"/>
          </p:cNvSpPr>
          <p:nvPr>
            <p:ph type="sldNum" sz="quarter" idx="12"/>
          </p:nvPr>
        </p:nvSpPr>
        <p:spPr/>
        <p:txBody>
          <a:bodyPr/>
          <a:lstStyle/>
          <a:p>
            <a:fld id="{D3E6F73D-5B99-417F-82E5-B90A998CE51F}" type="slidenum">
              <a:rPr lang="en-US" smtClean="0"/>
              <a:t>27</a:t>
            </a:fld>
            <a:endParaRPr lang="en-US" dirty="0"/>
          </a:p>
        </p:txBody>
      </p:sp>
      <p:sp>
        <p:nvSpPr>
          <p:cNvPr id="5" name="Footer Placeholder 4">
            <a:extLst>
              <a:ext uri="{FF2B5EF4-FFF2-40B4-BE49-F238E27FC236}">
                <a16:creationId xmlns:a16="http://schemas.microsoft.com/office/drawing/2014/main" id="{5BF81D74-4755-7ACF-40AA-1581755701D9}"/>
              </a:ext>
            </a:extLst>
          </p:cNvPr>
          <p:cNvSpPr>
            <a:spLocks noGrp="1"/>
          </p:cNvSpPr>
          <p:nvPr>
            <p:ph type="ftr" sz="quarter" idx="3"/>
          </p:nvPr>
        </p:nvSpPr>
        <p:spPr/>
        <p:txBody>
          <a:bodyPr/>
          <a:lstStyle/>
          <a:p>
            <a:r>
              <a:rPr lang="en-US" dirty="0"/>
              <a:t>© 2025 Association of Title IX Administrators | FICURMA Conference</a:t>
            </a:r>
          </a:p>
        </p:txBody>
      </p:sp>
    </p:spTree>
    <p:extLst>
      <p:ext uri="{BB962C8B-B14F-4D97-AF65-F5344CB8AC3E}">
        <p14:creationId xmlns:p14="http://schemas.microsoft.com/office/powerpoint/2010/main" val="11005652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93B3D8-299E-33DC-1268-5DA00D276409}"/>
              </a:ext>
            </a:extLst>
          </p:cNvPr>
          <p:cNvSpPr>
            <a:spLocks noGrp="1"/>
          </p:cNvSpPr>
          <p:nvPr>
            <p:ph type="title"/>
          </p:nvPr>
        </p:nvSpPr>
        <p:spPr>
          <a:xfrm>
            <a:off x="831850" y="2318273"/>
            <a:ext cx="10515600" cy="2852737"/>
          </a:xfrm>
        </p:spPr>
        <p:txBody>
          <a:bodyPr>
            <a:normAutofit fontScale="90000"/>
          </a:bodyPr>
          <a:lstStyle/>
          <a:p>
            <a:pPr algn="ctr"/>
            <a:r>
              <a:rPr lang="en-US" sz="5300" dirty="0"/>
              <a:t>Questions?</a:t>
            </a:r>
            <a:br>
              <a:rPr lang="en-US" dirty="0"/>
            </a:br>
            <a:br>
              <a:rPr lang="en-US" dirty="0"/>
            </a:br>
            <a:r>
              <a:rPr lang="en-US" sz="3600" dirty="0"/>
              <a:t>Saundra K. Schuster, Esq.</a:t>
            </a:r>
            <a:br>
              <a:rPr lang="en-US" sz="3600" dirty="0"/>
            </a:br>
            <a:r>
              <a:rPr lang="en-US" sz="3600" dirty="0"/>
              <a:t>Partner, TNG Consulting, LLC</a:t>
            </a:r>
            <a:br>
              <a:rPr lang="en-US" sz="3600" dirty="0"/>
            </a:br>
            <a:r>
              <a:rPr lang="en-US" sz="3600" dirty="0"/>
              <a:t>Saundra.Schuster@tngconsulting.com</a:t>
            </a:r>
            <a:br>
              <a:rPr lang="en-US" dirty="0"/>
            </a:br>
            <a:endParaRPr lang="en-US" dirty="0"/>
          </a:p>
        </p:txBody>
      </p:sp>
      <p:sp>
        <p:nvSpPr>
          <p:cNvPr id="4" name="Footer Placeholder 3">
            <a:extLst>
              <a:ext uri="{FF2B5EF4-FFF2-40B4-BE49-F238E27FC236}">
                <a16:creationId xmlns:a16="http://schemas.microsoft.com/office/drawing/2014/main" id="{29FBC9DF-1249-BF6E-2AA1-1F061EB42C47}"/>
              </a:ext>
            </a:extLst>
          </p:cNvPr>
          <p:cNvSpPr>
            <a:spLocks noGrp="1"/>
          </p:cNvSpPr>
          <p:nvPr>
            <p:ph type="ftr" sz="quarter" idx="11"/>
          </p:nvPr>
        </p:nvSpPr>
        <p:spPr/>
        <p:txBody>
          <a:bodyPr/>
          <a:lstStyle/>
          <a:p>
            <a:r>
              <a:rPr lang="en-US" dirty="0"/>
              <a:t>© 2025 Association of Title IX Administrators |FICURMA Annual Compliance Conference</a:t>
            </a:r>
          </a:p>
        </p:txBody>
      </p:sp>
      <p:sp>
        <p:nvSpPr>
          <p:cNvPr id="5" name="Slide Number Placeholder 4">
            <a:extLst>
              <a:ext uri="{FF2B5EF4-FFF2-40B4-BE49-F238E27FC236}">
                <a16:creationId xmlns:a16="http://schemas.microsoft.com/office/drawing/2014/main" id="{2A04327C-833B-748A-C323-8A5582026CF2}"/>
              </a:ext>
            </a:extLst>
          </p:cNvPr>
          <p:cNvSpPr>
            <a:spLocks noGrp="1"/>
          </p:cNvSpPr>
          <p:nvPr>
            <p:ph type="sldNum" sz="quarter" idx="12"/>
          </p:nvPr>
        </p:nvSpPr>
        <p:spPr/>
        <p:txBody>
          <a:bodyPr/>
          <a:lstStyle/>
          <a:p>
            <a:fld id="{D3E6F73D-5B99-417F-82E5-B90A998CE51F}" type="slidenum">
              <a:rPr lang="en-US" smtClean="0"/>
              <a:pPr/>
              <a:t>28</a:t>
            </a:fld>
            <a:endParaRPr lang="en-US" dirty="0"/>
          </a:p>
        </p:txBody>
      </p:sp>
    </p:spTree>
    <p:extLst>
      <p:ext uri="{BB962C8B-B14F-4D97-AF65-F5344CB8AC3E}">
        <p14:creationId xmlns:p14="http://schemas.microsoft.com/office/powerpoint/2010/main" val="9228079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45DC87A-31B1-ACB9-94D0-CDEA6611078B}"/>
              </a:ext>
            </a:extLst>
          </p:cNvPr>
          <p:cNvSpPr>
            <a:spLocks noGrp="1"/>
          </p:cNvSpPr>
          <p:nvPr>
            <p:ph type="sldNum" sz="quarter" idx="10"/>
          </p:nvPr>
        </p:nvSpPr>
        <p:spPr/>
        <p:txBody>
          <a:bodyPr/>
          <a:lstStyle/>
          <a:p>
            <a:fld id="{D3E6F73D-5B99-417F-82E5-B90A998CE51F}" type="slidenum">
              <a:rPr lang="en-US" smtClean="0"/>
              <a:pPr/>
              <a:t>29</a:t>
            </a:fld>
            <a:endParaRPr lang="en-US" dirty="0"/>
          </a:p>
        </p:txBody>
      </p:sp>
      <p:sp>
        <p:nvSpPr>
          <p:cNvPr id="4" name="Footer Placeholder 3">
            <a:extLst>
              <a:ext uri="{FF2B5EF4-FFF2-40B4-BE49-F238E27FC236}">
                <a16:creationId xmlns:a16="http://schemas.microsoft.com/office/drawing/2014/main" id="{FB1A8F04-5138-B686-0103-6E6C88A50EDD}"/>
              </a:ext>
            </a:extLst>
          </p:cNvPr>
          <p:cNvSpPr>
            <a:spLocks noGrp="1"/>
          </p:cNvSpPr>
          <p:nvPr>
            <p:ph type="ftr" sz="quarter" idx="11"/>
          </p:nvPr>
        </p:nvSpPr>
        <p:spPr>
          <a:xfrm>
            <a:off x="838200" y="6356350"/>
            <a:ext cx="41148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3" name="Subtitle 2">
            <a:extLst>
              <a:ext uri="{FF2B5EF4-FFF2-40B4-BE49-F238E27FC236}">
                <a16:creationId xmlns:a16="http://schemas.microsoft.com/office/drawing/2014/main" id="{7AFF04CF-0760-DA4E-A17C-2A48A2B5977E}"/>
              </a:ext>
            </a:extLst>
          </p:cNvPr>
          <p:cNvSpPr>
            <a:spLocks noGrp="1"/>
          </p:cNvSpPr>
          <p:nvPr>
            <p:ph type="subTitle" idx="4294967295"/>
          </p:nvPr>
        </p:nvSpPr>
        <p:spPr>
          <a:xfrm>
            <a:off x="838200" y="785813"/>
            <a:ext cx="10515600" cy="5286375"/>
          </a:xfrm>
        </p:spPr>
        <p:txBody>
          <a:bodyPr>
            <a:noAutofit/>
          </a:bodyPr>
          <a:lstStyle/>
          <a:p>
            <a:pPr marL="0" indent="0" algn="ctr">
              <a:buNone/>
            </a:pPr>
            <a:r>
              <a:rPr lang="en-US" sz="1400" b="1" dirty="0"/>
              <a:t>ALL ATIXA PROPRIETARY TRAINING MATERIALS ARE COVERED BY</a:t>
            </a:r>
            <a:br>
              <a:rPr lang="en-US" sz="1400" b="1" dirty="0"/>
            </a:br>
            <a:r>
              <a:rPr lang="en-US" sz="1400" b="1" dirty="0"/>
              <a:t>THE FOLLOWING LIMITED LICENSE AND COPYRIGHT.</a:t>
            </a:r>
          </a:p>
          <a:p>
            <a:pPr marL="0" marR="0" indent="0">
              <a:lnSpc>
                <a:spcPct val="107000"/>
              </a:lnSpc>
              <a:spcAft>
                <a:spcPts val="800"/>
              </a:spcAft>
              <a:buNone/>
            </a:pPr>
            <a:r>
              <a:rPr lang="en-US" sz="1400" kern="100" dirty="0">
                <a:effectLst/>
                <a:ea typeface="Aptos" panose="020B0004020202020204" pitchFamily="34" charset="0"/>
                <a:cs typeface="Times New Roman" panose="02020603050405020304" pitchFamily="18" charset="0"/>
              </a:rPr>
              <a:t>By purchasing, receiving, and/or using ATIXA materials, you agree to accept this limited license and become a licensee of proprietary and copyrighted ATIXA-owned materials. The licensee accepts all terms and conditions of this license and agrees to abide by all provisions. No other rights are provided, and all other rights are reserved. These materials are proprietary and are licensed to the licensee only, for their use. This license permits the licensee to use the materials personally and/or internally to the licensee’s organization for training purposes only. </a:t>
            </a:r>
          </a:p>
          <a:p>
            <a:pPr marL="0" marR="0" indent="0">
              <a:lnSpc>
                <a:spcPct val="107000"/>
              </a:lnSpc>
              <a:spcAft>
                <a:spcPts val="800"/>
              </a:spcAft>
              <a:buNone/>
            </a:pPr>
            <a:r>
              <a:rPr lang="en-US" sz="1400" kern="100" dirty="0">
                <a:effectLst/>
                <a:ea typeface="Aptos" panose="020B0004020202020204" pitchFamily="34" charset="0"/>
                <a:cs typeface="Times New Roman" panose="02020603050405020304" pitchFamily="18" charset="0"/>
              </a:rPr>
              <a:t>If these materials are used to train Title IX personnel, they are subject to 34 C.F.R. Part 106. If you have lawfully obtained ATIXA materials by registering for ATIXA training, you are licensed to use the materials provided for that training.</a:t>
            </a:r>
          </a:p>
          <a:p>
            <a:pPr marL="0" marR="0" indent="0">
              <a:lnSpc>
                <a:spcPct val="107000"/>
              </a:lnSpc>
              <a:spcAft>
                <a:spcPts val="800"/>
              </a:spcAft>
              <a:buNone/>
            </a:pPr>
            <a:r>
              <a:rPr lang="en-US" sz="1400" b="1" kern="100" dirty="0">
                <a:effectLst/>
                <a:ea typeface="Aptos" panose="020B0004020202020204" pitchFamily="34" charset="0"/>
                <a:cs typeface="Times New Roman" panose="02020603050405020304" pitchFamily="18" charset="0"/>
              </a:rPr>
              <a:t>34 C.F.R. 106.45(b)(10) (2020 Regulations)</a:t>
            </a:r>
            <a:r>
              <a:rPr lang="en-US" sz="1400" kern="100" dirty="0">
                <a:effectLst/>
                <a:ea typeface="Aptos" panose="020B0004020202020204" pitchFamily="34" charset="0"/>
                <a:cs typeface="Times New Roman" panose="02020603050405020304" pitchFamily="18" charset="0"/>
              </a:rPr>
              <a:t> requires all training materials to be publicly posted on a Recipient’s website. Licensees subject to the 2020 Title IX Regulations may download and post a PDF version of training materials for their completed training to their organizational website to comply with federal regulations. ATIXA will provide licensees with a link to their materials. That link, or links to the materials on that page only, may be posted to the licensee’s website for purposes of permitting public access to the materials for review/inspection only.</a:t>
            </a:r>
          </a:p>
          <a:p>
            <a:pPr marL="0" marR="0" indent="0">
              <a:lnSpc>
                <a:spcPct val="107000"/>
              </a:lnSpc>
              <a:spcAft>
                <a:spcPts val="800"/>
              </a:spcAft>
              <a:buNone/>
            </a:pPr>
            <a:r>
              <a:rPr lang="en-US" sz="1400" kern="100" dirty="0">
                <a:effectLst/>
                <a:ea typeface="Aptos" panose="020B0004020202020204" pitchFamily="34" charset="0"/>
                <a:cs typeface="Times New Roman" panose="02020603050405020304" pitchFamily="18" charset="0"/>
              </a:rPr>
              <a:t>You are not authorized to copy or adapt these materials without ATIXA’s explicit written permission. No one may remove this license language from any version of ATIXA materials. Should any non-licensee post these materials to a public website, ATIXA will send a letter instructing the licensee to immediately remove the content from the public website upon penalty of copyright violation. These materials may not be used for any commercial purpose except by ATIXA.</a:t>
            </a:r>
          </a:p>
        </p:txBody>
      </p:sp>
    </p:spTree>
    <p:custDataLst>
      <p:tags r:id="rId1"/>
    </p:custDataLst>
    <p:extLst>
      <p:ext uri="{BB962C8B-B14F-4D97-AF65-F5344CB8AC3E}">
        <p14:creationId xmlns:p14="http://schemas.microsoft.com/office/powerpoint/2010/main" val="31500638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1" descr="A group of people walking on a path&#10;&#10;Description automatically generated">
            <a:extLst>
              <a:ext uri="{FF2B5EF4-FFF2-40B4-BE49-F238E27FC236}">
                <a16:creationId xmlns:a16="http://schemas.microsoft.com/office/drawing/2014/main" id="{301F65EE-1574-760F-A921-D2C135329977}"/>
              </a:ext>
            </a:extLst>
          </p:cNvPr>
          <p:cNvPicPr>
            <a:picLocks noChangeAspect="1"/>
          </p:cNvPicPr>
          <p:nvPr/>
        </p:nvPicPr>
        <p:blipFill rotWithShape="1">
          <a:blip r:embed="rId3">
            <a:extLst>
              <a:ext uri="{28A0092B-C50C-407E-A947-70E740481C1C}">
                <a14:useLocalDpi xmlns:a14="http://schemas.microsoft.com/office/drawing/2010/main" val="0"/>
              </a:ext>
            </a:extLst>
          </a:blip>
          <a:srcRect l="23479" r="23479"/>
          <a:stretch/>
        </p:blipFill>
        <p:spPr>
          <a:xfrm>
            <a:off x="9525" y="0"/>
            <a:ext cx="5286375" cy="6734432"/>
          </a:xfrm>
          <a:prstGeom prst="rect">
            <a:avLst/>
          </a:prstGeom>
        </p:spPr>
      </p:pic>
      <p:sp>
        <p:nvSpPr>
          <p:cNvPr id="8" name="Rectangle 7">
            <a:extLst>
              <a:ext uri="{FF2B5EF4-FFF2-40B4-BE49-F238E27FC236}">
                <a16:creationId xmlns:a16="http://schemas.microsoft.com/office/drawing/2014/main" id="{CFC5B3D3-3E99-1005-1117-A6800CA32E26}"/>
              </a:ext>
            </a:extLst>
          </p:cNvPr>
          <p:cNvSpPr/>
          <p:nvPr/>
        </p:nvSpPr>
        <p:spPr>
          <a:xfrm>
            <a:off x="0" y="0"/>
            <a:ext cx="5286375" cy="6858000"/>
          </a:xfrm>
          <a:prstGeom prst="rect">
            <a:avLst/>
          </a:prstGeom>
          <a:solidFill>
            <a:schemeClr val="tx2">
              <a:alpha val="6041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Assistant"/>
              <a:ea typeface="+mn-ea"/>
              <a:cs typeface="+mn-cs"/>
            </a:endParaRPr>
          </a:p>
        </p:txBody>
      </p:sp>
      <p:sp>
        <p:nvSpPr>
          <p:cNvPr id="14" name="TextBox 13">
            <a:extLst>
              <a:ext uri="{FF2B5EF4-FFF2-40B4-BE49-F238E27FC236}">
                <a16:creationId xmlns:a16="http://schemas.microsoft.com/office/drawing/2014/main" id="{8EE505C6-18D8-4D2E-857E-00017B2FD238}"/>
              </a:ext>
            </a:extLst>
          </p:cNvPr>
          <p:cNvSpPr txBox="1"/>
          <p:nvPr/>
        </p:nvSpPr>
        <p:spPr>
          <a:xfrm>
            <a:off x="5585681" y="1027450"/>
            <a:ext cx="6091456" cy="4293028"/>
          </a:xfrm>
          <a:prstGeom prst="rect">
            <a:avLst/>
          </a:prstGeom>
          <a:noFill/>
        </p:spPr>
        <p:txBody>
          <a:bodyPr wrap="square">
            <a:noAutofit/>
          </a:bodyPr>
          <a:lstStyle/>
          <a:p>
            <a:pPr marL="0" marR="0" lvl="0" indent="0" algn="l" defTabSz="914400" rtl="0" eaLnBrk="1" fontAlgn="auto" latinLnBrk="0" hangingPunct="1">
              <a:lnSpc>
                <a:spcPct val="125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Assistant" pitchFamily="2" charset="-79"/>
                <a:ea typeface="+mn-ea"/>
                <a:cs typeface="Assistant" pitchFamily="2" charset="-79"/>
              </a:rPr>
              <a:t>Together with our member organizations </a:t>
            </a:r>
            <a:r>
              <a:rPr kumimoji="0" lang="en-US" sz="2400" b="1" i="0" u="none" strike="noStrike" kern="1200" cap="none" spc="0" normalizeH="0" baseline="0" noProof="0" dirty="0">
                <a:ln>
                  <a:noFill/>
                </a:ln>
                <a:solidFill>
                  <a:srgbClr val="002060"/>
                </a:solidFill>
                <a:effectLst/>
                <a:uLnTx/>
                <a:uFillTx/>
                <a:latin typeface="Assistant" pitchFamily="2" charset="-79"/>
                <a:ea typeface="+mn-ea"/>
                <a:cs typeface="Assistant" pitchFamily="2" charset="-79"/>
              </a:rPr>
              <a:t>ATIXA</a:t>
            </a:r>
            <a:r>
              <a:rPr kumimoji="0" lang="en-US" sz="2400" b="0" i="0" u="none" strike="noStrike" kern="1200" cap="none" spc="0" normalizeH="0" baseline="0" noProof="0" dirty="0">
                <a:ln>
                  <a:noFill/>
                </a:ln>
                <a:solidFill>
                  <a:srgbClr val="002060"/>
                </a:solidFill>
                <a:effectLst/>
                <a:uLnTx/>
                <a:uFillTx/>
                <a:latin typeface="Assistant" pitchFamily="2" charset="-79"/>
                <a:ea typeface="+mn-ea"/>
                <a:cs typeface="Assistant" pitchFamily="2" charset="-79"/>
              </a:rPr>
              <a:t> and </a:t>
            </a:r>
            <a:r>
              <a:rPr kumimoji="0" lang="en-US" sz="2400" b="1" i="0" u="none" strike="noStrike" kern="1200" cap="none" spc="0" normalizeH="0" baseline="0" noProof="0" dirty="0">
                <a:ln>
                  <a:noFill/>
                </a:ln>
                <a:solidFill>
                  <a:srgbClr val="002060"/>
                </a:solidFill>
                <a:effectLst/>
                <a:uLnTx/>
                <a:uFillTx/>
                <a:latin typeface="Assistant" pitchFamily="2" charset="-79"/>
                <a:ea typeface="+mn-ea"/>
                <a:cs typeface="Assistant" pitchFamily="2" charset="-79"/>
              </a:rPr>
              <a:t>NABITA</a:t>
            </a:r>
            <a:r>
              <a:rPr kumimoji="0" lang="en-US" sz="2400" b="0" i="0" u="none" strike="noStrike" kern="1200" cap="none" spc="0" normalizeH="0" baseline="0" noProof="0" dirty="0">
                <a:ln>
                  <a:noFill/>
                </a:ln>
                <a:solidFill>
                  <a:srgbClr val="002060"/>
                </a:solidFill>
                <a:effectLst/>
                <a:uLnTx/>
                <a:uFillTx/>
                <a:latin typeface="Assistant" pitchFamily="2" charset="-79"/>
                <a:ea typeface="+mn-ea"/>
                <a:cs typeface="Assistant" pitchFamily="2" charset="-79"/>
              </a:rPr>
              <a:t>, the leading organizations for Title IX administrators and school professionals dedicated to improving the safety of their campuses, </a:t>
            </a:r>
            <a:r>
              <a:rPr kumimoji="0" lang="en-US" sz="2400" b="1" i="0" u="none" strike="noStrike" kern="1200" cap="none" spc="0" normalizeH="0" baseline="0" noProof="0" dirty="0">
                <a:ln>
                  <a:noFill/>
                </a:ln>
                <a:solidFill>
                  <a:srgbClr val="002060"/>
                </a:solidFill>
                <a:effectLst/>
                <a:uLnTx/>
                <a:uFillTx/>
                <a:latin typeface="Assistant" pitchFamily="2" charset="-79"/>
                <a:ea typeface="+mn-ea"/>
                <a:cs typeface="Assistant" pitchFamily="2" charset="-79"/>
              </a:rPr>
              <a:t>we are dedicated </a:t>
            </a:r>
            <a:br>
              <a:rPr kumimoji="0" lang="en-US" sz="2400" b="1" i="0" u="none" strike="noStrike" kern="1200" cap="none" spc="0" normalizeH="0" baseline="0" noProof="0" dirty="0">
                <a:ln>
                  <a:noFill/>
                </a:ln>
                <a:solidFill>
                  <a:srgbClr val="002060"/>
                </a:solidFill>
                <a:effectLst/>
                <a:uLnTx/>
                <a:uFillTx/>
                <a:latin typeface="Assistant" pitchFamily="2" charset="-79"/>
                <a:ea typeface="+mn-ea"/>
                <a:cs typeface="Assistant" pitchFamily="2" charset="-79"/>
              </a:rPr>
            </a:br>
            <a:r>
              <a:rPr kumimoji="0" lang="en-US" sz="2400" b="1" i="0" u="none" strike="noStrike" kern="1200" cap="none" spc="0" normalizeH="0" baseline="0" noProof="0" dirty="0">
                <a:ln>
                  <a:noFill/>
                </a:ln>
                <a:solidFill>
                  <a:srgbClr val="002060"/>
                </a:solidFill>
                <a:effectLst/>
                <a:uLnTx/>
                <a:uFillTx/>
                <a:latin typeface="Assistant" pitchFamily="2" charset="-79"/>
                <a:ea typeface="+mn-ea"/>
                <a:cs typeface="Assistant" pitchFamily="2" charset="-79"/>
              </a:rPr>
              <a:t>to creating safer and healthier communities</a:t>
            </a:r>
            <a:r>
              <a:rPr kumimoji="0" lang="en-US" sz="2400" b="0" i="0" u="none" strike="noStrike" kern="1200" cap="none" spc="0" normalizeH="0" baseline="0" noProof="0" dirty="0">
                <a:ln>
                  <a:noFill/>
                </a:ln>
                <a:solidFill>
                  <a:srgbClr val="002060"/>
                </a:solidFill>
                <a:effectLst/>
                <a:uLnTx/>
                <a:uFillTx/>
                <a:latin typeface="Assistant" pitchFamily="2" charset="-79"/>
                <a:ea typeface="+mn-ea"/>
                <a:cs typeface="Assistant" pitchFamily="2" charset="-79"/>
              </a:rPr>
              <a:t>.</a:t>
            </a:r>
          </a:p>
        </p:txBody>
      </p:sp>
      <p:grpSp>
        <p:nvGrpSpPr>
          <p:cNvPr id="10" name="Group 9">
            <a:extLst>
              <a:ext uri="{FF2B5EF4-FFF2-40B4-BE49-F238E27FC236}">
                <a16:creationId xmlns:a16="http://schemas.microsoft.com/office/drawing/2014/main" id="{C1E8FA3F-C760-437E-4BFC-C7E92454C18F}"/>
              </a:ext>
            </a:extLst>
          </p:cNvPr>
          <p:cNvGrpSpPr/>
          <p:nvPr/>
        </p:nvGrpSpPr>
        <p:grpSpPr>
          <a:xfrm>
            <a:off x="5557227" y="5684108"/>
            <a:ext cx="6119910" cy="564095"/>
            <a:chOff x="4593771" y="5597610"/>
            <a:chExt cx="7058333" cy="650593"/>
          </a:xfrm>
        </p:grpSpPr>
        <p:pic>
          <p:nvPicPr>
            <p:cNvPr id="16" name="Picture 15" descr="Logo&#10;&#10;Description automatically generated">
              <a:extLst>
                <a:ext uri="{FF2B5EF4-FFF2-40B4-BE49-F238E27FC236}">
                  <a16:creationId xmlns:a16="http://schemas.microsoft.com/office/drawing/2014/main" id="{8CE5D16C-6879-4B0F-A4C9-EC58F8EA04B4}"/>
                </a:ext>
              </a:extLst>
            </p:cNvPr>
            <p:cNvPicPr>
              <a:picLocks noChangeAspect="1"/>
            </p:cNvPicPr>
            <p:nvPr/>
          </p:nvPicPr>
          <p:blipFill rotWithShape="1">
            <a:blip r:embed="rId4">
              <a:extLst>
                <a:ext uri="{28A0092B-C50C-407E-A947-70E740481C1C}">
                  <a14:useLocalDpi xmlns:a14="http://schemas.microsoft.com/office/drawing/2010/main" val="0"/>
                </a:ext>
              </a:extLst>
            </a:blip>
            <a:srcRect l="8352" t="27369" r="7890" b="23551"/>
            <a:stretch/>
          </p:blipFill>
          <p:spPr>
            <a:xfrm>
              <a:off x="4593771" y="5597610"/>
              <a:ext cx="3152151" cy="650593"/>
            </a:xfrm>
            <a:prstGeom prst="rect">
              <a:avLst/>
            </a:prstGeom>
          </p:spPr>
        </p:pic>
        <p:pic>
          <p:nvPicPr>
            <p:cNvPr id="17" name="Picture 16" descr="A picture containing text, clipart&#10;&#10;Description automatically generated">
              <a:extLst>
                <a:ext uri="{FF2B5EF4-FFF2-40B4-BE49-F238E27FC236}">
                  <a16:creationId xmlns:a16="http://schemas.microsoft.com/office/drawing/2014/main" id="{6CA59975-41E6-4ED2-8727-392964329EB1}"/>
                </a:ext>
              </a:extLst>
            </p:cNvPr>
            <p:cNvPicPr>
              <a:picLocks noChangeAspect="1"/>
            </p:cNvPicPr>
            <p:nvPr/>
          </p:nvPicPr>
          <p:blipFill rotWithShape="1">
            <a:blip r:embed="rId5">
              <a:extLst>
                <a:ext uri="{28A0092B-C50C-407E-A947-70E740481C1C}">
                  <a14:useLocalDpi xmlns:a14="http://schemas.microsoft.com/office/drawing/2010/main" val="0"/>
                </a:ext>
              </a:extLst>
            </a:blip>
            <a:srcRect l="5989" t="26519" r="8331" b="22666"/>
            <a:stretch/>
          </p:blipFill>
          <p:spPr>
            <a:xfrm>
              <a:off x="7888696" y="5597610"/>
              <a:ext cx="3763408" cy="650593"/>
            </a:xfrm>
            <a:prstGeom prst="rect">
              <a:avLst/>
            </a:prstGeom>
          </p:spPr>
        </p:pic>
      </p:grpSp>
      <p:sp>
        <p:nvSpPr>
          <p:cNvPr id="4" name="Title 4">
            <a:extLst>
              <a:ext uri="{FF2B5EF4-FFF2-40B4-BE49-F238E27FC236}">
                <a16:creationId xmlns:a16="http://schemas.microsoft.com/office/drawing/2014/main" id="{4701ED26-E33C-0C85-7FF7-B8AE6B335FD1}"/>
              </a:ext>
            </a:extLst>
          </p:cNvPr>
          <p:cNvSpPr txBox="1">
            <a:spLocks/>
          </p:cNvSpPr>
          <p:nvPr/>
        </p:nvSpPr>
        <p:spPr>
          <a:xfrm>
            <a:off x="613682" y="896756"/>
            <a:ext cx="4223657" cy="772688"/>
          </a:xfrm>
          <a:prstGeom prst="rect">
            <a:avLst/>
          </a:prstGeom>
        </p:spPr>
        <p:txBody>
          <a:bodyPr vert="horz" lIns="91440" tIns="45720" rIns="91440" bIns="45720" rtlCol="0" anchor="ctr">
            <a:noAutofit/>
          </a:bodyPr>
          <a:lstStyle>
            <a:lvl1pPr algn="l" defTabSz="685800" rtl="0" eaLnBrk="1" latinLnBrk="0" hangingPunct="1">
              <a:lnSpc>
                <a:spcPct val="100000"/>
              </a:lnSpc>
              <a:spcBef>
                <a:spcPct val="0"/>
              </a:spcBef>
              <a:buNone/>
              <a:defRPr sz="3200" b="1" i="0" kern="1200" cap="all" baseline="0">
                <a:solidFill>
                  <a:schemeClr val="tx1"/>
                </a:solidFill>
                <a:latin typeface="Assistant" pitchFamily="2" charset="-79"/>
                <a:ea typeface="+mj-ea"/>
                <a:cs typeface="Assistant" pitchFamily="2" charset="-79"/>
              </a:defRPr>
            </a:lvl1pPr>
          </a:lstStyle>
          <a:p>
            <a:pPr marL="0" marR="0" lvl="0" indent="0" algn="l" defTabSz="685800" rtl="0" eaLnBrk="1" fontAlgn="auto" latinLnBrk="0" hangingPunct="1">
              <a:lnSpc>
                <a:spcPct val="100000"/>
              </a:lnSpc>
              <a:spcBef>
                <a:spcPct val="0"/>
              </a:spcBef>
              <a:spcAft>
                <a:spcPts val="0"/>
              </a:spcAft>
              <a:buClrTx/>
              <a:buSzTx/>
              <a:buFontTx/>
              <a:buNone/>
              <a:tabLst/>
              <a:defRPr/>
            </a:pPr>
            <a:r>
              <a:rPr kumimoji="0" lang="en-US" sz="5400" b="1" i="0" u="none" strike="noStrike" kern="1200" cap="all" spc="0" normalizeH="0" baseline="0" noProof="0" dirty="0">
                <a:ln>
                  <a:noFill/>
                </a:ln>
                <a:solidFill>
                  <a:prstClr val="white"/>
                </a:solidFill>
                <a:effectLst/>
                <a:uLnTx/>
                <a:uFillTx/>
                <a:latin typeface="Assistant" pitchFamily="2" charset="-79"/>
                <a:ea typeface="+mj-ea"/>
                <a:cs typeface="Assistant" pitchFamily="2" charset="-79"/>
              </a:rPr>
              <a:t>Who We Are</a:t>
            </a:r>
          </a:p>
        </p:txBody>
      </p:sp>
      <p:sp>
        <p:nvSpPr>
          <p:cNvPr id="6" name="TextBox 5">
            <a:extLst>
              <a:ext uri="{FF2B5EF4-FFF2-40B4-BE49-F238E27FC236}">
                <a16:creationId xmlns:a16="http://schemas.microsoft.com/office/drawing/2014/main" id="{CE27C3BC-1FFE-DB52-2F45-C8DFDEE3F3BA}"/>
              </a:ext>
            </a:extLst>
          </p:cNvPr>
          <p:cNvSpPr txBox="1"/>
          <p:nvPr/>
        </p:nvSpPr>
        <p:spPr>
          <a:xfrm>
            <a:off x="723164" y="1852978"/>
            <a:ext cx="3870607" cy="2366289"/>
          </a:xfrm>
          <a:prstGeom prst="rect">
            <a:avLst/>
          </a:prstGeom>
          <a:noFill/>
        </p:spPr>
        <p:txBody>
          <a:bodyPr wrap="square">
            <a:noAutofit/>
          </a:bodyPr>
          <a:lstStyle/>
          <a:p>
            <a:pPr marL="0" marR="0" lvl="0" indent="0" algn="l" defTabSz="914400" rtl="0" eaLnBrk="1" fontAlgn="auto" latinLnBrk="0" hangingPunct="1">
              <a:lnSpc>
                <a:spcPct val="125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Assistant" pitchFamily="2" charset="-79"/>
                <a:ea typeface="+mn-ea"/>
                <a:cs typeface="Assistant" pitchFamily="2" charset="-79"/>
              </a:rPr>
              <a:t>TNG</a:t>
            </a:r>
            <a:r>
              <a:rPr kumimoji="0" lang="en-US" sz="2400" b="0" i="0" u="none" strike="noStrike" kern="1200" cap="none" spc="0" normalizeH="0" baseline="0" noProof="0" dirty="0">
                <a:ln>
                  <a:noFill/>
                </a:ln>
                <a:solidFill>
                  <a:prstClr val="white"/>
                </a:solidFill>
                <a:effectLst/>
                <a:uLnTx/>
                <a:uFillTx/>
                <a:latin typeface="Assistant" pitchFamily="2" charset="-79"/>
                <a:ea typeface="+mn-ea"/>
                <a:cs typeface="Assistant" pitchFamily="2" charset="-79"/>
              </a:rPr>
              <a:t> is the risk management touchstone for thousands of schools, colleges, universities, and workplaces across the country.</a:t>
            </a:r>
          </a:p>
        </p:txBody>
      </p:sp>
      <p:pic>
        <p:nvPicPr>
          <p:cNvPr id="9" name="Picture 8" descr="A picture containing text, clipart&#10;&#10;Description automatically generated">
            <a:extLst>
              <a:ext uri="{FF2B5EF4-FFF2-40B4-BE49-F238E27FC236}">
                <a16:creationId xmlns:a16="http://schemas.microsoft.com/office/drawing/2014/main" id="{2FF3AECD-1182-92B6-8A32-C890CCDB8BBB}"/>
              </a:ext>
            </a:extLst>
          </p:cNvPr>
          <p:cNvPicPr>
            <a:picLocks noChangeAspect="1"/>
          </p:cNvPicPr>
          <p:nvPr/>
        </p:nvPicPr>
        <p:blipFill rotWithShape="1">
          <a:blip r:embed="rId6">
            <a:extLst>
              <a:ext uri="{28A0092B-C50C-407E-A947-70E740481C1C}">
                <a14:useLocalDpi xmlns:a14="http://schemas.microsoft.com/office/drawing/2010/main" val="0"/>
              </a:ext>
            </a:extLst>
          </a:blip>
          <a:srcRect l="11360" t="24460" r="9297" b="25817"/>
          <a:stretch/>
        </p:blipFill>
        <p:spPr>
          <a:xfrm>
            <a:off x="767105" y="5500229"/>
            <a:ext cx="3152151" cy="772688"/>
          </a:xfrm>
          <a:prstGeom prst="rect">
            <a:avLst/>
          </a:prstGeom>
        </p:spPr>
      </p:pic>
    </p:spTree>
    <p:extLst>
      <p:ext uri="{BB962C8B-B14F-4D97-AF65-F5344CB8AC3E}">
        <p14:creationId xmlns:p14="http://schemas.microsoft.com/office/powerpoint/2010/main" val="27698019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Gavel resting on block">
            <a:extLst>
              <a:ext uri="{FF2B5EF4-FFF2-40B4-BE49-F238E27FC236}">
                <a16:creationId xmlns:a16="http://schemas.microsoft.com/office/drawing/2014/main" id="{F01B2BBA-77B5-3BB0-E7D9-577450A0987B}"/>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24844" r="24844"/>
          <a:stretch/>
        </p:blipFill>
        <p:spPr>
          <a:xfrm>
            <a:off x="7013575" y="0"/>
            <a:ext cx="5178425" cy="6858000"/>
          </a:xfrm>
          <a:prstGeom prst="rect">
            <a:avLst/>
          </a:prstGeom>
        </p:spPr>
      </p:pic>
      <p:sp>
        <p:nvSpPr>
          <p:cNvPr id="6" name="Content Placeholder 5">
            <a:extLst>
              <a:ext uri="{FF2B5EF4-FFF2-40B4-BE49-F238E27FC236}">
                <a16:creationId xmlns:a16="http://schemas.microsoft.com/office/drawing/2014/main" id="{8B57EF8A-884B-BA6A-0C93-7DA8322890B5}"/>
              </a:ext>
            </a:extLst>
          </p:cNvPr>
          <p:cNvSpPr>
            <a:spLocks noGrp="1"/>
          </p:cNvSpPr>
          <p:nvPr>
            <p:ph idx="1"/>
          </p:nvPr>
        </p:nvSpPr>
        <p:spPr/>
        <p:txBody>
          <a:bodyPr>
            <a:normAutofit fontScale="92500" lnSpcReduction="10000"/>
          </a:bodyPr>
          <a:lstStyle/>
          <a:p>
            <a:r>
              <a:rPr lang="en-US" dirty="0"/>
              <a:t>The compliance environment is evolving, especially in the education field</a:t>
            </a:r>
          </a:p>
          <a:p>
            <a:pPr lvl="1"/>
            <a:r>
              <a:rPr lang="en-US" dirty="0"/>
              <a:t>There are no comprehensive Title IX-style regulations guiding all compliance</a:t>
            </a:r>
          </a:p>
          <a:p>
            <a:r>
              <a:rPr lang="en-US" dirty="0"/>
              <a:t>Civil rights compliance sources are a combination of:</a:t>
            </a:r>
          </a:p>
          <a:p>
            <a:pPr lvl="1"/>
            <a:r>
              <a:rPr lang="en-US" dirty="0"/>
              <a:t>Regulations</a:t>
            </a:r>
          </a:p>
          <a:p>
            <a:pPr lvl="1"/>
            <a:r>
              <a:rPr lang="en-US" dirty="0"/>
              <a:t>OCR Resolution Agreements</a:t>
            </a:r>
          </a:p>
          <a:p>
            <a:pPr lvl="1"/>
            <a:r>
              <a:rPr lang="en-US" dirty="0"/>
              <a:t>OCR sub-regulatory guidance</a:t>
            </a:r>
          </a:p>
          <a:p>
            <a:pPr lvl="1"/>
            <a:r>
              <a:rPr lang="en-US" dirty="0"/>
              <a:t>Court cases</a:t>
            </a:r>
          </a:p>
          <a:p>
            <a:pPr lvl="1"/>
            <a:r>
              <a:rPr lang="en-US" dirty="0"/>
              <a:t>State laws</a:t>
            </a:r>
          </a:p>
        </p:txBody>
      </p:sp>
      <p:sp>
        <p:nvSpPr>
          <p:cNvPr id="3" name="Title 2">
            <a:extLst>
              <a:ext uri="{FF2B5EF4-FFF2-40B4-BE49-F238E27FC236}">
                <a16:creationId xmlns:a16="http://schemas.microsoft.com/office/drawing/2014/main" id="{F4E741FC-5EDA-F596-0265-72A5FF7486F8}"/>
              </a:ext>
            </a:extLst>
          </p:cNvPr>
          <p:cNvSpPr>
            <a:spLocks noGrp="1"/>
          </p:cNvSpPr>
          <p:nvPr>
            <p:ph type="title"/>
          </p:nvPr>
        </p:nvSpPr>
        <p:spPr>
          <a:xfrm>
            <a:off x="473336" y="365125"/>
            <a:ext cx="6175548" cy="1325563"/>
          </a:xfrm>
        </p:spPr>
        <p:txBody>
          <a:bodyPr>
            <a:normAutofit/>
          </a:bodyPr>
          <a:lstStyle/>
          <a:p>
            <a:pPr algn="ctr"/>
            <a:r>
              <a:rPr lang="en-US" dirty="0">
                <a:solidFill>
                  <a:srgbClr val="00256D"/>
                </a:solidFill>
                <a:latin typeface="Assistant ExtraBold"/>
                <a:cs typeface="Assistant ExtraBold"/>
              </a:rPr>
              <a:t>Sources of Civil Rights Compliance Obligations</a:t>
            </a:r>
          </a:p>
        </p:txBody>
      </p:sp>
      <p:sp>
        <p:nvSpPr>
          <p:cNvPr id="4" name="Slide Number Placeholder 3">
            <a:extLst>
              <a:ext uri="{FF2B5EF4-FFF2-40B4-BE49-F238E27FC236}">
                <a16:creationId xmlns:a16="http://schemas.microsoft.com/office/drawing/2014/main" id="{A3B429C8-2D29-9B4B-BB3D-55713568F8F6}"/>
              </a:ext>
            </a:extLst>
          </p:cNvPr>
          <p:cNvSpPr>
            <a:spLocks noGrp="1"/>
          </p:cNvSpPr>
          <p:nvPr>
            <p:ph type="sldNum" sz="quarter" idx="12"/>
          </p:nvPr>
        </p:nvSpPr>
        <p:spPr/>
        <p:txBody>
          <a:bodyPr/>
          <a:lstStyle/>
          <a:p>
            <a:fld id="{D3E6F73D-5B99-417F-82E5-B90A998CE51F}" type="slidenum">
              <a:rPr lang="en-US" smtClean="0">
                <a:solidFill>
                  <a:schemeClr val="bg1"/>
                </a:solidFill>
              </a:rPr>
              <a:t>4</a:t>
            </a:fld>
            <a:endParaRPr lang="en-US" dirty="0">
              <a:solidFill>
                <a:schemeClr val="bg1"/>
              </a:solidFill>
            </a:endParaRPr>
          </a:p>
        </p:txBody>
      </p:sp>
      <p:sp>
        <p:nvSpPr>
          <p:cNvPr id="5" name="Footer Placeholder 4">
            <a:extLst>
              <a:ext uri="{FF2B5EF4-FFF2-40B4-BE49-F238E27FC236}">
                <a16:creationId xmlns:a16="http://schemas.microsoft.com/office/drawing/2014/main" id="{34B4A17A-AE6B-5B3C-3D32-CC40364A1BDA}"/>
              </a:ext>
            </a:extLst>
          </p:cNvPr>
          <p:cNvSpPr>
            <a:spLocks noGrp="1"/>
          </p:cNvSpPr>
          <p:nvPr>
            <p:ph type="ftr" sz="quarter" idx="3"/>
          </p:nvPr>
        </p:nvSpPr>
        <p:spPr/>
        <p:txBody>
          <a:bodyPr/>
          <a:lstStyle/>
          <a:p>
            <a:r>
              <a:rPr lang="en-US" dirty="0"/>
              <a:t>© 2025 Association of Title IX Administrators|FICURMA Annual Compliance Conference</a:t>
            </a:r>
          </a:p>
        </p:txBody>
      </p:sp>
    </p:spTree>
    <p:extLst>
      <p:ext uri="{BB962C8B-B14F-4D97-AF65-F5344CB8AC3E}">
        <p14:creationId xmlns:p14="http://schemas.microsoft.com/office/powerpoint/2010/main" val="7107902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F6FBDB-6990-AA41-D2A9-9582388B5690}"/>
              </a:ext>
            </a:extLst>
          </p:cNvPr>
          <p:cNvSpPr>
            <a:spLocks noGrp="1"/>
          </p:cNvSpPr>
          <p:nvPr>
            <p:ph idx="1"/>
          </p:nvPr>
        </p:nvSpPr>
        <p:spPr>
          <a:xfrm>
            <a:off x="5743574" y="516367"/>
            <a:ext cx="5611813" cy="5839983"/>
          </a:xfrm>
        </p:spPr>
        <p:txBody>
          <a:bodyPr>
            <a:normAutofit fontScale="92500" lnSpcReduction="20000"/>
          </a:bodyPr>
          <a:lstStyle/>
          <a:p>
            <a:r>
              <a:rPr lang="en-US" dirty="0"/>
              <a:t>Title IX of the Education Amendments of 1972 (sex discrimination in education)</a:t>
            </a:r>
          </a:p>
          <a:p>
            <a:r>
              <a:rPr lang="en-US" dirty="0"/>
              <a:t>Title VI of the Civil Rights Act of 1964 (Race, National Origin, Color, Shared Ancestry, Ethnic Affiliation)</a:t>
            </a:r>
          </a:p>
          <a:p>
            <a:r>
              <a:rPr lang="en-US" dirty="0"/>
              <a:t>Section 504 of the Rehabilitation Act of 1973 (Disability discrimination)</a:t>
            </a:r>
          </a:p>
          <a:p>
            <a:r>
              <a:rPr lang="en-US" dirty="0"/>
              <a:t>Title II  &amp; III of the Americans with Disabilities Act of 1990 (Disability discrimination and accommodation mandate)</a:t>
            </a:r>
          </a:p>
          <a:p>
            <a:r>
              <a:rPr lang="en-US" dirty="0"/>
              <a:t>Age Discrimination Act of 1975</a:t>
            </a:r>
          </a:p>
          <a:p>
            <a:r>
              <a:rPr lang="en-US" dirty="0"/>
              <a:t>Title VII of the Civil Rights Act of 1964 (race, color, religion, sex, national origin in employment)</a:t>
            </a:r>
          </a:p>
          <a:p>
            <a:r>
              <a:rPr lang="en-US" dirty="0"/>
              <a:t>Other federal laws</a:t>
            </a:r>
          </a:p>
          <a:p>
            <a:r>
              <a:rPr lang="en-US" dirty="0"/>
              <a:t>State Laws</a:t>
            </a:r>
          </a:p>
          <a:p>
            <a:pPr marL="0" indent="0">
              <a:buNone/>
            </a:pPr>
            <a:endParaRPr lang="en-US" dirty="0"/>
          </a:p>
        </p:txBody>
      </p:sp>
      <p:sp>
        <p:nvSpPr>
          <p:cNvPr id="4" name="Text Placeholder 3">
            <a:extLst>
              <a:ext uri="{FF2B5EF4-FFF2-40B4-BE49-F238E27FC236}">
                <a16:creationId xmlns:a16="http://schemas.microsoft.com/office/drawing/2014/main" id="{A43AF6A8-9E8B-0ED0-88BB-4AC119B508BC}"/>
              </a:ext>
            </a:extLst>
          </p:cNvPr>
          <p:cNvSpPr>
            <a:spLocks noGrp="1"/>
          </p:cNvSpPr>
          <p:nvPr>
            <p:ph type="body" sz="half" idx="2"/>
          </p:nvPr>
        </p:nvSpPr>
        <p:spPr>
          <a:xfrm>
            <a:off x="836613" y="923402"/>
            <a:ext cx="3932237" cy="5011196"/>
          </a:xfrm>
        </p:spPr>
        <p:txBody>
          <a:bodyPr>
            <a:normAutofit/>
          </a:bodyPr>
          <a:lstStyle/>
          <a:p>
            <a:pPr algn="ctr"/>
            <a:r>
              <a:rPr lang="en-US" sz="4400" b="1" dirty="0"/>
              <a:t>Primary Civil Rights Laws Impacting Educational Entities</a:t>
            </a:r>
            <a:endParaRPr lang="en-US" sz="4400" dirty="0"/>
          </a:p>
        </p:txBody>
      </p:sp>
      <p:sp>
        <p:nvSpPr>
          <p:cNvPr id="5" name="Slide Number Placeholder 4">
            <a:extLst>
              <a:ext uri="{FF2B5EF4-FFF2-40B4-BE49-F238E27FC236}">
                <a16:creationId xmlns:a16="http://schemas.microsoft.com/office/drawing/2014/main" id="{80CFBD19-9FB8-5449-9B8C-C138C0172D1C}"/>
              </a:ext>
            </a:extLst>
          </p:cNvPr>
          <p:cNvSpPr>
            <a:spLocks noGrp="1"/>
          </p:cNvSpPr>
          <p:nvPr>
            <p:ph type="sldNum" sz="quarter" idx="12"/>
          </p:nvPr>
        </p:nvSpPr>
        <p:spPr/>
        <p:txBody>
          <a:bodyPr/>
          <a:lstStyle/>
          <a:p>
            <a:fld id="{D3E6F73D-5B99-417F-82E5-B90A998CE51F}" type="slidenum">
              <a:rPr lang="en-US" smtClean="0"/>
              <a:t>5</a:t>
            </a:fld>
            <a:endParaRPr lang="en-US" dirty="0"/>
          </a:p>
        </p:txBody>
      </p:sp>
    </p:spTree>
    <p:extLst>
      <p:ext uri="{BB962C8B-B14F-4D97-AF65-F5344CB8AC3E}">
        <p14:creationId xmlns:p14="http://schemas.microsoft.com/office/powerpoint/2010/main" val="2701737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E6786532-3D4F-2139-A594-03DAE771CC51}"/>
              </a:ext>
            </a:extLst>
          </p:cNvPr>
          <p:cNvSpPr>
            <a:spLocks noGrp="1"/>
          </p:cNvSpPr>
          <p:nvPr>
            <p:ph idx="1"/>
          </p:nvPr>
        </p:nvSpPr>
        <p:spPr>
          <a:xfrm>
            <a:off x="838200" y="1462088"/>
            <a:ext cx="10515600" cy="4626740"/>
          </a:xfrm>
        </p:spPr>
        <p:txBody>
          <a:bodyPr numCol="2">
            <a:normAutofit/>
          </a:bodyPr>
          <a:lstStyle/>
          <a:p>
            <a:r>
              <a:rPr lang="en-US" dirty="0"/>
              <a:t>Admissions</a:t>
            </a:r>
          </a:p>
          <a:p>
            <a:r>
              <a:rPr lang="en-US" dirty="0"/>
              <a:t>Recruitment</a:t>
            </a:r>
          </a:p>
          <a:p>
            <a:r>
              <a:rPr lang="en-US" dirty="0"/>
              <a:t>Financial Aid</a:t>
            </a:r>
          </a:p>
          <a:p>
            <a:r>
              <a:rPr lang="en-US" dirty="0"/>
              <a:t>Academic Programs</a:t>
            </a:r>
          </a:p>
          <a:p>
            <a:r>
              <a:rPr lang="en-US" dirty="0"/>
              <a:t>Student Treatment and Services</a:t>
            </a:r>
          </a:p>
          <a:p>
            <a:r>
              <a:rPr lang="en-US" dirty="0"/>
              <a:t>Discipline</a:t>
            </a:r>
          </a:p>
          <a:p>
            <a:r>
              <a:rPr lang="en-US" dirty="0"/>
              <a:t>Classroom Assignments</a:t>
            </a:r>
          </a:p>
          <a:p>
            <a:r>
              <a:rPr lang="en-US" dirty="0"/>
              <a:t>Grading</a:t>
            </a:r>
          </a:p>
          <a:p>
            <a:r>
              <a:rPr lang="en-US" dirty="0"/>
              <a:t>Extracurricular Activities</a:t>
            </a:r>
          </a:p>
          <a:p>
            <a:r>
              <a:rPr lang="en-US" dirty="0"/>
              <a:t>Clubs and Organizations</a:t>
            </a:r>
          </a:p>
          <a:p>
            <a:r>
              <a:rPr lang="en-US" dirty="0"/>
              <a:t>Athletics</a:t>
            </a:r>
          </a:p>
          <a:p>
            <a:r>
              <a:rPr lang="en-US" dirty="0"/>
              <a:t>Housing</a:t>
            </a:r>
          </a:p>
          <a:p>
            <a:r>
              <a:rPr lang="en-US" dirty="0"/>
              <a:t>Facilities</a:t>
            </a:r>
          </a:p>
          <a:p>
            <a:r>
              <a:rPr lang="en-US" dirty="0"/>
              <a:t>Employment</a:t>
            </a:r>
          </a:p>
        </p:txBody>
      </p:sp>
      <p:sp>
        <p:nvSpPr>
          <p:cNvPr id="7" name="Title 6">
            <a:extLst>
              <a:ext uri="{FF2B5EF4-FFF2-40B4-BE49-F238E27FC236}">
                <a16:creationId xmlns:a16="http://schemas.microsoft.com/office/drawing/2014/main" id="{8EB951DF-C2AA-68A8-B701-B5AA1DFC400E}"/>
              </a:ext>
            </a:extLst>
          </p:cNvPr>
          <p:cNvSpPr>
            <a:spLocks noGrp="1"/>
          </p:cNvSpPr>
          <p:nvPr>
            <p:ph type="title"/>
          </p:nvPr>
        </p:nvSpPr>
        <p:spPr>
          <a:xfrm>
            <a:off x="838200" y="136525"/>
            <a:ext cx="10515600" cy="1325563"/>
          </a:xfrm>
        </p:spPr>
        <p:txBody>
          <a:bodyPr/>
          <a:lstStyle/>
          <a:p>
            <a:r>
              <a:rPr lang="en-US" dirty="0"/>
              <a:t>Covered Programs and Activities </a:t>
            </a:r>
          </a:p>
        </p:txBody>
      </p:sp>
      <p:sp>
        <p:nvSpPr>
          <p:cNvPr id="5" name="Slide Number Placeholder 4">
            <a:extLst>
              <a:ext uri="{FF2B5EF4-FFF2-40B4-BE49-F238E27FC236}">
                <a16:creationId xmlns:a16="http://schemas.microsoft.com/office/drawing/2014/main" id="{FDE139C3-C572-4C6F-A318-8D0F37B9285E}"/>
              </a:ext>
            </a:extLst>
          </p:cNvPr>
          <p:cNvSpPr>
            <a:spLocks noGrp="1"/>
          </p:cNvSpPr>
          <p:nvPr>
            <p:ph type="sldNum" sz="quarter" idx="12"/>
          </p:nvPr>
        </p:nvSpPr>
        <p:spPr/>
        <p:txBody>
          <a:bodyPr/>
          <a:lstStyle/>
          <a:p>
            <a:fld id="{D3E6F73D-5B99-417F-82E5-B90A998CE51F}" type="slidenum">
              <a:rPr lang="en-US" smtClean="0"/>
              <a:t>6</a:t>
            </a:fld>
            <a:endParaRPr lang="en-US" dirty="0"/>
          </a:p>
        </p:txBody>
      </p:sp>
      <p:sp>
        <p:nvSpPr>
          <p:cNvPr id="6" name="Footer Placeholder 5">
            <a:extLst>
              <a:ext uri="{FF2B5EF4-FFF2-40B4-BE49-F238E27FC236}">
                <a16:creationId xmlns:a16="http://schemas.microsoft.com/office/drawing/2014/main" id="{32BD478B-9F67-7C0D-D9EF-F026ACE0AE1D}"/>
              </a:ext>
            </a:extLst>
          </p:cNvPr>
          <p:cNvSpPr>
            <a:spLocks noGrp="1"/>
          </p:cNvSpPr>
          <p:nvPr>
            <p:ph type="ftr" sz="quarter" idx="3"/>
          </p:nvPr>
        </p:nvSpPr>
        <p:spPr/>
        <p:txBody>
          <a:bodyPr/>
          <a:lstStyle/>
          <a:p>
            <a:r>
              <a:rPr lang="en-US" dirty="0"/>
              <a:t>© 2025 Association of Title IX Administrators| FICURMA Annual Compliance Conference</a:t>
            </a:r>
          </a:p>
          <a:p>
            <a:endParaRPr lang="en-US" dirty="0"/>
          </a:p>
        </p:txBody>
      </p:sp>
    </p:spTree>
    <p:extLst>
      <p:ext uri="{BB962C8B-B14F-4D97-AF65-F5344CB8AC3E}">
        <p14:creationId xmlns:p14="http://schemas.microsoft.com/office/powerpoint/2010/main" val="6748549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7929A-6BE4-4293-ECA0-28F7B17167DD}"/>
              </a:ext>
            </a:extLst>
          </p:cNvPr>
          <p:cNvSpPr>
            <a:spLocks noGrp="1"/>
          </p:cNvSpPr>
          <p:nvPr>
            <p:ph type="title"/>
          </p:nvPr>
        </p:nvSpPr>
        <p:spPr/>
        <p:txBody>
          <a:bodyPr/>
          <a:lstStyle/>
          <a:p>
            <a:r>
              <a:rPr lang="en-US" dirty="0"/>
              <a:t>Civil Rights Laws Compliance Enforcement</a:t>
            </a:r>
          </a:p>
        </p:txBody>
      </p:sp>
      <p:sp>
        <p:nvSpPr>
          <p:cNvPr id="3" name="Text Placeholder 2">
            <a:extLst>
              <a:ext uri="{FF2B5EF4-FFF2-40B4-BE49-F238E27FC236}">
                <a16:creationId xmlns:a16="http://schemas.microsoft.com/office/drawing/2014/main" id="{E838A13F-B741-3399-67A5-2F926B760F4F}"/>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11940DE4-663A-E9F4-3953-B727F7DA7FF1}"/>
              </a:ext>
            </a:extLst>
          </p:cNvPr>
          <p:cNvSpPr>
            <a:spLocks noGrp="1"/>
          </p:cNvSpPr>
          <p:nvPr>
            <p:ph type="ftr" sz="quarter" idx="11"/>
          </p:nvPr>
        </p:nvSpPr>
        <p:spPr/>
        <p:txBody>
          <a:bodyPr/>
          <a:lstStyle/>
          <a:p>
            <a:r>
              <a:rPr lang="en-US" dirty="0"/>
              <a:t>© 2025 Association of Title IX Administrators|FICURMA Annual Compliance Conference</a:t>
            </a:r>
          </a:p>
          <a:p>
            <a:endParaRPr lang="en-US" dirty="0"/>
          </a:p>
        </p:txBody>
      </p:sp>
      <p:sp>
        <p:nvSpPr>
          <p:cNvPr id="5" name="Slide Number Placeholder 4">
            <a:extLst>
              <a:ext uri="{FF2B5EF4-FFF2-40B4-BE49-F238E27FC236}">
                <a16:creationId xmlns:a16="http://schemas.microsoft.com/office/drawing/2014/main" id="{9CF7A060-7EA1-F31C-F091-E94988BC4EE7}"/>
              </a:ext>
            </a:extLst>
          </p:cNvPr>
          <p:cNvSpPr>
            <a:spLocks noGrp="1"/>
          </p:cNvSpPr>
          <p:nvPr>
            <p:ph type="sldNum" sz="quarter" idx="12"/>
          </p:nvPr>
        </p:nvSpPr>
        <p:spPr/>
        <p:txBody>
          <a:bodyPr/>
          <a:lstStyle/>
          <a:p>
            <a:fld id="{D3E6F73D-5B99-417F-82E5-B90A998CE51F}" type="slidenum">
              <a:rPr lang="en-US" smtClean="0"/>
              <a:pPr/>
              <a:t>7</a:t>
            </a:fld>
            <a:endParaRPr lang="en-US" dirty="0"/>
          </a:p>
        </p:txBody>
      </p:sp>
    </p:spTree>
    <p:extLst>
      <p:ext uri="{BB962C8B-B14F-4D97-AF65-F5344CB8AC3E}">
        <p14:creationId xmlns:p14="http://schemas.microsoft.com/office/powerpoint/2010/main" val="1817769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CE3C6B8D-66D0-7989-5C52-99AC4B916A66}"/>
              </a:ext>
            </a:extLst>
          </p:cNvPr>
          <p:cNvSpPr>
            <a:spLocks noGrp="1"/>
          </p:cNvSpPr>
          <p:nvPr>
            <p:ph idx="1"/>
          </p:nvPr>
        </p:nvSpPr>
        <p:spPr>
          <a:xfrm>
            <a:off x="645459" y="1319464"/>
            <a:ext cx="10708341" cy="5036886"/>
          </a:xfrm>
        </p:spPr>
        <p:txBody>
          <a:bodyPr>
            <a:noAutofit/>
          </a:bodyPr>
          <a:lstStyle/>
          <a:p>
            <a:r>
              <a:rPr lang="en-US" dirty="0"/>
              <a:t>Civil rights laws compliance are enforced through government agencies, assigned to oversee the specific law, including the Department of Education’s Office for Civil Rights (OCR) and through the Department of Justice (DOJ), and the Equal Employment Opportunity Commission (EEOC)</a:t>
            </a:r>
          </a:p>
          <a:p>
            <a:pPr lvl="1"/>
            <a:r>
              <a:rPr lang="en-US" dirty="0"/>
              <a:t>These agencies assess the institution for compliance with federal law</a:t>
            </a:r>
          </a:p>
          <a:p>
            <a:pPr lvl="1"/>
            <a:r>
              <a:rPr lang="en-US" dirty="0"/>
              <a:t>Individuals at institutions may file complaints with the designated oversight agency</a:t>
            </a:r>
          </a:p>
          <a:p>
            <a:pPr lvl="1"/>
            <a:r>
              <a:rPr lang="en-US" dirty="0"/>
              <a:t>The agency may investigate complaints and reach resolution agreements with the institutions to remedy discrimination or harassment</a:t>
            </a:r>
          </a:p>
          <a:p>
            <a:r>
              <a:rPr lang="en-US" dirty="0"/>
              <a:t>Individuals or the DOJ may also bring lawsuits in federal court</a:t>
            </a:r>
          </a:p>
          <a:p>
            <a:pPr lvl="1"/>
            <a:r>
              <a:rPr lang="en-US" dirty="0"/>
              <a:t>Courts develop their own standards for liability that may differ from agency compliance obligations</a:t>
            </a:r>
          </a:p>
        </p:txBody>
      </p:sp>
      <p:sp>
        <p:nvSpPr>
          <p:cNvPr id="6" name="Title 5">
            <a:extLst>
              <a:ext uri="{FF2B5EF4-FFF2-40B4-BE49-F238E27FC236}">
                <a16:creationId xmlns:a16="http://schemas.microsoft.com/office/drawing/2014/main" id="{DBDF9868-E065-7167-711F-9C4900B9D0C9}"/>
              </a:ext>
            </a:extLst>
          </p:cNvPr>
          <p:cNvSpPr>
            <a:spLocks noGrp="1"/>
          </p:cNvSpPr>
          <p:nvPr>
            <p:ph type="title"/>
          </p:nvPr>
        </p:nvSpPr>
        <p:spPr>
          <a:xfrm>
            <a:off x="838200" y="136525"/>
            <a:ext cx="10515600" cy="1325563"/>
          </a:xfrm>
        </p:spPr>
        <p:txBody>
          <a:bodyPr/>
          <a:lstStyle/>
          <a:p>
            <a:r>
              <a:rPr lang="en-US" dirty="0"/>
              <a:t>Enforcement Mechanisms</a:t>
            </a:r>
          </a:p>
        </p:txBody>
      </p:sp>
      <p:sp>
        <p:nvSpPr>
          <p:cNvPr id="5" name="Slide Number Placeholder 4">
            <a:extLst>
              <a:ext uri="{FF2B5EF4-FFF2-40B4-BE49-F238E27FC236}">
                <a16:creationId xmlns:a16="http://schemas.microsoft.com/office/drawing/2014/main" id="{B18B4835-EF13-D7E1-F1C1-163E409CB588}"/>
              </a:ext>
            </a:extLst>
          </p:cNvPr>
          <p:cNvSpPr>
            <a:spLocks noGrp="1"/>
          </p:cNvSpPr>
          <p:nvPr>
            <p:ph type="sldNum" sz="quarter" idx="12"/>
          </p:nvPr>
        </p:nvSpPr>
        <p:spPr/>
        <p:txBody>
          <a:bodyPr/>
          <a:lstStyle/>
          <a:p>
            <a:fld id="{D3E6F73D-5B99-417F-82E5-B90A998CE51F}" type="slidenum">
              <a:rPr lang="en-US" smtClean="0"/>
              <a:pPr/>
              <a:t>8</a:t>
            </a:fld>
            <a:endParaRPr lang="en-US" dirty="0"/>
          </a:p>
        </p:txBody>
      </p:sp>
      <p:sp>
        <p:nvSpPr>
          <p:cNvPr id="4" name="Footer Placeholder 3">
            <a:extLst>
              <a:ext uri="{FF2B5EF4-FFF2-40B4-BE49-F238E27FC236}">
                <a16:creationId xmlns:a16="http://schemas.microsoft.com/office/drawing/2014/main" id="{5A6FDD0F-A16B-0AB3-FDDF-528503CFF8C1}"/>
              </a:ext>
            </a:extLst>
          </p:cNvPr>
          <p:cNvSpPr>
            <a:spLocks noGrp="1"/>
          </p:cNvSpPr>
          <p:nvPr>
            <p:ph type="ftr" sz="quarter" idx="3"/>
          </p:nvPr>
        </p:nvSpPr>
        <p:spPr/>
        <p:txBody>
          <a:bodyPr/>
          <a:lstStyle/>
          <a:p>
            <a:r>
              <a:rPr lang="en-US" dirty="0"/>
              <a:t>© 2025 Association of Title IX Administrators| FICURMA Annual Compliance Conference</a:t>
            </a:r>
          </a:p>
          <a:p>
            <a:endParaRPr lang="en-US" dirty="0"/>
          </a:p>
        </p:txBody>
      </p:sp>
    </p:spTree>
    <p:extLst>
      <p:ext uri="{BB962C8B-B14F-4D97-AF65-F5344CB8AC3E}">
        <p14:creationId xmlns:p14="http://schemas.microsoft.com/office/powerpoint/2010/main" val="14093849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E48D097-29BB-6E11-CC09-A625F91EE6E5}"/>
              </a:ext>
            </a:extLst>
          </p:cNvPr>
          <p:cNvSpPr>
            <a:spLocks noGrp="1"/>
          </p:cNvSpPr>
          <p:nvPr>
            <p:ph type="body" sz="half" idx="2"/>
          </p:nvPr>
        </p:nvSpPr>
        <p:spPr>
          <a:xfrm>
            <a:off x="339213" y="501445"/>
            <a:ext cx="4925961" cy="5575970"/>
          </a:xfrm>
        </p:spPr>
        <p:txBody>
          <a:bodyPr>
            <a:normAutofit fontScale="92500" lnSpcReduction="20000"/>
          </a:bodyPr>
          <a:lstStyle/>
          <a:p>
            <a:pPr algn="ctr"/>
            <a:r>
              <a:rPr lang="en-US" sz="3200" b="1" dirty="0"/>
              <a:t>The Shifting Compliance Landscape</a:t>
            </a:r>
            <a:endParaRPr lang="en-US" sz="1000" b="1" dirty="0"/>
          </a:p>
          <a:p>
            <a:pPr algn="ctr"/>
            <a:endParaRPr lang="en-US" sz="1200" b="1" dirty="0"/>
          </a:p>
          <a:p>
            <a:pPr marL="457200" indent="-457200">
              <a:buFont typeface="Arial" panose="020B0604020202020204" pitchFamily="34" charset="0"/>
              <a:buChar char="•"/>
            </a:pPr>
            <a:r>
              <a:rPr lang="en-US" b="1" dirty="0"/>
              <a:t>Increased scrutiny on Title VI compliance</a:t>
            </a:r>
          </a:p>
          <a:p>
            <a:pPr marL="457200" indent="-457200">
              <a:buFont typeface="Arial" panose="020B0604020202020204" pitchFamily="34" charset="0"/>
              <a:buChar char="•"/>
            </a:pPr>
            <a:r>
              <a:rPr lang="en-US" b="1" dirty="0"/>
              <a:t>Expanding expectations of a designated compliance coordinator</a:t>
            </a:r>
          </a:p>
          <a:p>
            <a:pPr marL="457200" indent="-457200">
              <a:buFont typeface="Arial" panose="020B0604020202020204" pitchFamily="34" charset="0"/>
              <a:buChar char="•"/>
            </a:pPr>
            <a:r>
              <a:rPr lang="en-US" b="1" dirty="0"/>
              <a:t>Expectations of expanded role of Title IX Coordinator</a:t>
            </a:r>
          </a:p>
          <a:p>
            <a:pPr marL="457200" indent="-457200">
              <a:buFont typeface="Arial" panose="020B0604020202020204" pitchFamily="34" charset="0"/>
              <a:buChar char="•"/>
            </a:pPr>
            <a:r>
              <a:rPr lang="en-US" b="1" dirty="0"/>
              <a:t>Issues impact education as well as employment</a:t>
            </a:r>
          </a:p>
          <a:p>
            <a:pPr marL="457200" indent="-457200">
              <a:buFont typeface="Arial" panose="020B0604020202020204" pitchFamily="34" charset="0"/>
              <a:buChar char="•"/>
            </a:pPr>
            <a:r>
              <a:rPr lang="en-US" b="1" dirty="0"/>
              <a:t>Issues often Involve multiple protected classes</a:t>
            </a:r>
          </a:p>
          <a:p>
            <a:pPr marL="457200" indent="-457200">
              <a:buFont typeface="Arial" panose="020B0604020202020204" pitchFamily="34" charset="0"/>
              <a:buChar char="•"/>
            </a:pPr>
            <a:r>
              <a:rPr lang="en-US" b="1" dirty="0"/>
              <a:t>Civil Rights compliance is now an ecosystem not a silo</a:t>
            </a:r>
          </a:p>
          <a:p>
            <a:pPr marL="457200" indent="-457200">
              <a:buFont typeface="Arial" panose="020B0604020202020204" pitchFamily="34" charset="0"/>
              <a:buChar char="•"/>
            </a:pPr>
            <a:endParaRPr lang="en-US" b="1" dirty="0"/>
          </a:p>
        </p:txBody>
      </p:sp>
      <p:sp>
        <p:nvSpPr>
          <p:cNvPr id="5" name="Slide Number Placeholder 4">
            <a:extLst>
              <a:ext uri="{FF2B5EF4-FFF2-40B4-BE49-F238E27FC236}">
                <a16:creationId xmlns:a16="http://schemas.microsoft.com/office/drawing/2014/main" id="{D0A8ECDA-0084-F1F1-91DD-4B04200EAB79}"/>
              </a:ext>
            </a:extLst>
          </p:cNvPr>
          <p:cNvSpPr>
            <a:spLocks noGrp="1"/>
          </p:cNvSpPr>
          <p:nvPr>
            <p:ph type="sldNum" sz="quarter" idx="12"/>
          </p:nvPr>
        </p:nvSpPr>
        <p:spPr/>
        <p:txBody>
          <a:bodyPr/>
          <a:lstStyle/>
          <a:p>
            <a:fld id="{D3E6F73D-5B99-417F-82E5-B90A998CE51F}" type="slidenum">
              <a:rPr lang="en-US" smtClean="0"/>
              <a:t>9</a:t>
            </a:fld>
            <a:endParaRPr lang="en-US" dirty="0"/>
          </a:p>
        </p:txBody>
      </p:sp>
      <p:sp>
        <p:nvSpPr>
          <p:cNvPr id="6" name="Footer Placeholder 5">
            <a:extLst>
              <a:ext uri="{FF2B5EF4-FFF2-40B4-BE49-F238E27FC236}">
                <a16:creationId xmlns:a16="http://schemas.microsoft.com/office/drawing/2014/main" id="{F41D3B0B-0AE6-C6E5-B68B-7B0AAA6FFE73}"/>
              </a:ext>
            </a:extLst>
          </p:cNvPr>
          <p:cNvSpPr>
            <a:spLocks noGrp="1"/>
          </p:cNvSpPr>
          <p:nvPr>
            <p:ph type="ftr" sz="quarter" idx="3"/>
          </p:nvPr>
        </p:nvSpPr>
        <p:spPr>
          <a:xfrm>
            <a:off x="0" y="6236913"/>
            <a:ext cx="6431280" cy="365125"/>
          </a:xfrm>
        </p:spPr>
        <p:txBody>
          <a:bodyPr/>
          <a:lstStyle/>
          <a:p>
            <a:r>
              <a:rPr lang="en-US" dirty="0"/>
              <a:t>© 2025 Association of Title IX Administrators|FICURMA Annual Compliance Conference</a:t>
            </a:r>
          </a:p>
          <a:p>
            <a:endParaRPr lang="en-US" dirty="0"/>
          </a:p>
        </p:txBody>
      </p:sp>
      <p:pic>
        <p:nvPicPr>
          <p:cNvPr id="14" name="Content Placeholder 13" descr="Law books section in library">
            <a:extLst>
              <a:ext uri="{FF2B5EF4-FFF2-40B4-BE49-F238E27FC236}">
                <a16:creationId xmlns:a16="http://schemas.microsoft.com/office/drawing/2014/main" id="{3389B2AF-D9BD-62B8-0FEF-8A9AEDD4D27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743575" y="899652"/>
            <a:ext cx="5686425" cy="4807974"/>
          </a:xfrm>
        </p:spPr>
      </p:pic>
    </p:spTree>
    <p:extLst>
      <p:ext uri="{BB962C8B-B14F-4D97-AF65-F5344CB8AC3E}">
        <p14:creationId xmlns:p14="http://schemas.microsoft.com/office/powerpoint/2010/main" val="270316569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CHECK" val="0"/>
  <p:tag name="ARTICULATE_REFERENCE_COUNT" val="0"/>
  <p:tag name="ARTICULATE_PLAYER_GLOSSARY_XML" val="&lt;?xml version=&quot;1.0&quot; encoding=&quot;utf-16&quot;?&gt;&lt;glossary xmlns:xsi=&quot;http://www.w3.org/2001/XMLSchema-instance&quot; xmlns:xsd=&quot;http://www.w3.org/2001/XMLSchema&quot;&gt;&lt;terms /&gt;&lt;/glossary&gt;"/>
  <p:tag name="ARTICULATE_DESIGN_ID_ATIXA TEMPLATES" val="Loen43xB"/>
  <p:tag name="ARTICULATE_USED_PAGE_ORIENTATION" val="1"/>
  <p:tag name="ARTICULATE_USED_PAGE_SIZE" val="7"/>
  <p:tag name="TAG_BACKING_FORM_KEY" val="3804412-c:\users\katherinethomas\desktop\consent 2.pptx"/>
  <p:tag name="ARTICULATE_PRESENTER_VERSION" val="8"/>
  <p:tag name="ARTICULATE_PROJECT_OPEN" val="0"/>
  <p:tag name="ARTICULATE_SLIDE_COUNT" val="36"/>
</p:tagLst>
</file>

<file path=ppt/tags/tag2.xml><?xml version="1.0" encoding="utf-8"?>
<p:tagLst xmlns:a="http://schemas.openxmlformats.org/drawingml/2006/main" xmlns:r="http://schemas.openxmlformats.org/officeDocument/2006/relationships" xmlns:p="http://schemas.openxmlformats.org/presentationml/2006/main">
  <p:tag name="ARTICULATE_NAV_LEVEL" val="1"/>
  <p:tag name="ARTICULATE_TOC_EXPANDED" val="True"/>
  <p:tag name="ARTICULATE_SLIDE_PRESENTER_GUID" val="c7e3a3b9-e9d7-446e-836c-1c358f2956d9"/>
  <p:tag name="ARTICULATE_SLIDE_PAUSE" val="0"/>
  <p:tag name="ARTICULATE_HIDE_SLIDE" val="0"/>
  <p:tag name="ARTICULATE_PLAYER_CONTROL_PREVIOUS" val="True"/>
  <p:tag name="ARTICULATE_PLAYER_CONTROL_NEXT" val="True"/>
  <p:tag name="ARTICULATE_USED_LAYOUT" val="19"/>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NAV_LEVEL" val="1"/>
  <p:tag name="ARTICULATE_TOC_EXPANDED" val="True"/>
  <p:tag name="ARTICULATE_SLIDE_PRESENTER_GUID" val="c7e3a3b9-e9d7-446e-836c-1c358f2956d9"/>
  <p:tag name="ARTICULATE_SLIDE_PAUSE" val="0"/>
  <p:tag name="ARTICULATE_HIDE_SLIDE" val="0"/>
  <p:tag name="ARTICULATE_PLAYER_CONTROL_PREVIOUS" val="True"/>
  <p:tag name="ARTICULATE_PLAYER_CONTROL_NEXT" val="True"/>
  <p:tag name="ARTICULATE_USED_LAYOUT" val="19"/>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NAV_LEVEL" val="1"/>
  <p:tag name="ARTICULATE_TOC_EXPANDED" val="True"/>
  <p:tag name="ARTICULATE_SLIDE_PRESENTER_GUID" val="c7e3a3b9-e9d7-446e-836c-1c358f2956d9"/>
  <p:tag name="ARTICULATE_SLIDE_PAUSE" val="0"/>
  <p:tag name="ARTICULATE_HIDE_SLIDE" val="0"/>
  <p:tag name="ARTICULATE_PLAYER_CONTROL_PREVIOUS" val="True"/>
  <p:tag name="ARTICULATE_PLAYER_CONTROL_NEXT" val="True"/>
  <p:tag name="ARTICULATE_SLIDE_THUMBNAIL_REFRESH" val="1"/>
  <p:tag name="ARTICULATE_USED_LAYOUT" val="12"/>
</p:tagLst>
</file>

<file path=ppt/theme/theme1.xml><?xml version="1.0" encoding="utf-8"?>
<a:theme xmlns:a="http://schemas.openxmlformats.org/drawingml/2006/main" name="ATIXA Templates">
  <a:themeElements>
    <a:clrScheme name="Custom 9">
      <a:dk1>
        <a:srgbClr val="00256D"/>
      </a:dk1>
      <a:lt1>
        <a:sysClr val="window" lastClr="FFFFFF"/>
      </a:lt1>
      <a:dk2>
        <a:srgbClr val="00256D"/>
      </a:dk2>
      <a:lt2>
        <a:srgbClr val="DFE6EB"/>
      </a:lt2>
      <a:accent1>
        <a:srgbClr val="BE1047"/>
      </a:accent1>
      <a:accent2>
        <a:srgbClr val="3462AE"/>
      </a:accent2>
      <a:accent3>
        <a:srgbClr val="9AC0FF"/>
      </a:accent3>
      <a:accent4>
        <a:srgbClr val="D8D8D8"/>
      </a:accent4>
      <a:accent5>
        <a:srgbClr val="23428F"/>
      </a:accent5>
      <a:accent6>
        <a:srgbClr val="005CDB"/>
      </a:accent6>
      <a:hlink>
        <a:srgbClr val="005CDB"/>
      </a:hlink>
      <a:folHlink>
        <a:srgbClr val="7030A0"/>
      </a:folHlink>
    </a:clrScheme>
    <a:fontScheme name="ATIXA Custom">
      <a:majorFont>
        <a:latin typeface="Assistant"/>
        <a:ea typeface=""/>
        <a:cs typeface=""/>
      </a:majorFont>
      <a:minorFont>
        <a:latin typeface="Assista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Custom 2">
      <a:dk1>
        <a:srgbClr val="00256D"/>
      </a:dk1>
      <a:lt1>
        <a:sysClr val="window" lastClr="FFFFFF"/>
      </a:lt1>
      <a:dk2>
        <a:srgbClr val="00256D"/>
      </a:dk2>
      <a:lt2>
        <a:srgbClr val="DFE6EB"/>
      </a:lt2>
      <a:accent1>
        <a:srgbClr val="BE1047"/>
      </a:accent1>
      <a:accent2>
        <a:srgbClr val="3462AE"/>
      </a:accent2>
      <a:accent3>
        <a:srgbClr val="9AC0FF"/>
      </a:accent3>
      <a:accent4>
        <a:srgbClr val="D8D8D8"/>
      </a:accent4>
      <a:accent5>
        <a:srgbClr val="23428F"/>
      </a:accent5>
      <a:accent6>
        <a:srgbClr val="005CDB"/>
      </a:accent6>
      <a:hlink>
        <a:srgbClr val="005CDB"/>
      </a:hlink>
      <a:folHlink>
        <a:srgbClr val="7030A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EEC6A6DC7EBC44A88A9F79903F31D7D" ma:contentTypeVersion="0" ma:contentTypeDescription="Create a new document." ma:contentTypeScope="" ma:versionID="f77ae4044ff0318d36d3aec7dd9fdc7a">
  <xsd:schema xmlns:xsd="http://www.w3.org/2001/XMLSchema" xmlns:xs="http://www.w3.org/2001/XMLSchema" xmlns:p="http://schemas.microsoft.com/office/2006/metadata/properties" targetNamespace="http://schemas.microsoft.com/office/2006/metadata/properties" ma:root="true" ma:fieldsID="15cd15637238d7737c3efc9af9419ce3">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3E8E958-84F4-4E3E-9EA4-6F33AC6D02D5}">
  <ds:schemaRefs>
    <ds:schemaRef ds:uri="http://schemas.microsoft.com/office/2006/documentManagement/types"/>
    <ds:schemaRef ds:uri="http://purl.org/dc/dcmitype/"/>
    <ds:schemaRef ds:uri="http://schemas.openxmlformats.org/package/2006/metadata/core-properties"/>
    <ds:schemaRef ds:uri="http://purl.org/dc/elements/1.1/"/>
    <ds:schemaRef ds:uri="http://www.w3.org/XML/1998/namespace"/>
    <ds:schemaRef ds:uri="http://purl.org/dc/terms/"/>
    <ds:schemaRef ds:uri="http://schemas.microsoft.com/office/infopath/2007/PartnerControls"/>
    <ds:schemaRef ds:uri="http://schemas.microsoft.com/office/2006/metadata/properties"/>
  </ds:schemaRefs>
</ds:datastoreItem>
</file>

<file path=customXml/itemProps2.xml><?xml version="1.0" encoding="utf-8"?>
<ds:datastoreItem xmlns:ds="http://schemas.openxmlformats.org/officeDocument/2006/customXml" ds:itemID="{8129C067-0F6D-454E-AEE8-C8BA8C7316B3}">
  <ds:schemaRefs>
    <ds:schemaRef ds:uri="http://purl.org/dc/elements/1.1/"/>
    <ds:schemaRef ds:uri="http://purl.org/dc/terms/"/>
    <ds:schemaRef ds:uri="http://schemas.microsoft.com/internal/obd"/>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2D66061-F1CE-4B92-9F84-D2632403F75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1554</TotalTime>
  <Words>2767</Words>
  <Application>Microsoft Office PowerPoint</Application>
  <PresentationFormat>Widescreen</PresentationFormat>
  <Paragraphs>323</Paragraphs>
  <Slides>29</Slides>
  <Notes>10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29</vt:i4>
      </vt:variant>
    </vt:vector>
  </HeadingPairs>
  <TitlesOfParts>
    <vt:vector size="40" baseType="lpstr">
      <vt:lpstr>Aptos</vt:lpstr>
      <vt:lpstr>Arial</vt:lpstr>
      <vt:lpstr>Assistant</vt:lpstr>
      <vt:lpstr>Assistant ExtraBold</vt:lpstr>
      <vt:lpstr>Assistant SemiBold</vt:lpstr>
      <vt:lpstr>Calibri</vt:lpstr>
      <vt:lpstr>Courier New</vt:lpstr>
      <vt:lpstr>Poppins</vt:lpstr>
      <vt:lpstr>Symbol</vt:lpstr>
      <vt:lpstr>Wingdings</vt:lpstr>
      <vt:lpstr>ATIXA Templates</vt:lpstr>
      <vt:lpstr>Practical Strategies for Addressing the Challenges of Expanding Civil Rights Compliance Beyond Title IX</vt:lpstr>
      <vt:lpstr>Practical Strategies for Addressing the Challenges of Expanding Civil Rights Compliance Beyond Title IX  October 29, 2025</vt:lpstr>
      <vt:lpstr>PowerPoint Presentation</vt:lpstr>
      <vt:lpstr>Sources of Civil Rights Compliance Obligations</vt:lpstr>
      <vt:lpstr>PowerPoint Presentation</vt:lpstr>
      <vt:lpstr>Covered Programs and Activities </vt:lpstr>
      <vt:lpstr>Civil Rights Laws Compliance Enforcement</vt:lpstr>
      <vt:lpstr>Enforcement Mechanisms</vt:lpstr>
      <vt:lpstr>PowerPoint Presentation</vt:lpstr>
      <vt:lpstr>Collaboration v. Centralization</vt:lpstr>
      <vt:lpstr>Potential Models</vt:lpstr>
      <vt:lpstr>Benefits of Collaboration or Centralization</vt:lpstr>
      <vt:lpstr>Common Challenges</vt:lpstr>
      <vt:lpstr>Important Additional Considerations</vt:lpstr>
      <vt:lpstr>Important Additional Considerations</vt:lpstr>
      <vt:lpstr>Implementing a Comprehensive Plan</vt:lpstr>
      <vt:lpstr>Steps to Establish a Comprehensive Civil Rights Office</vt:lpstr>
      <vt:lpstr>Build Strong Allies</vt:lpstr>
      <vt:lpstr>Identify the Team</vt:lpstr>
      <vt:lpstr>Navigate the Challenges and Shifting Priorities</vt:lpstr>
      <vt:lpstr>Set Boundaries With External Parties</vt:lpstr>
      <vt:lpstr>Collateral Issues</vt:lpstr>
      <vt:lpstr>Ensure Equitable Resolution Process</vt:lpstr>
      <vt:lpstr>Implications of First Amendment Issues</vt:lpstr>
      <vt:lpstr>Assessing Compliance Efforts</vt:lpstr>
      <vt:lpstr>Conducting Equity Audits</vt:lpstr>
      <vt:lpstr>Key Takeaways</vt:lpstr>
      <vt:lpstr>Questions?  Saundra K. Schuster, Esq. Partner, TNG Consulting, LLC Saundra.Schuster@tngconsulting.com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Ricardo Lisboa</dc:creator>
  <cp:lastModifiedBy>Michelle Larkin</cp:lastModifiedBy>
  <cp:revision>216</cp:revision>
  <dcterms:created xsi:type="dcterms:W3CDTF">2020-07-31T18:17:46Z</dcterms:created>
  <dcterms:modified xsi:type="dcterms:W3CDTF">2025-10-27T22:13:25Z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Path">
    <vt:lpwstr>ATIXA Presentation Template_Widescreen_DRAFT_2.23.2023</vt:lpwstr>
  </property>
  <property fmtid="{D5CDD505-2E9C-101B-9397-08002B2CF9AE}" pid="3" name="ArticulateUseProject">
    <vt:lpwstr>1</vt:lpwstr>
  </property>
  <property fmtid="{D5CDD505-2E9C-101B-9397-08002B2CF9AE}" pid="4" name="ArticulateProjectVersion">
    <vt:lpwstr>8</vt:lpwstr>
  </property>
  <property fmtid="{D5CDD505-2E9C-101B-9397-08002B2CF9AE}" pid="5" name="ContentTypeId">
    <vt:lpwstr>0x010100CEEC6A6DC7EBC44A88A9F79903F31D7D</vt:lpwstr>
  </property>
  <property fmtid="{D5CDD505-2E9C-101B-9397-08002B2CF9AE}" pid="6" name="ArticulateGUID">
    <vt:lpwstr>E664D403-EC65-4432-A00C-F0277EF90EBE</vt:lpwstr>
  </property>
  <property fmtid="{D5CDD505-2E9C-101B-9397-08002B2CF9AE}" pid="7" name="ArticulateProjectFull">
    <vt:lpwstr>C:\Users\KatherineThomas\Desktop\Consent 2.ppta</vt:lpwstr>
  </property>
</Properties>
</file>