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141"/>
  </p:notesMasterIdLst>
  <p:sldIdLst>
    <p:sldId id="1864" r:id="rId5"/>
    <p:sldId id="1846" r:id="rId6"/>
    <p:sldId id="1845" r:id="rId7"/>
    <p:sldId id="1872" r:id="rId8"/>
    <p:sldId id="1869" r:id="rId9"/>
    <p:sldId id="1870" r:id="rId10"/>
    <p:sldId id="1871" r:id="rId11"/>
    <p:sldId id="1873" r:id="rId12"/>
    <p:sldId id="1874" r:id="rId13"/>
    <p:sldId id="1875" r:id="rId14"/>
    <p:sldId id="1877" r:id="rId15"/>
    <p:sldId id="1878" r:id="rId16"/>
    <p:sldId id="1879" r:id="rId17"/>
    <p:sldId id="1880" r:id="rId18"/>
    <p:sldId id="1881" r:id="rId19"/>
    <p:sldId id="1882" r:id="rId20"/>
    <p:sldId id="1883" r:id="rId21"/>
    <p:sldId id="1884" r:id="rId22"/>
    <p:sldId id="1885" r:id="rId23"/>
    <p:sldId id="1886" r:id="rId24"/>
    <p:sldId id="1887" r:id="rId25"/>
    <p:sldId id="1888" r:id="rId26"/>
    <p:sldId id="1890" r:id="rId27"/>
    <p:sldId id="1891" r:id="rId28"/>
    <p:sldId id="1892" r:id="rId29"/>
    <p:sldId id="1889" r:id="rId30"/>
    <p:sldId id="1893" r:id="rId31"/>
    <p:sldId id="1894" r:id="rId32"/>
    <p:sldId id="1895" r:id="rId33"/>
    <p:sldId id="1896" r:id="rId34"/>
    <p:sldId id="1897" r:id="rId35"/>
    <p:sldId id="1898" r:id="rId36"/>
    <p:sldId id="1899" r:id="rId37"/>
    <p:sldId id="1900" r:id="rId38"/>
    <p:sldId id="1901" r:id="rId39"/>
    <p:sldId id="1902" r:id="rId40"/>
    <p:sldId id="1903" r:id="rId41"/>
    <p:sldId id="1908" r:id="rId42"/>
    <p:sldId id="1904" r:id="rId43"/>
    <p:sldId id="1905" r:id="rId44"/>
    <p:sldId id="1906" r:id="rId45"/>
    <p:sldId id="1907" r:id="rId46"/>
    <p:sldId id="1909" r:id="rId47"/>
    <p:sldId id="1913" r:id="rId48"/>
    <p:sldId id="1914" r:id="rId49"/>
    <p:sldId id="1915" r:id="rId50"/>
    <p:sldId id="1916" r:id="rId51"/>
    <p:sldId id="1918" r:id="rId52"/>
    <p:sldId id="1919" r:id="rId53"/>
    <p:sldId id="1917" r:id="rId54"/>
    <p:sldId id="1920" r:id="rId55"/>
    <p:sldId id="1921" r:id="rId56"/>
    <p:sldId id="1910" r:id="rId57"/>
    <p:sldId id="1911" r:id="rId58"/>
    <p:sldId id="265" r:id="rId59"/>
    <p:sldId id="349" r:id="rId60"/>
    <p:sldId id="350" r:id="rId61"/>
    <p:sldId id="312" r:id="rId62"/>
    <p:sldId id="308" r:id="rId63"/>
    <p:sldId id="311" r:id="rId64"/>
    <p:sldId id="1912" r:id="rId65"/>
    <p:sldId id="309" r:id="rId66"/>
    <p:sldId id="279" r:id="rId67"/>
    <p:sldId id="351" r:id="rId68"/>
    <p:sldId id="352" r:id="rId69"/>
    <p:sldId id="295" r:id="rId70"/>
    <p:sldId id="296" r:id="rId71"/>
    <p:sldId id="297" r:id="rId72"/>
    <p:sldId id="298" r:id="rId73"/>
    <p:sldId id="299" r:id="rId74"/>
    <p:sldId id="266" r:id="rId75"/>
    <p:sldId id="353" r:id="rId76"/>
    <p:sldId id="321" r:id="rId77"/>
    <p:sldId id="326" r:id="rId78"/>
    <p:sldId id="313" r:id="rId79"/>
    <p:sldId id="288" r:id="rId80"/>
    <p:sldId id="328" r:id="rId81"/>
    <p:sldId id="314" r:id="rId82"/>
    <p:sldId id="267" r:id="rId83"/>
    <p:sldId id="354" r:id="rId84"/>
    <p:sldId id="365" r:id="rId85"/>
    <p:sldId id="300" r:id="rId86"/>
    <p:sldId id="286" r:id="rId87"/>
    <p:sldId id="268" r:id="rId88"/>
    <p:sldId id="355" r:id="rId89"/>
    <p:sldId id="281" r:id="rId90"/>
    <p:sldId id="283" r:id="rId91"/>
    <p:sldId id="269" r:id="rId92"/>
    <p:sldId id="356" r:id="rId93"/>
    <p:sldId id="367" r:id="rId94"/>
    <p:sldId id="315" r:id="rId95"/>
    <p:sldId id="316" r:id="rId96"/>
    <p:sldId id="318" r:id="rId97"/>
    <p:sldId id="317" r:id="rId98"/>
    <p:sldId id="319" r:id="rId99"/>
    <p:sldId id="270" r:id="rId100"/>
    <p:sldId id="357" r:id="rId101"/>
    <p:sldId id="301" r:id="rId102"/>
    <p:sldId id="331" r:id="rId103"/>
    <p:sldId id="271" r:id="rId104"/>
    <p:sldId id="358" r:id="rId105"/>
    <p:sldId id="330" r:id="rId106"/>
    <p:sldId id="272" r:id="rId107"/>
    <p:sldId id="359" r:id="rId108"/>
    <p:sldId id="291" r:id="rId109"/>
    <p:sldId id="292" r:id="rId110"/>
    <p:sldId id="333" r:id="rId111"/>
    <p:sldId id="334" r:id="rId112"/>
    <p:sldId id="335" r:id="rId113"/>
    <p:sldId id="336" r:id="rId114"/>
    <p:sldId id="337" r:id="rId115"/>
    <p:sldId id="338" r:id="rId116"/>
    <p:sldId id="339" r:id="rId117"/>
    <p:sldId id="340" r:id="rId118"/>
    <p:sldId id="341" r:id="rId119"/>
    <p:sldId id="273" r:id="rId120"/>
    <p:sldId id="364" r:id="rId121"/>
    <p:sldId id="360" r:id="rId122"/>
    <p:sldId id="303" r:id="rId123"/>
    <p:sldId id="342" r:id="rId124"/>
    <p:sldId id="344" r:id="rId125"/>
    <p:sldId id="306" r:id="rId126"/>
    <p:sldId id="307" r:id="rId127"/>
    <p:sldId id="274" r:id="rId128"/>
    <p:sldId id="361" r:id="rId129"/>
    <p:sldId id="293" r:id="rId130"/>
    <p:sldId id="294" r:id="rId131"/>
    <p:sldId id="276" r:id="rId132"/>
    <p:sldId id="329" r:id="rId133"/>
    <p:sldId id="275" r:id="rId134"/>
    <p:sldId id="362" r:id="rId135"/>
    <p:sldId id="289" r:id="rId136"/>
    <p:sldId id="290" r:id="rId137"/>
    <p:sldId id="310" r:id="rId138"/>
    <p:sldId id="277" r:id="rId139"/>
    <p:sldId id="332" r:id="rId140"/>
  </p:sldIdLst>
  <p:sldSz cx="12192000" cy="6858000"/>
  <p:notesSz cx="6858000" cy="9144000"/>
  <p:custDataLst>
    <p:tags r:id="rId142"/>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4387"/>
    <a:srgbClr val="FF2625"/>
    <a:srgbClr val="007788"/>
    <a:srgbClr val="297C2A"/>
    <a:srgbClr val="F69000"/>
    <a:srgbClr val="01C2D1"/>
    <a:srgbClr val="D6D734"/>
    <a:srgbClr val="005C68"/>
    <a:srgbClr val="3B2E58"/>
    <a:srgbClr val="6B292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7EEF72-A026-EABB-2FC6-964787021280}" v="7" dt="2024-07-25T11:44:12.470"/>
    <p1510:client id="{AC82B191-B99A-A648-7140-8ACA414D3788}" v="8" dt="2024-07-23T18:14:53.975"/>
    <p1510:client id="{D457D4F8-8ECF-AD81-BA86-F1E4CBB5D467}" v="11816" dt="2024-07-24T21:34:17.811"/>
    <p1510:client id="{FD1D31B0-8C58-A8C9-BB24-2DBD840A7600}" v="1" dt="2024-07-25T14:11:51.6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480"/>
        <p:guide pos="7200"/>
        <p:guide pos="4368"/>
      </p:guideLst>
    </p:cSldViewPr>
  </p:slide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notesMaster" Target="notesMasters/notesMaster1.xml"/><Relationship Id="rId14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tags" Target="tags/tag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presProps" Target="presProps.xml"/><Relationship Id="rId14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eton, Melissa" userId="S::mcarleton_brickergraydon.com#ext#@netorgft9772096.onmicrosoft.com::a6c98b5c-51df-49c8-8a74-8b3e81fbc7a0" providerId="AD" clId="Web-{D457D4F8-8ECF-AD81-BA86-F1E4CBB5D467}"/>
    <pc:docChg chg="addSld delSld modSld sldOrd">
      <pc:chgData name="Carleton, Melissa" userId="S::mcarleton_brickergraydon.com#ext#@netorgft9772096.onmicrosoft.com::a6c98b5c-51df-49c8-8a74-8b3e81fbc7a0" providerId="AD" clId="Web-{D457D4F8-8ECF-AD81-BA86-F1E4CBB5D467}" dt="2024-07-24T21:34:17.405" v="6482" actId="20577"/>
      <pc:docMkLst>
        <pc:docMk/>
      </pc:docMkLst>
      <pc:sldChg chg="add">
        <pc:chgData name="Carleton, Melissa" userId="S::mcarleton_brickergraydon.com#ext#@netorgft9772096.onmicrosoft.com::a6c98b5c-51df-49c8-8a74-8b3e81fbc7a0" providerId="AD" clId="Web-{D457D4F8-8ECF-AD81-BA86-F1E4CBB5D467}" dt="2024-07-24T16:40:21.902" v="5234"/>
        <pc:sldMkLst>
          <pc:docMk/>
          <pc:sldMk cId="4033577279" sldId="265"/>
        </pc:sldMkLst>
      </pc:sldChg>
      <pc:sldChg chg="add">
        <pc:chgData name="Carleton, Melissa" userId="S::mcarleton_brickergraydon.com#ext#@netorgft9772096.onmicrosoft.com::a6c98b5c-51df-49c8-8a74-8b3e81fbc7a0" providerId="AD" clId="Web-{D457D4F8-8ECF-AD81-BA86-F1E4CBB5D467}" dt="2024-07-24T16:40:21.996" v="5249"/>
        <pc:sldMkLst>
          <pc:docMk/>
          <pc:sldMk cId="2877415063" sldId="266"/>
        </pc:sldMkLst>
      </pc:sldChg>
      <pc:sldChg chg="add">
        <pc:chgData name="Carleton, Melissa" userId="S::mcarleton_brickergraydon.com#ext#@netorgft9772096.onmicrosoft.com::a6c98b5c-51df-49c8-8a74-8b3e81fbc7a0" providerId="AD" clId="Web-{D457D4F8-8ECF-AD81-BA86-F1E4CBB5D467}" dt="2024-07-24T16:40:22.027" v="5257"/>
        <pc:sldMkLst>
          <pc:docMk/>
          <pc:sldMk cId="740049068" sldId="267"/>
        </pc:sldMkLst>
      </pc:sldChg>
      <pc:sldChg chg="modSp add">
        <pc:chgData name="Carleton, Melissa" userId="S::mcarleton_brickergraydon.com#ext#@netorgft9772096.onmicrosoft.com::a6c98b5c-51df-49c8-8a74-8b3e81fbc7a0" providerId="AD" clId="Web-{D457D4F8-8ECF-AD81-BA86-F1E4CBB5D467}" dt="2024-07-24T16:41:45.856" v="5324" actId="1076"/>
        <pc:sldMkLst>
          <pc:docMk/>
          <pc:sldMk cId="1118366301" sldId="268"/>
        </pc:sldMkLst>
        <pc:spChg chg="mod">
          <ac:chgData name="Carleton, Melissa" userId="S::mcarleton_brickergraydon.com#ext#@netorgft9772096.onmicrosoft.com::a6c98b5c-51df-49c8-8a74-8b3e81fbc7a0" providerId="AD" clId="Web-{D457D4F8-8ECF-AD81-BA86-F1E4CBB5D467}" dt="2024-07-24T16:41:45.856" v="5324" actId="1076"/>
          <ac:spMkLst>
            <pc:docMk/>
            <pc:sldMk cId="1118366301" sldId="268"/>
            <ac:spMk id="2" creationId="{F050AC68-6B27-E1C1-738D-27724C7D348E}"/>
          </ac:spMkLst>
        </pc:spChg>
      </pc:sldChg>
      <pc:sldChg chg="modSp add">
        <pc:chgData name="Carleton, Melissa" userId="S::mcarleton_brickergraydon.com#ext#@netorgft9772096.onmicrosoft.com::a6c98b5c-51df-49c8-8a74-8b3e81fbc7a0" providerId="AD" clId="Web-{D457D4F8-8ECF-AD81-BA86-F1E4CBB5D467}" dt="2024-07-24T16:42:08.653" v="5331" actId="1076"/>
        <pc:sldMkLst>
          <pc:docMk/>
          <pc:sldMk cId="1982210403" sldId="269"/>
        </pc:sldMkLst>
        <pc:spChg chg="mod">
          <ac:chgData name="Carleton, Melissa" userId="S::mcarleton_brickergraydon.com#ext#@netorgft9772096.onmicrosoft.com::a6c98b5c-51df-49c8-8a74-8b3e81fbc7a0" providerId="AD" clId="Web-{D457D4F8-8ECF-AD81-BA86-F1E4CBB5D467}" dt="2024-07-24T16:42:08.653" v="5331" actId="1076"/>
          <ac:spMkLst>
            <pc:docMk/>
            <pc:sldMk cId="1982210403" sldId="269"/>
            <ac:spMk id="2" creationId="{F050AC68-6B27-E1C1-738D-27724C7D348E}"/>
          </ac:spMkLst>
        </pc:spChg>
      </pc:sldChg>
      <pc:sldChg chg="modSp add">
        <pc:chgData name="Carleton, Melissa" userId="S::mcarleton_brickergraydon.com#ext#@netorgft9772096.onmicrosoft.com::a6c98b5c-51df-49c8-8a74-8b3e81fbc7a0" providerId="AD" clId="Web-{D457D4F8-8ECF-AD81-BA86-F1E4CBB5D467}" dt="2024-07-24T16:46:52.937" v="5343" actId="1076"/>
        <pc:sldMkLst>
          <pc:docMk/>
          <pc:sldMk cId="1286245008" sldId="270"/>
        </pc:sldMkLst>
        <pc:spChg chg="mod">
          <ac:chgData name="Carleton, Melissa" userId="S::mcarleton_brickergraydon.com#ext#@netorgft9772096.onmicrosoft.com::a6c98b5c-51df-49c8-8a74-8b3e81fbc7a0" providerId="AD" clId="Web-{D457D4F8-8ECF-AD81-BA86-F1E4CBB5D467}" dt="2024-07-24T16:46:52.937" v="5343" actId="1076"/>
          <ac:spMkLst>
            <pc:docMk/>
            <pc:sldMk cId="1286245008" sldId="270"/>
            <ac:spMk id="2" creationId="{F050AC68-6B27-E1C1-738D-27724C7D348E}"/>
          </ac:spMkLst>
        </pc:spChg>
      </pc:sldChg>
      <pc:sldChg chg="add">
        <pc:chgData name="Carleton, Melissa" userId="S::mcarleton_brickergraydon.com#ext#@netorgft9772096.onmicrosoft.com::a6c98b5c-51df-49c8-8a74-8b3e81fbc7a0" providerId="AD" clId="Web-{D457D4F8-8ECF-AD81-BA86-F1E4CBB5D467}" dt="2024-07-24T16:40:22.137" v="5278"/>
        <pc:sldMkLst>
          <pc:docMk/>
          <pc:sldMk cId="146564029" sldId="271"/>
        </pc:sldMkLst>
      </pc:sldChg>
      <pc:sldChg chg="modSp add">
        <pc:chgData name="Carleton, Melissa" userId="S::mcarleton_brickergraydon.com#ext#@netorgft9772096.onmicrosoft.com::a6c98b5c-51df-49c8-8a74-8b3e81fbc7a0" providerId="AD" clId="Web-{D457D4F8-8ECF-AD81-BA86-F1E4CBB5D467}" dt="2024-07-24T16:47:10.546" v="5347" actId="1076"/>
        <pc:sldMkLst>
          <pc:docMk/>
          <pc:sldMk cId="2047298890" sldId="272"/>
        </pc:sldMkLst>
        <pc:spChg chg="mod">
          <ac:chgData name="Carleton, Melissa" userId="S::mcarleton_brickergraydon.com#ext#@netorgft9772096.onmicrosoft.com::a6c98b5c-51df-49c8-8a74-8b3e81fbc7a0" providerId="AD" clId="Web-{D457D4F8-8ECF-AD81-BA86-F1E4CBB5D467}" dt="2024-07-24T16:47:10.546" v="5347" actId="1076"/>
          <ac:spMkLst>
            <pc:docMk/>
            <pc:sldMk cId="2047298890" sldId="272"/>
            <ac:spMk id="2" creationId="{F050AC68-6B27-E1C1-738D-27724C7D348E}"/>
          </ac:spMkLst>
        </pc:spChg>
      </pc:sldChg>
      <pc:sldChg chg="add">
        <pc:chgData name="Carleton, Melissa" userId="S::mcarleton_brickergraydon.com#ext#@netorgft9772096.onmicrosoft.com::a6c98b5c-51df-49c8-8a74-8b3e81fbc7a0" providerId="AD" clId="Web-{D457D4F8-8ECF-AD81-BA86-F1E4CBB5D467}" dt="2024-07-24T16:40:22.230" v="5294"/>
        <pc:sldMkLst>
          <pc:docMk/>
          <pc:sldMk cId="3886267882" sldId="273"/>
        </pc:sldMkLst>
      </pc:sldChg>
      <pc:sldChg chg="modSp add">
        <pc:chgData name="Carleton, Melissa" userId="S::mcarleton_brickergraydon.com#ext#@netorgft9772096.onmicrosoft.com::a6c98b5c-51df-49c8-8a74-8b3e81fbc7a0" providerId="AD" clId="Web-{D457D4F8-8ECF-AD81-BA86-F1E4CBB5D467}" dt="2024-07-24T16:48:04.906" v="5353" actId="1076"/>
        <pc:sldMkLst>
          <pc:docMk/>
          <pc:sldMk cId="1873508049" sldId="274"/>
        </pc:sldMkLst>
        <pc:spChg chg="mod">
          <ac:chgData name="Carleton, Melissa" userId="S::mcarleton_brickergraydon.com#ext#@netorgft9772096.onmicrosoft.com::a6c98b5c-51df-49c8-8a74-8b3e81fbc7a0" providerId="AD" clId="Web-{D457D4F8-8ECF-AD81-BA86-F1E4CBB5D467}" dt="2024-07-24T16:48:04.906" v="5353" actId="1076"/>
          <ac:spMkLst>
            <pc:docMk/>
            <pc:sldMk cId="1873508049" sldId="274"/>
            <ac:spMk id="2" creationId="{F050AC68-6B27-E1C1-738D-27724C7D348E}"/>
          </ac:spMkLst>
        </pc:spChg>
      </pc:sldChg>
      <pc:sldChg chg="modSp add">
        <pc:chgData name="Carleton, Melissa" userId="S::mcarleton_brickergraydon.com#ext#@netorgft9772096.onmicrosoft.com::a6c98b5c-51df-49c8-8a74-8b3e81fbc7a0" providerId="AD" clId="Web-{D457D4F8-8ECF-AD81-BA86-F1E4CBB5D467}" dt="2024-07-24T16:48:26.094" v="5355" actId="1076"/>
        <pc:sldMkLst>
          <pc:docMk/>
          <pc:sldMk cId="1814754545" sldId="275"/>
        </pc:sldMkLst>
        <pc:spChg chg="mod">
          <ac:chgData name="Carleton, Melissa" userId="S::mcarleton_brickergraydon.com#ext#@netorgft9772096.onmicrosoft.com::a6c98b5c-51df-49c8-8a74-8b3e81fbc7a0" providerId="AD" clId="Web-{D457D4F8-8ECF-AD81-BA86-F1E4CBB5D467}" dt="2024-07-24T16:48:26.094" v="5355" actId="1076"/>
          <ac:spMkLst>
            <pc:docMk/>
            <pc:sldMk cId="1814754545" sldId="275"/>
            <ac:spMk id="2" creationId="{F050AC68-6B27-E1C1-738D-27724C7D348E}"/>
          </ac:spMkLst>
        </pc:spChg>
      </pc:sldChg>
      <pc:sldChg chg="add">
        <pc:chgData name="Carleton, Melissa" userId="S::mcarleton_brickergraydon.com#ext#@netorgft9772096.onmicrosoft.com::a6c98b5c-51df-49c8-8a74-8b3e81fbc7a0" providerId="AD" clId="Web-{D457D4F8-8ECF-AD81-BA86-F1E4CBB5D467}" dt="2024-07-24T16:40:22.309" v="5306"/>
        <pc:sldMkLst>
          <pc:docMk/>
          <pc:sldMk cId="954941680" sldId="276"/>
        </pc:sldMkLst>
      </pc:sldChg>
      <pc:sldChg chg="add">
        <pc:chgData name="Carleton, Melissa" userId="S::mcarleton_brickergraydon.com#ext#@netorgft9772096.onmicrosoft.com::a6c98b5c-51df-49c8-8a74-8b3e81fbc7a0" providerId="AD" clId="Web-{D457D4F8-8ECF-AD81-BA86-F1E4CBB5D467}" dt="2024-07-24T16:40:22.340" v="5313"/>
        <pc:sldMkLst>
          <pc:docMk/>
          <pc:sldMk cId="3203875636" sldId="277"/>
        </pc:sldMkLst>
      </pc:sldChg>
      <pc:sldChg chg="modSp add">
        <pc:chgData name="Carleton, Melissa" userId="S::mcarleton_brickergraydon.com#ext#@netorgft9772096.onmicrosoft.com::a6c98b5c-51df-49c8-8a74-8b3e81fbc7a0" providerId="AD" clId="Web-{D457D4F8-8ECF-AD81-BA86-F1E4CBB5D467}" dt="2024-07-24T16:40:51.684" v="5316" actId="1076"/>
        <pc:sldMkLst>
          <pc:docMk/>
          <pc:sldMk cId="994648307" sldId="279"/>
        </pc:sldMkLst>
        <pc:spChg chg="mod">
          <ac:chgData name="Carleton, Melissa" userId="S::mcarleton_brickergraydon.com#ext#@netorgft9772096.onmicrosoft.com::a6c98b5c-51df-49c8-8a74-8b3e81fbc7a0" providerId="AD" clId="Web-{D457D4F8-8ECF-AD81-BA86-F1E4CBB5D467}" dt="2024-07-24T16:40:51.684" v="5316" actId="1076"/>
          <ac:spMkLst>
            <pc:docMk/>
            <pc:sldMk cId="994648307" sldId="279"/>
            <ac:spMk id="2" creationId="{F050AC68-6B27-E1C1-738D-27724C7D348E}"/>
          </ac:spMkLst>
        </pc:spChg>
      </pc:sldChg>
      <pc:sldChg chg="add">
        <pc:chgData name="Carleton, Melissa" userId="S::mcarleton_brickergraydon.com#ext#@netorgft9772096.onmicrosoft.com::a6c98b5c-51df-49c8-8a74-8b3e81fbc7a0" providerId="AD" clId="Web-{D457D4F8-8ECF-AD81-BA86-F1E4CBB5D467}" dt="2024-07-24T16:40:22.074" v="5264"/>
        <pc:sldMkLst>
          <pc:docMk/>
          <pc:sldMk cId="2430976204" sldId="281"/>
        </pc:sldMkLst>
      </pc:sldChg>
      <pc:sldChg chg="modSp add">
        <pc:chgData name="Carleton, Melissa" userId="S::mcarleton_brickergraydon.com#ext#@netorgft9772096.onmicrosoft.com::a6c98b5c-51df-49c8-8a74-8b3e81fbc7a0" providerId="AD" clId="Web-{D457D4F8-8ECF-AD81-BA86-F1E4CBB5D467}" dt="2024-07-24T16:41:55.919" v="5326" actId="1076"/>
        <pc:sldMkLst>
          <pc:docMk/>
          <pc:sldMk cId="692702970" sldId="283"/>
        </pc:sldMkLst>
        <pc:spChg chg="mod">
          <ac:chgData name="Carleton, Melissa" userId="S::mcarleton_brickergraydon.com#ext#@netorgft9772096.onmicrosoft.com::a6c98b5c-51df-49c8-8a74-8b3e81fbc7a0" providerId="AD" clId="Web-{D457D4F8-8ECF-AD81-BA86-F1E4CBB5D467}" dt="2024-07-24T16:41:55.919" v="5326" actId="1076"/>
          <ac:spMkLst>
            <pc:docMk/>
            <pc:sldMk cId="692702970" sldId="283"/>
            <ac:spMk id="3" creationId="{173E5085-63EB-11D8-820B-017D0449508F}"/>
          </ac:spMkLst>
        </pc:spChg>
      </pc:sldChg>
      <pc:sldChg chg="add">
        <pc:chgData name="Carleton, Melissa" userId="S::mcarleton_brickergraydon.com#ext#@netorgft9772096.onmicrosoft.com::a6c98b5c-51df-49c8-8a74-8b3e81fbc7a0" providerId="AD" clId="Web-{D457D4F8-8ECF-AD81-BA86-F1E4CBB5D467}" dt="2024-07-24T16:40:22.059" v="5261"/>
        <pc:sldMkLst>
          <pc:docMk/>
          <pc:sldMk cId="3667448787" sldId="286"/>
        </pc:sldMkLst>
      </pc:sldChg>
      <pc:sldChg chg="add">
        <pc:chgData name="Carleton, Melissa" userId="S::mcarleton_brickergraydon.com#ext#@netorgft9772096.onmicrosoft.com::a6c98b5c-51df-49c8-8a74-8b3e81fbc7a0" providerId="AD" clId="Web-{D457D4F8-8ECF-AD81-BA86-F1E4CBB5D467}" dt="2024-07-24T16:40:22.012" v="5254"/>
        <pc:sldMkLst>
          <pc:docMk/>
          <pc:sldMk cId="3275163398" sldId="288"/>
        </pc:sldMkLst>
      </pc:sldChg>
      <pc:sldChg chg="add">
        <pc:chgData name="Carleton, Melissa" userId="S::mcarleton_brickergraydon.com#ext#@netorgft9772096.onmicrosoft.com::a6c98b5c-51df-49c8-8a74-8b3e81fbc7a0" providerId="AD" clId="Web-{D457D4F8-8ECF-AD81-BA86-F1E4CBB5D467}" dt="2024-07-24T16:40:22.324" v="5310"/>
        <pc:sldMkLst>
          <pc:docMk/>
          <pc:sldMk cId="3452369989" sldId="289"/>
        </pc:sldMkLst>
      </pc:sldChg>
      <pc:sldChg chg="modSp add">
        <pc:chgData name="Carleton, Melissa" userId="S::mcarleton_brickergraydon.com#ext#@netorgft9772096.onmicrosoft.com::a6c98b5c-51df-49c8-8a74-8b3e81fbc7a0" providerId="AD" clId="Web-{D457D4F8-8ECF-AD81-BA86-F1E4CBB5D467}" dt="2024-07-24T16:51:49.971" v="5614" actId="1076"/>
        <pc:sldMkLst>
          <pc:docMk/>
          <pc:sldMk cId="2101478597" sldId="290"/>
        </pc:sldMkLst>
        <pc:spChg chg="mod">
          <ac:chgData name="Carleton, Melissa" userId="S::mcarleton_brickergraydon.com#ext#@netorgft9772096.onmicrosoft.com::a6c98b5c-51df-49c8-8a74-8b3e81fbc7a0" providerId="AD" clId="Web-{D457D4F8-8ECF-AD81-BA86-F1E4CBB5D467}" dt="2024-07-24T16:51:49.971" v="5614" actId="1076"/>
          <ac:spMkLst>
            <pc:docMk/>
            <pc:sldMk cId="2101478597" sldId="290"/>
            <ac:spMk id="3" creationId="{9C38C362-9A8F-22D1-C2A3-1F9A62CD5397}"/>
          </ac:spMkLst>
        </pc:spChg>
      </pc:sldChg>
      <pc:sldChg chg="add">
        <pc:chgData name="Carleton, Melissa" userId="S::mcarleton_brickergraydon.com#ext#@netorgft9772096.onmicrosoft.com::a6c98b5c-51df-49c8-8a74-8b3e81fbc7a0" providerId="AD" clId="Web-{D457D4F8-8ECF-AD81-BA86-F1E4CBB5D467}" dt="2024-07-24T16:40:22.168" v="5283"/>
        <pc:sldMkLst>
          <pc:docMk/>
          <pc:sldMk cId="867846648" sldId="291"/>
        </pc:sldMkLst>
      </pc:sldChg>
      <pc:sldChg chg="add">
        <pc:chgData name="Carleton, Melissa" userId="S::mcarleton_brickergraydon.com#ext#@netorgft9772096.onmicrosoft.com::a6c98b5c-51df-49c8-8a74-8b3e81fbc7a0" providerId="AD" clId="Web-{D457D4F8-8ECF-AD81-BA86-F1E4CBB5D467}" dt="2024-07-24T16:40:22.184" v="5284"/>
        <pc:sldMkLst>
          <pc:docMk/>
          <pc:sldMk cId="2420645343" sldId="292"/>
        </pc:sldMkLst>
      </pc:sldChg>
      <pc:sldChg chg="add">
        <pc:chgData name="Carleton, Melissa" userId="S::mcarleton_brickergraydon.com#ext#@netorgft9772096.onmicrosoft.com::a6c98b5c-51df-49c8-8a74-8b3e81fbc7a0" providerId="AD" clId="Web-{D457D4F8-8ECF-AD81-BA86-F1E4CBB5D467}" dt="2024-07-24T16:40:22.293" v="5304"/>
        <pc:sldMkLst>
          <pc:docMk/>
          <pc:sldMk cId="2829969463" sldId="293"/>
        </pc:sldMkLst>
      </pc:sldChg>
      <pc:sldChg chg="add">
        <pc:chgData name="Carleton, Melissa" userId="S::mcarleton_brickergraydon.com#ext#@netorgft9772096.onmicrosoft.com::a6c98b5c-51df-49c8-8a74-8b3e81fbc7a0" providerId="AD" clId="Web-{D457D4F8-8ECF-AD81-BA86-F1E4CBB5D467}" dt="2024-07-24T16:40:22.293" v="5305"/>
        <pc:sldMkLst>
          <pc:docMk/>
          <pc:sldMk cId="1207672625" sldId="294"/>
        </pc:sldMkLst>
      </pc:sldChg>
      <pc:sldChg chg="modSp add">
        <pc:chgData name="Carleton, Melissa" userId="S::mcarleton_brickergraydon.com#ext#@netorgft9772096.onmicrosoft.com::a6c98b5c-51df-49c8-8a74-8b3e81fbc7a0" providerId="AD" clId="Web-{D457D4F8-8ECF-AD81-BA86-F1E4CBB5D467}" dt="2024-07-24T16:40:59.903" v="5318" actId="14100"/>
        <pc:sldMkLst>
          <pc:docMk/>
          <pc:sldMk cId="867324711" sldId="295"/>
        </pc:sldMkLst>
        <pc:spChg chg="mod">
          <ac:chgData name="Carleton, Melissa" userId="S::mcarleton_brickergraydon.com#ext#@netorgft9772096.onmicrosoft.com::a6c98b5c-51df-49c8-8a74-8b3e81fbc7a0" providerId="AD" clId="Web-{D457D4F8-8ECF-AD81-BA86-F1E4CBB5D467}" dt="2024-07-24T16:40:59.903" v="5318" actId="14100"/>
          <ac:spMkLst>
            <pc:docMk/>
            <pc:sldMk cId="867324711" sldId="295"/>
            <ac:spMk id="3" creationId="{FC78A79C-A646-3AFB-0ADC-D27AA7C01C5E}"/>
          </ac:spMkLst>
        </pc:spChg>
      </pc:sldChg>
      <pc:sldChg chg="add">
        <pc:chgData name="Carleton, Melissa" userId="S::mcarleton_brickergraydon.com#ext#@netorgft9772096.onmicrosoft.com::a6c98b5c-51df-49c8-8a74-8b3e81fbc7a0" providerId="AD" clId="Web-{D457D4F8-8ECF-AD81-BA86-F1E4CBB5D467}" dt="2024-07-24T16:40:21.965" v="5245"/>
        <pc:sldMkLst>
          <pc:docMk/>
          <pc:sldMk cId="2802456528" sldId="296"/>
        </pc:sldMkLst>
      </pc:sldChg>
      <pc:sldChg chg="modSp add">
        <pc:chgData name="Carleton, Melissa" userId="S::mcarleton_brickergraydon.com#ext#@netorgft9772096.onmicrosoft.com::a6c98b5c-51df-49c8-8a74-8b3e81fbc7a0" providerId="AD" clId="Web-{D457D4F8-8ECF-AD81-BA86-F1E4CBB5D467}" dt="2024-07-24T16:41:09.512" v="5320" actId="1076"/>
        <pc:sldMkLst>
          <pc:docMk/>
          <pc:sldMk cId="28663817" sldId="297"/>
        </pc:sldMkLst>
        <pc:spChg chg="mod">
          <ac:chgData name="Carleton, Melissa" userId="S::mcarleton_brickergraydon.com#ext#@netorgft9772096.onmicrosoft.com::a6c98b5c-51df-49c8-8a74-8b3e81fbc7a0" providerId="AD" clId="Web-{D457D4F8-8ECF-AD81-BA86-F1E4CBB5D467}" dt="2024-07-24T16:41:09.512" v="5320" actId="1076"/>
          <ac:spMkLst>
            <pc:docMk/>
            <pc:sldMk cId="28663817" sldId="297"/>
            <ac:spMk id="3" creationId="{F68977C2-0DFD-B00F-AE79-0405E9196EEB}"/>
          </ac:spMkLst>
        </pc:spChg>
      </pc:sldChg>
      <pc:sldChg chg="modSp add">
        <pc:chgData name="Carleton, Melissa" userId="S::mcarleton_brickergraydon.com#ext#@netorgft9772096.onmicrosoft.com::a6c98b5c-51df-49c8-8a74-8b3e81fbc7a0" providerId="AD" clId="Web-{D457D4F8-8ECF-AD81-BA86-F1E4CBB5D467}" dt="2024-07-24T16:41:13.371" v="5321" actId="1076"/>
        <pc:sldMkLst>
          <pc:docMk/>
          <pc:sldMk cId="2649452165" sldId="298"/>
        </pc:sldMkLst>
        <pc:spChg chg="mod">
          <ac:chgData name="Carleton, Melissa" userId="S::mcarleton_brickergraydon.com#ext#@netorgft9772096.onmicrosoft.com::a6c98b5c-51df-49c8-8a74-8b3e81fbc7a0" providerId="AD" clId="Web-{D457D4F8-8ECF-AD81-BA86-F1E4CBB5D467}" dt="2024-07-24T16:41:13.371" v="5321" actId="1076"/>
          <ac:spMkLst>
            <pc:docMk/>
            <pc:sldMk cId="2649452165" sldId="298"/>
            <ac:spMk id="3" creationId="{F68977C2-0DFD-B00F-AE79-0405E9196EEB}"/>
          </ac:spMkLst>
        </pc:spChg>
      </pc:sldChg>
      <pc:sldChg chg="add">
        <pc:chgData name="Carleton, Melissa" userId="S::mcarleton_brickergraydon.com#ext#@netorgft9772096.onmicrosoft.com::a6c98b5c-51df-49c8-8a74-8b3e81fbc7a0" providerId="AD" clId="Web-{D457D4F8-8ECF-AD81-BA86-F1E4CBB5D467}" dt="2024-07-24T16:40:21.980" v="5248"/>
        <pc:sldMkLst>
          <pc:docMk/>
          <pc:sldMk cId="1677709888" sldId="299"/>
        </pc:sldMkLst>
      </pc:sldChg>
      <pc:sldChg chg="add">
        <pc:chgData name="Carleton, Melissa" userId="S::mcarleton_brickergraydon.com#ext#@netorgft9772096.onmicrosoft.com::a6c98b5c-51df-49c8-8a74-8b3e81fbc7a0" providerId="AD" clId="Web-{D457D4F8-8ECF-AD81-BA86-F1E4CBB5D467}" dt="2024-07-24T16:40:22.043" v="5260"/>
        <pc:sldMkLst>
          <pc:docMk/>
          <pc:sldMk cId="3949150790" sldId="300"/>
        </pc:sldMkLst>
      </pc:sldChg>
      <pc:sldChg chg="modSp add">
        <pc:chgData name="Carleton, Melissa" userId="S::mcarleton_brickergraydon.com#ext#@netorgft9772096.onmicrosoft.com::a6c98b5c-51df-49c8-8a74-8b3e81fbc7a0" providerId="AD" clId="Web-{D457D4F8-8ECF-AD81-BA86-F1E4CBB5D467}" dt="2024-07-24T16:46:58.859" v="5345" actId="1076"/>
        <pc:sldMkLst>
          <pc:docMk/>
          <pc:sldMk cId="654303947" sldId="301"/>
        </pc:sldMkLst>
        <pc:spChg chg="mod">
          <ac:chgData name="Carleton, Melissa" userId="S::mcarleton_brickergraydon.com#ext#@netorgft9772096.onmicrosoft.com::a6c98b5c-51df-49c8-8a74-8b3e81fbc7a0" providerId="AD" clId="Web-{D457D4F8-8ECF-AD81-BA86-F1E4CBB5D467}" dt="2024-07-24T16:46:58.859" v="5345" actId="1076"/>
          <ac:spMkLst>
            <pc:docMk/>
            <pc:sldMk cId="654303947" sldId="301"/>
            <ac:spMk id="3" creationId="{FDF9BAA4-0F3D-579E-976D-5699CC68273C}"/>
          </ac:spMkLst>
        </pc:spChg>
      </pc:sldChg>
      <pc:sldChg chg="modSp add">
        <pc:chgData name="Carleton, Melissa" userId="S::mcarleton_brickergraydon.com#ext#@netorgft9772096.onmicrosoft.com::a6c98b5c-51df-49c8-8a74-8b3e81fbc7a0" providerId="AD" clId="Web-{D457D4F8-8ECF-AD81-BA86-F1E4CBB5D467}" dt="2024-07-24T16:47:58.172" v="5352" actId="1076"/>
        <pc:sldMkLst>
          <pc:docMk/>
          <pc:sldMk cId="880489425" sldId="303"/>
        </pc:sldMkLst>
        <pc:spChg chg="mod">
          <ac:chgData name="Carleton, Melissa" userId="S::mcarleton_brickergraydon.com#ext#@netorgft9772096.onmicrosoft.com::a6c98b5c-51df-49c8-8a74-8b3e81fbc7a0" providerId="AD" clId="Web-{D457D4F8-8ECF-AD81-BA86-F1E4CBB5D467}" dt="2024-07-24T16:47:58.172" v="5352" actId="1076"/>
          <ac:spMkLst>
            <pc:docMk/>
            <pc:sldMk cId="880489425" sldId="303"/>
            <ac:spMk id="3" creationId="{B158A78D-2228-B297-F731-D7F496F6578A}"/>
          </ac:spMkLst>
        </pc:spChg>
      </pc:sldChg>
      <pc:sldChg chg="add">
        <pc:chgData name="Carleton, Melissa" userId="S::mcarleton_brickergraydon.com#ext#@netorgft9772096.onmicrosoft.com::a6c98b5c-51df-49c8-8a74-8b3e81fbc7a0" providerId="AD" clId="Web-{D457D4F8-8ECF-AD81-BA86-F1E4CBB5D467}" dt="2024-07-24T16:40:22.262" v="5300"/>
        <pc:sldMkLst>
          <pc:docMk/>
          <pc:sldMk cId="2008997815" sldId="306"/>
        </pc:sldMkLst>
      </pc:sldChg>
      <pc:sldChg chg="add">
        <pc:chgData name="Carleton, Melissa" userId="S::mcarleton_brickergraydon.com#ext#@netorgft9772096.onmicrosoft.com::a6c98b5c-51df-49c8-8a74-8b3e81fbc7a0" providerId="AD" clId="Web-{D457D4F8-8ECF-AD81-BA86-F1E4CBB5D467}" dt="2024-07-24T16:40:22.277" v="5301"/>
        <pc:sldMkLst>
          <pc:docMk/>
          <pc:sldMk cId="3673400917" sldId="307"/>
        </pc:sldMkLst>
      </pc:sldChg>
      <pc:sldChg chg="add">
        <pc:chgData name="Carleton, Melissa" userId="S::mcarleton_brickergraydon.com#ext#@netorgft9772096.onmicrosoft.com::a6c98b5c-51df-49c8-8a74-8b3e81fbc7a0" providerId="AD" clId="Web-{D457D4F8-8ECF-AD81-BA86-F1E4CBB5D467}" dt="2024-07-24T16:40:21.934" v="5238"/>
        <pc:sldMkLst>
          <pc:docMk/>
          <pc:sldMk cId="4192904612" sldId="308"/>
        </pc:sldMkLst>
      </pc:sldChg>
      <pc:sldChg chg="add">
        <pc:chgData name="Carleton, Melissa" userId="S::mcarleton_brickergraydon.com#ext#@netorgft9772096.onmicrosoft.com::a6c98b5c-51df-49c8-8a74-8b3e81fbc7a0" providerId="AD" clId="Web-{D457D4F8-8ECF-AD81-BA86-F1E4CBB5D467}" dt="2024-07-24T16:40:21.949" v="5240"/>
        <pc:sldMkLst>
          <pc:docMk/>
          <pc:sldMk cId="2696900361" sldId="309"/>
        </pc:sldMkLst>
      </pc:sldChg>
      <pc:sldChg chg="add">
        <pc:chgData name="Carleton, Melissa" userId="S::mcarleton_brickergraydon.com#ext#@netorgft9772096.onmicrosoft.com::a6c98b5c-51df-49c8-8a74-8b3e81fbc7a0" providerId="AD" clId="Web-{D457D4F8-8ECF-AD81-BA86-F1E4CBB5D467}" dt="2024-07-24T16:40:22.340" v="5312"/>
        <pc:sldMkLst>
          <pc:docMk/>
          <pc:sldMk cId="3553940839" sldId="310"/>
        </pc:sldMkLst>
      </pc:sldChg>
      <pc:sldChg chg="add">
        <pc:chgData name="Carleton, Melissa" userId="S::mcarleton_brickergraydon.com#ext#@netorgft9772096.onmicrosoft.com::a6c98b5c-51df-49c8-8a74-8b3e81fbc7a0" providerId="AD" clId="Web-{D457D4F8-8ECF-AD81-BA86-F1E4CBB5D467}" dt="2024-07-24T16:40:21.934" v="5239"/>
        <pc:sldMkLst>
          <pc:docMk/>
          <pc:sldMk cId="3033862782" sldId="311"/>
        </pc:sldMkLst>
      </pc:sldChg>
      <pc:sldChg chg="add">
        <pc:chgData name="Carleton, Melissa" userId="S::mcarleton_brickergraydon.com#ext#@netorgft9772096.onmicrosoft.com::a6c98b5c-51df-49c8-8a74-8b3e81fbc7a0" providerId="AD" clId="Web-{D457D4F8-8ECF-AD81-BA86-F1E4CBB5D467}" dt="2024-07-24T16:40:21.934" v="5237"/>
        <pc:sldMkLst>
          <pc:docMk/>
          <pc:sldMk cId="792015236" sldId="312"/>
        </pc:sldMkLst>
      </pc:sldChg>
      <pc:sldChg chg="add">
        <pc:chgData name="Carleton, Melissa" userId="S::mcarleton_brickergraydon.com#ext#@netorgft9772096.onmicrosoft.com::a6c98b5c-51df-49c8-8a74-8b3e81fbc7a0" providerId="AD" clId="Web-{D457D4F8-8ECF-AD81-BA86-F1E4CBB5D467}" dt="2024-07-24T16:40:22.012" v="5253"/>
        <pc:sldMkLst>
          <pc:docMk/>
          <pc:sldMk cId="735776583" sldId="313"/>
        </pc:sldMkLst>
      </pc:sldChg>
      <pc:sldChg chg="add">
        <pc:chgData name="Carleton, Melissa" userId="S::mcarleton_brickergraydon.com#ext#@netorgft9772096.onmicrosoft.com::a6c98b5c-51df-49c8-8a74-8b3e81fbc7a0" providerId="AD" clId="Web-{D457D4F8-8ECF-AD81-BA86-F1E4CBB5D467}" dt="2024-07-24T16:40:22.027" v="5256"/>
        <pc:sldMkLst>
          <pc:docMk/>
          <pc:sldMk cId="1723003201" sldId="314"/>
        </pc:sldMkLst>
      </pc:sldChg>
      <pc:sldChg chg="modSp add">
        <pc:chgData name="Carleton, Melissa" userId="S::mcarleton_brickergraydon.com#ext#@netorgft9772096.onmicrosoft.com::a6c98b5c-51df-49c8-8a74-8b3e81fbc7a0" providerId="AD" clId="Web-{D457D4F8-8ECF-AD81-BA86-F1E4CBB5D467}" dt="2024-07-24T16:46:32.843" v="5334" actId="1076"/>
        <pc:sldMkLst>
          <pc:docMk/>
          <pc:sldMk cId="1858980583" sldId="315"/>
        </pc:sldMkLst>
        <pc:spChg chg="mod">
          <ac:chgData name="Carleton, Melissa" userId="S::mcarleton_brickergraydon.com#ext#@netorgft9772096.onmicrosoft.com::a6c98b5c-51df-49c8-8a74-8b3e81fbc7a0" providerId="AD" clId="Web-{D457D4F8-8ECF-AD81-BA86-F1E4CBB5D467}" dt="2024-07-24T16:46:32.843" v="5334" actId="1076"/>
          <ac:spMkLst>
            <pc:docMk/>
            <pc:sldMk cId="1858980583" sldId="315"/>
            <ac:spMk id="3" creationId="{8770BF6B-6A31-1F32-F4F8-F30C04961896}"/>
          </ac:spMkLst>
        </pc:spChg>
      </pc:sldChg>
      <pc:sldChg chg="modSp add">
        <pc:chgData name="Carleton, Melissa" userId="S::mcarleton_brickergraydon.com#ext#@netorgft9772096.onmicrosoft.com::a6c98b5c-51df-49c8-8a74-8b3e81fbc7a0" providerId="AD" clId="Web-{D457D4F8-8ECF-AD81-BA86-F1E4CBB5D467}" dt="2024-07-24T16:46:36.187" v="5335" actId="1076"/>
        <pc:sldMkLst>
          <pc:docMk/>
          <pc:sldMk cId="1147182156" sldId="316"/>
        </pc:sldMkLst>
        <pc:spChg chg="mod">
          <ac:chgData name="Carleton, Melissa" userId="S::mcarleton_brickergraydon.com#ext#@netorgft9772096.onmicrosoft.com::a6c98b5c-51df-49c8-8a74-8b3e81fbc7a0" providerId="AD" clId="Web-{D457D4F8-8ECF-AD81-BA86-F1E4CBB5D467}" dt="2024-07-24T16:46:36.187" v="5335" actId="1076"/>
          <ac:spMkLst>
            <pc:docMk/>
            <pc:sldMk cId="1147182156" sldId="316"/>
            <ac:spMk id="3" creationId="{7E74F074-E155-39F6-AFE4-EAC0EED4164F}"/>
          </ac:spMkLst>
        </pc:spChg>
      </pc:sldChg>
      <pc:sldChg chg="add">
        <pc:chgData name="Carleton, Melissa" userId="S::mcarleton_brickergraydon.com#ext#@netorgft9772096.onmicrosoft.com::a6c98b5c-51df-49c8-8a74-8b3e81fbc7a0" providerId="AD" clId="Web-{D457D4F8-8ECF-AD81-BA86-F1E4CBB5D467}" dt="2024-07-24T16:40:22.105" v="5272"/>
        <pc:sldMkLst>
          <pc:docMk/>
          <pc:sldMk cId="839004849" sldId="317"/>
        </pc:sldMkLst>
      </pc:sldChg>
      <pc:sldChg chg="modSp add">
        <pc:chgData name="Carleton, Melissa" userId="S::mcarleton_brickergraydon.com#ext#@netorgft9772096.onmicrosoft.com::a6c98b5c-51df-49c8-8a74-8b3e81fbc7a0" providerId="AD" clId="Web-{D457D4F8-8ECF-AD81-BA86-F1E4CBB5D467}" dt="2024-07-24T16:46:39.062" v="5336" actId="1076"/>
        <pc:sldMkLst>
          <pc:docMk/>
          <pc:sldMk cId="39550812" sldId="318"/>
        </pc:sldMkLst>
        <pc:spChg chg="mod">
          <ac:chgData name="Carleton, Melissa" userId="S::mcarleton_brickergraydon.com#ext#@netorgft9772096.onmicrosoft.com::a6c98b5c-51df-49c8-8a74-8b3e81fbc7a0" providerId="AD" clId="Web-{D457D4F8-8ECF-AD81-BA86-F1E4CBB5D467}" dt="2024-07-24T16:46:39.062" v="5336" actId="1076"/>
          <ac:spMkLst>
            <pc:docMk/>
            <pc:sldMk cId="39550812" sldId="318"/>
            <ac:spMk id="3" creationId="{27AA9C74-260B-102E-DF9B-C6A06B9D0907}"/>
          </ac:spMkLst>
        </pc:spChg>
      </pc:sldChg>
      <pc:sldChg chg="modSp add">
        <pc:chgData name="Carleton, Melissa" userId="S::mcarleton_brickergraydon.com#ext#@netorgft9772096.onmicrosoft.com::a6c98b5c-51df-49c8-8a74-8b3e81fbc7a0" providerId="AD" clId="Web-{D457D4F8-8ECF-AD81-BA86-F1E4CBB5D467}" dt="2024-07-24T16:46:43.265" v="5337" actId="1076"/>
        <pc:sldMkLst>
          <pc:docMk/>
          <pc:sldMk cId="1504474005" sldId="319"/>
        </pc:sldMkLst>
        <pc:spChg chg="mod">
          <ac:chgData name="Carleton, Melissa" userId="S::mcarleton_brickergraydon.com#ext#@netorgft9772096.onmicrosoft.com::a6c98b5c-51df-49c8-8a74-8b3e81fbc7a0" providerId="AD" clId="Web-{D457D4F8-8ECF-AD81-BA86-F1E4CBB5D467}" dt="2024-07-24T16:46:43.265" v="5337" actId="1076"/>
          <ac:spMkLst>
            <pc:docMk/>
            <pc:sldMk cId="1504474005" sldId="319"/>
            <ac:spMk id="3" creationId="{918C66B0-88E6-3C32-3352-FB5012687B8C}"/>
          </ac:spMkLst>
        </pc:spChg>
      </pc:sldChg>
      <pc:sldChg chg="add">
        <pc:chgData name="Carleton, Melissa" userId="S::mcarleton_brickergraydon.com#ext#@netorgft9772096.onmicrosoft.com::a6c98b5c-51df-49c8-8a74-8b3e81fbc7a0" providerId="AD" clId="Web-{D457D4F8-8ECF-AD81-BA86-F1E4CBB5D467}" dt="2024-07-24T16:40:21.996" v="5251"/>
        <pc:sldMkLst>
          <pc:docMk/>
          <pc:sldMk cId="3410343491" sldId="321"/>
        </pc:sldMkLst>
      </pc:sldChg>
      <pc:sldChg chg="modSp add">
        <pc:chgData name="Carleton, Melissa" userId="S::mcarleton_brickergraydon.com#ext#@netorgft9772096.onmicrosoft.com::a6c98b5c-51df-49c8-8a74-8b3e81fbc7a0" providerId="AD" clId="Web-{D457D4F8-8ECF-AD81-BA86-F1E4CBB5D467}" dt="2024-07-24T16:41:27.450" v="5323" actId="1076"/>
        <pc:sldMkLst>
          <pc:docMk/>
          <pc:sldMk cId="1487806170" sldId="326"/>
        </pc:sldMkLst>
        <pc:spChg chg="mod">
          <ac:chgData name="Carleton, Melissa" userId="S::mcarleton_brickergraydon.com#ext#@netorgft9772096.onmicrosoft.com::a6c98b5c-51df-49c8-8a74-8b3e81fbc7a0" providerId="AD" clId="Web-{D457D4F8-8ECF-AD81-BA86-F1E4CBB5D467}" dt="2024-07-24T16:41:27.450" v="5323" actId="1076"/>
          <ac:spMkLst>
            <pc:docMk/>
            <pc:sldMk cId="1487806170" sldId="326"/>
            <ac:spMk id="3" creationId="{C4C03F5C-B5F1-09E0-F3C1-87E093770371}"/>
          </ac:spMkLst>
        </pc:spChg>
      </pc:sldChg>
      <pc:sldChg chg="add">
        <pc:chgData name="Carleton, Melissa" userId="S::mcarleton_brickergraydon.com#ext#@netorgft9772096.onmicrosoft.com::a6c98b5c-51df-49c8-8a74-8b3e81fbc7a0" providerId="AD" clId="Web-{D457D4F8-8ECF-AD81-BA86-F1E4CBB5D467}" dt="2024-07-24T16:40:22.027" v="5255"/>
        <pc:sldMkLst>
          <pc:docMk/>
          <pc:sldMk cId="3034368028" sldId="328"/>
        </pc:sldMkLst>
      </pc:sldChg>
      <pc:sldChg chg="modSp add">
        <pc:chgData name="Carleton, Melissa" userId="S::mcarleton_brickergraydon.com#ext#@netorgft9772096.onmicrosoft.com::a6c98b5c-51df-49c8-8a74-8b3e81fbc7a0" providerId="AD" clId="Web-{D457D4F8-8ECF-AD81-BA86-F1E4CBB5D467}" dt="2024-07-24T16:48:20.469" v="5354" actId="20577"/>
        <pc:sldMkLst>
          <pc:docMk/>
          <pc:sldMk cId="971306617" sldId="329"/>
        </pc:sldMkLst>
        <pc:spChg chg="mod">
          <ac:chgData name="Carleton, Melissa" userId="S::mcarleton_brickergraydon.com#ext#@netorgft9772096.onmicrosoft.com::a6c98b5c-51df-49c8-8a74-8b3e81fbc7a0" providerId="AD" clId="Web-{D457D4F8-8ECF-AD81-BA86-F1E4CBB5D467}" dt="2024-07-24T16:48:20.469" v="5354" actId="20577"/>
          <ac:spMkLst>
            <pc:docMk/>
            <pc:sldMk cId="971306617" sldId="329"/>
            <ac:spMk id="4" creationId="{E05FC463-C001-6BAD-AC85-C1FDA87514EF}"/>
          </ac:spMkLst>
        </pc:spChg>
      </pc:sldChg>
      <pc:sldChg chg="modSp add">
        <pc:chgData name="Carleton, Melissa" userId="S::mcarleton_brickergraydon.com#ext#@netorgft9772096.onmicrosoft.com::a6c98b5c-51df-49c8-8a74-8b3e81fbc7a0" providerId="AD" clId="Web-{D457D4F8-8ECF-AD81-BA86-F1E4CBB5D467}" dt="2024-07-24T16:47:07.375" v="5346" actId="1076"/>
        <pc:sldMkLst>
          <pc:docMk/>
          <pc:sldMk cId="3688127267" sldId="330"/>
        </pc:sldMkLst>
        <pc:spChg chg="mod">
          <ac:chgData name="Carleton, Melissa" userId="S::mcarleton_brickergraydon.com#ext#@netorgft9772096.onmicrosoft.com::a6c98b5c-51df-49c8-8a74-8b3e81fbc7a0" providerId="AD" clId="Web-{D457D4F8-8ECF-AD81-BA86-F1E4CBB5D467}" dt="2024-07-24T16:47:07.375" v="5346" actId="1076"/>
          <ac:spMkLst>
            <pc:docMk/>
            <pc:sldMk cId="3688127267" sldId="330"/>
            <ac:spMk id="3" creationId="{4C710FF4-AA14-06DD-A5AE-128BA702CF98}"/>
          </ac:spMkLst>
        </pc:spChg>
      </pc:sldChg>
      <pc:sldChg chg="add">
        <pc:chgData name="Carleton, Melissa" userId="S::mcarleton_brickergraydon.com#ext#@netorgft9772096.onmicrosoft.com::a6c98b5c-51df-49c8-8a74-8b3e81fbc7a0" providerId="AD" clId="Web-{D457D4F8-8ECF-AD81-BA86-F1E4CBB5D467}" dt="2024-07-24T16:40:22.137" v="5277"/>
        <pc:sldMkLst>
          <pc:docMk/>
          <pc:sldMk cId="751781493" sldId="331"/>
        </pc:sldMkLst>
      </pc:sldChg>
      <pc:sldChg chg="add">
        <pc:chgData name="Carleton, Melissa" userId="S::mcarleton_brickergraydon.com#ext#@netorgft9772096.onmicrosoft.com::a6c98b5c-51df-49c8-8a74-8b3e81fbc7a0" providerId="AD" clId="Web-{D457D4F8-8ECF-AD81-BA86-F1E4CBB5D467}" dt="2024-07-24T16:40:22.340" v="5314"/>
        <pc:sldMkLst>
          <pc:docMk/>
          <pc:sldMk cId="912461791" sldId="332"/>
        </pc:sldMkLst>
      </pc:sldChg>
      <pc:sldChg chg="modSp add">
        <pc:chgData name="Carleton, Melissa" userId="S::mcarleton_brickergraydon.com#ext#@netorgft9772096.onmicrosoft.com::a6c98b5c-51df-49c8-8a74-8b3e81fbc7a0" providerId="AD" clId="Web-{D457D4F8-8ECF-AD81-BA86-F1E4CBB5D467}" dt="2024-07-24T16:47:16.297" v="5348" actId="1076"/>
        <pc:sldMkLst>
          <pc:docMk/>
          <pc:sldMk cId="1209317946" sldId="333"/>
        </pc:sldMkLst>
        <pc:spChg chg="mod">
          <ac:chgData name="Carleton, Melissa" userId="S::mcarleton_brickergraydon.com#ext#@netorgft9772096.onmicrosoft.com::a6c98b5c-51df-49c8-8a74-8b3e81fbc7a0" providerId="AD" clId="Web-{D457D4F8-8ECF-AD81-BA86-F1E4CBB5D467}" dt="2024-07-24T16:47:16.297" v="5348" actId="1076"/>
          <ac:spMkLst>
            <pc:docMk/>
            <pc:sldMk cId="1209317946" sldId="333"/>
            <ac:spMk id="3" creationId="{215C7F65-5B6F-D23A-7D6D-AE5A4ECA64E7}"/>
          </ac:spMkLst>
        </pc:spChg>
      </pc:sldChg>
      <pc:sldChg chg="add">
        <pc:chgData name="Carleton, Melissa" userId="S::mcarleton_brickergraydon.com#ext#@netorgft9772096.onmicrosoft.com::a6c98b5c-51df-49c8-8a74-8b3e81fbc7a0" providerId="AD" clId="Web-{D457D4F8-8ECF-AD81-BA86-F1E4CBB5D467}" dt="2024-07-24T16:40:22.184" v="5286"/>
        <pc:sldMkLst>
          <pc:docMk/>
          <pc:sldMk cId="3782571941" sldId="334"/>
        </pc:sldMkLst>
      </pc:sldChg>
      <pc:sldChg chg="modSp add">
        <pc:chgData name="Carleton, Melissa" userId="S::mcarleton_brickergraydon.com#ext#@netorgft9772096.onmicrosoft.com::a6c98b5c-51df-49c8-8a74-8b3e81fbc7a0" providerId="AD" clId="Web-{D457D4F8-8ECF-AD81-BA86-F1E4CBB5D467}" dt="2024-07-24T16:47:41.016" v="5349" actId="1076"/>
        <pc:sldMkLst>
          <pc:docMk/>
          <pc:sldMk cId="4133179563" sldId="335"/>
        </pc:sldMkLst>
        <pc:spChg chg="mod">
          <ac:chgData name="Carleton, Melissa" userId="S::mcarleton_brickergraydon.com#ext#@netorgft9772096.onmicrosoft.com::a6c98b5c-51df-49c8-8a74-8b3e81fbc7a0" providerId="AD" clId="Web-{D457D4F8-8ECF-AD81-BA86-F1E4CBB5D467}" dt="2024-07-24T16:47:41.016" v="5349" actId="1076"/>
          <ac:spMkLst>
            <pc:docMk/>
            <pc:sldMk cId="4133179563" sldId="335"/>
            <ac:spMk id="3" creationId="{FF154A48-48AD-403E-B451-1EACA97FC25D}"/>
          </ac:spMkLst>
        </pc:spChg>
      </pc:sldChg>
      <pc:sldChg chg="add">
        <pc:chgData name="Carleton, Melissa" userId="S::mcarleton_brickergraydon.com#ext#@netorgft9772096.onmicrosoft.com::a6c98b5c-51df-49c8-8a74-8b3e81fbc7a0" providerId="AD" clId="Web-{D457D4F8-8ECF-AD81-BA86-F1E4CBB5D467}" dt="2024-07-24T16:40:22.199" v="5288"/>
        <pc:sldMkLst>
          <pc:docMk/>
          <pc:sldMk cId="1706410823" sldId="336"/>
        </pc:sldMkLst>
      </pc:sldChg>
      <pc:sldChg chg="add">
        <pc:chgData name="Carleton, Melissa" userId="S::mcarleton_brickergraydon.com#ext#@netorgft9772096.onmicrosoft.com::a6c98b5c-51df-49c8-8a74-8b3e81fbc7a0" providerId="AD" clId="Web-{D457D4F8-8ECF-AD81-BA86-F1E4CBB5D467}" dt="2024-07-24T16:40:22.199" v="5289"/>
        <pc:sldMkLst>
          <pc:docMk/>
          <pc:sldMk cId="3840697439" sldId="337"/>
        </pc:sldMkLst>
      </pc:sldChg>
      <pc:sldChg chg="add">
        <pc:chgData name="Carleton, Melissa" userId="S::mcarleton_brickergraydon.com#ext#@netorgft9772096.onmicrosoft.com::a6c98b5c-51df-49c8-8a74-8b3e81fbc7a0" providerId="AD" clId="Web-{D457D4F8-8ECF-AD81-BA86-F1E4CBB5D467}" dt="2024-07-24T16:40:22.199" v="5290"/>
        <pc:sldMkLst>
          <pc:docMk/>
          <pc:sldMk cId="3866261226" sldId="338"/>
        </pc:sldMkLst>
      </pc:sldChg>
      <pc:sldChg chg="add">
        <pc:chgData name="Carleton, Melissa" userId="S::mcarleton_brickergraydon.com#ext#@netorgft9772096.onmicrosoft.com::a6c98b5c-51df-49c8-8a74-8b3e81fbc7a0" providerId="AD" clId="Web-{D457D4F8-8ECF-AD81-BA86-F1E4CBB5D467}" dt="2024-07-24T16:40:22.215" v="5291"/>
        <pc:sldMkLst>
          <pc:docMk/>
          <pc:sldMk cId="2392425190" sldId="339"/>
        </pc:sldMkLst>
      </pc:sldChg>
      <pc:sldChg chg="add">
        <pc:chgData name="Carleton, Melissa" userId="S::mcarleton_brickergraydon.com#ext#@netorgft9772096.onmicrosoft.com::a6c98b5c-51df-49c8-8a74-8b3e81fbc7a0" providerId="AD" clId="Web-{D457D4F8-8ECF-AD81-BA86-F1E4CBB5D467}" dt="2024-07-24T16:40:22.215" v="5292"/>
        <pc:sldMkLst>
          <pc:docMk/>
          <pc:sldMk cId="1018888392" sldId="340"/>
        </pc:sldMkLst>
      </pc:sldChg>
      <pc:sldChg chg="add">
        <pc:chgData name="Carleton, Melissa" userId="S::mcarleton_brickergraydon.com#ext#@netorgft9772096.onmicrosoft.com::a6c98b5c-51df-49c8-8a74-8b3e81fbc7a0" providerId="AD" clId="Web-{D457D4F8-8ECF-AD81-BA86-F1E4CBB5D467}" dt="2024-07-24T16:40:22.230" v="5293"/>
        <pc:sldMkLst>
          <pc:docMk/>
          <pc:sldMk cId="1441737050" sldId="341"/>
        </pc:sldMkLst>
      </pc:sldChg>
      <pc:sldChg chg="add">
        <pc:chgData name="Carleton, Melissa" userId="S::mcarleton_brickergraydon.com#ext#@netorgft9772096.onmicrosoft.com::a6c98b5c-51df-49c8-8a74-8b3e81fbc7a0" providerId="AD" clId="Web-{D457D4F8-8ECF-AD81-BA86-F1E4CBB5D467}" dt="2024-07-24T16:40:22.246" v="5298"/>
        <pc:sldMkLst>
          <pc:docMk/>
          <pc:sldMk cId="1564486668" sldId="342"/>
        </pc:sldMkLst>
      </pc:sldChg>
      <pc:sldChg chg="add">
        <pc:chgData name="Carleton, Melissa" userId="S::mcarleton_brickergraydon.com#ext#@netorgft9772096.onmicrosoft.com::a6c98b5c-51df-49c8-8a74-8b3e81fbc7a0" providerId="AD" clId="Web-{D457D4F8-8ECF-AD81-BA86-F1E4CBB5D467}" dt="2024-07-24T16:40:22.262" v="5299"/>
        <pc:sldMkLst>
          <pc:docMk/>
          <pc:sldMk cId="3161031200" sldId="344"/>
        </pc:sldMkLst>
      </pc:sldChg>
      <pc:sldChg chg="modSp add">
        <pc:chgData name="Carleton, Melissa" userId="S::mcarleton_brickergraydon.com#ext#@netorgft9772096.onmicrosoft.com::a6c98b5c-51df-49c8-8a74-8b3e81fbc7a0" providerId="AD" clId="Web-{D457D4F8-8ECF-AD81-BA86-F1E4CBB5D467}" dt="2024-07-24T16:40:39.918" v="5315" actId="1076"/>
        <pc:sldMkLst>
          <pc:docMk/>
          <pc:sldMk cId="2214401244" sldId="349"/>
        </pc:sldMkLst>
        <pc:spChg chg="mod">
          <ac:chgData name="Carleton, Melissa" userId="S::mcarleton_brickergraydon.com#ext#@netorgft9772096.onmicrosoft.com::a6c98b5c-51df-49c8-8a74-8b3e81fbc7a0" providerId="AD" clId="Web-{D457D4F8-8ECF-AD81-BA86-F1E4CBB5D467}" dt="2024-07-24T16:40:39.918" v="5315" actId="1076"/>
          <ac:spMkLst>
            <pc:docMk/>
            <pc:sldMk cId="2214401244" sldId="349"/>
            <ac:spMk id="3" creationId="{CDCFED09-A505-5F06-DCA7-887929B6DC38}"/>
          </ac:spMkLst>
        </pc:spChg>
      </pc:sldChg>
      <pc:sldChg chg="add">
        <pc:chgData name="Carleton, Melissa" userId="S::mcarleton_brickergraydon.com#ext#@netorgft9772096.onmicrosoft.com::a6c98b5c-51df-49c8-8a74-8b3e81fbc7a0" providerId="AD" clId="Web-{D457D4F8-8ECF-AD81-BA86-F1E4CBB5D467}" dt="2024-07-24T16:40:21.918" v="5236"/>
        <pc:sldMkLst>
          <pc:docMk/>
          <pc:sldMk cId="1097071897" sldId="350"/>
        </pc:sldMkLst>
      </pc:sldChg>
      <pc:sldChg chg="add">
        <pc:chgData name="Carleton, Melissa" userId="S::mcarleton_brickergraydon.com#ext#@netorgft9772096.onmicrosoft.com::a6c98b5c-51df-49c8-8a74-8b3e81fbc7a0" providerId="AD" clId="Web-{D457D4F8-8ECF-AD81-BA86-F1E4CBB5D467}" dt="2024-07-24T16:40:21.949" v="5242"/>
        <pc:sldMkLst>
          <pc:docMk/>
          <pc:sldMk cId="856152032" sldId="351"/>
        </pc:sldMkLst>
      </pc:sldChg>
      <pc:sldChg chg="modSp add">
        <pc:chgData name="Carleton, Melissa" userId="S::mcarleton_brickergraydon.com#ext#@netorgft9772096.onmicrosoft.com::a6c98b5c-51df-49c8-8a74-8b3e81fbc7a0" providerId="AD" clId="Web-{D457D4F8-8ECF-AD81-BA86-F1E4CBB5D467}" dt="2024-07-24T16:40:56.231" v="5317" actId="14100"/>
        <pc:sldMkLst>
          <pc:docMk/>
          <pc:sldMk cId="2102618881" sldId="352"/>
        </pc:sldMkLst>
        <pc:spChg chg="mod">
          <ac:chgData name="Carleton, Melissa" userId="S::mcarleton_brickergraydon.com#ext#@netorgft9772096.onmicrosoft.com::a6c98b5c-51df-49c8-8a74-8b3e81fbc7a0" providerId="AD" clId="Web-{D457D4F8-8ECF-AD81-BA86-F1E4CBB5D467}" dt="2024-07-24T16:40:56.231" v="5317" actId="14100"/>
          <ac:spMkLst>
            <pc:docMk/>
            <pc:sldMk cId="2102618881" sldId="352"/>
            <ac:spMk id="3" creationId="{38B33418-2EEC-34FE-B1FB-5421890FCACD}"/>
          </ac:spMkLst>
        </pc:spChg>
      </pc:sldChg>
      <pc:sldChg chg="modSp add">
        <pc:chgData name="Carleton, Melissa" userId="S::mcarleton_brickergraydon.com#ext#@netorgft9772096.onmicrosoft.com::a6c98b5c-51df-49c8-8a74-8b3e81fbc7a0" providerId="AD" clId="Web-{D457D4F8-8ECF-AD81-BA86-F1E4CBB5D467}" dt="2024-07-24T16:41:18.997" v="5322" actId="1076"/>
        <pc:sldMkLst>
          <pc:docMk/>
          <pc:sldMk cId="686545113" sldId="353"/>
        </pc:sldMkLst>
        <pc:spChg chg="mod">
          <ac:chgData name="Carleton, Melissa" userId="S::mcarleton_brickergraydon.com#ext#@netorgft9772096.onmicrosoft.com::a6c98b5c-51df-49c8-8a74-8b3e81fbc7a0" providerId="AD" clId="Web-{D457D4F8-8ECF-AD81-BA86-F1E4CBB5D467}" dt="2024-07-24T16:41:18.997" v="5322" actId="1076"/>
          <ac:spMkLst>
            <pc:docMk/>
            <pc:sldMk cId="686545113" sldId="353"/>
            <ac:spMk id="3" creationId="{7804003C-E61A-8CAB-0F17-C29CDFD24942}"/>
          </ac:spMkLst>
        </pc:spChg>
      </pc:sldChg>
      <pc:sldChg chg="add">
        <pc:chgData name="Carleton, Melissa" userId="S::mcarleton_brickergraydon.com#ext#@netorgft9772096.onmicrosoft.com::a6c98b5c-51df-49c8-8a74-8b3e81fbc7a0" providerId="AD" clId="Web-{D457D4F8-8ECF-AD81-BA86-F1E4CBB5D467}" dt="2024-07-24T16:40:22.043" v="5258"/>
        <pc:sldMkLst>
          <pc:docMk/>
          <pc:sldMk cId="2809875700" sldId="354"/>
        </pc:sldMkLst>
      </pc:sldChg>
      <pc:sldChg chg="modSp add">
        <pc:chgData name="Carleton, Melissa" userId="S::mcarleton_brickergraydon.com#ext#@netorgft9772096.onmicrosoft.com::a6c98b5c-51df-49c8-8a74-8b3e81fbc7a0" providerId="AD" clId="Web-{D457D4F8-8ECF-AD81-BA86-F1E4CBB5D467}" dt="2024-07-24T16:41:50.903" v="5325" actId="1076"/>
        <pc:sldMkLst>
          <pc:docMk/>
          <pc:sldMk cId="52559712" sldId="355"/>
        </pc:sldMkLst>
        <pc:spChg chg="mod">
          <ac:chgData name="Carleton, Melissa" userId="S::mcarleton_brickergraydon.com#ext#@netorgft9772096.onmicrosoft.com::a6c98b5c-51df-49c8-8a74-8b3e81fbc7a0" providerId="AD" clId="Web-{D457D4F8-8ECF-AD81-BA86-F1E4CBB5D467}" dt="2024-07-24T16:41:50.903" v="5325" actId="1076"/>
          <ac:spMkLst>
            <pc:docMk/>
            <pc:sldMk cId="52559712" sldId="355"/>
            <ac:spMk id="3" creationId="{666EAA6D-3851-65AB-458A-5BCAB7ABF8F1}"/>
          </ac:spMkLst>
        </pc:spChg>
      </pc:sldChg>
      <pc:sldChg chg="modSp add">
        <pc:chgData name="Carleton, Melissa" userId="S::mcarleton_brickergraydon.com#ext#@netorgft9772096.onmicrosoft.com::a6c98b5c-51df-49c8-8a74-8b3e81fbc7a0" providerId="AD" clId="Web-{D457D4F8-8ECF-AD81-BA86-F1E4CBB5D467}" dt="2024-07-24T16:46:26.562" v="5332" actId="1076"/>
        <pc:sldMkLst>
          <pc:docMk/>
          <pc:sldMk cId="1819067547" sldId="356"/>
        </pc:sldMkLst>
        <pc:spChg chg="mod">
          <ac:chgData name="Carleton, Melissa" userId="S::mcarleton_brickergraydon.com#ext#@netorgft9772096.onmicrosoft.com::a6c98b5c-51df-49c8-8a74-8b3e81fbc7a0" providerId="AD" clId="Web-{D457D4F8-8ECF-AD81-BA86-F1E4CBB5D467}" dt="2024-07-24T16:46:26.562" v="5332" actId="1076"/>
          <ac:spMkLst>
            <pc:docMk/>
            <pc:sldMk cId="1819067547" sldId="356"/>
            <ac:spMk id="3" creationId="{62B51414-A33D-D51B-E096-EFD51C355E02}"/>
          </ac:spMkLst>
        </pc:spChg>
      </pc:sldChg>
      <pc:sldChg chg="modSp add">
        <pc:chgData name="Carleton, Melissa" userId="S::mcarleton_brickergraydon.com#ext#@netorgft9772096.onmicrosoft.com::a6c98b5c-51df-49c8-8a74-8b3e81fbc7a0" providerId="AD" clId="Web-{D457D4F8-8ECF-AD81-BA86-F1E4CBB5D467}" dt="2024-07-24T16:46:56.062" v="5344" actId="1076"/>
        <pc:sldMkLst>
          <pc:docMk/>
          <pc:sldMk cId="1243970750" sldId="357"/>
        </pc:sldMkLst>
        <pc:spChg chg="mod">
          <ac:chgData name="Carleton, Melissa" userId="S::mcarleton_brickergraydon.com#ext#@netorgft9772096.onmicrosoft.com::a6c98b5c-51df-49c8-8a74-8b3e81fbc7a0" providerId="AD" clId="Web-{D457D4F8-8ECF-AD81-BA86-F1E4CBB5D467}" dt="2024-07-24T16:46:56.062" v="5344" actId="1076"/>
          <ac:spMkLst>
            <pc:docMk/>
            <pc:sldMk cId="1243970750" sldId="357"/>
            <ac:spMk id="3" creationId="{0BC15DCF-24D9-ECDE-12F0-6D9F0E6A2F4E}"/>
          </ac:spMkLst>
        </pc:spChg>
      </pc:sldChg>
      <pc:sldChg chg="add">
        <pc:chgData name="Carleton, Melissa" userId="S::mcarleton_brickergraydon.com#ext#@netorgft9772096.onmicrosoft.com::a6c98b5c-51df-49c8-8a74-8b3e81fbc7a0" providerId="AD" clId="Web-{D457D4F8-8ECF-AD81-BA86-F1E4CBB5D467}" dt="2024-07-24T16:40:22.152" v="5279"/>
        <pc:sldMkLst>
          <pc:docMk/>
          <pc:sldMk cId="1268419881" sldId="358"/>
        </pc:sldMkLst>
      </pc:sldChg>
      <pc:sldChg chg="add">
        <pc:chgData name="Carleton, Melissa" userId="S::mcarleton_brickergraydon.com#ext#@netorgft9772096.onmicrosoft.com::a6c98b5c-51df-49c8-8a74-8b3e81fbc7a0" providerId="AD" clId="Web-{D457D4F8-8ECF-AD81-BA86-F1E4CBB5D467}" dt="2024-07-24T16:40:22.168" v="5282"/>
        <pc:sldMkLst>
          <pc:docMk/>
          <pc:sldMk cId="3569881117" sldId="359"/>
        </pc:sldMkLst>
      </pc:sldChg>
      <pc:sldChg chg="modSp add">
        <pc:chgData name="Carleton, Melissa" userId="S::mcarleton_brickergraydon.com#ext#@netorgft9772096.onmicrosoft.com::a6c98b5c-51df-49c8-8a74-8b3e81fbc7a0" providerId="AD" clId="Web-{D457D4F8-8ECF-AD81-BA86-F1E4CBB5D467}" dt="2024-07-24T16:47:53.687" v="5351" actId="1076"/>
        <pc:sldMkLst>
          <pc:docMk/>
          <pc:sldMk cId="2068347518" sldId="360"/>
        </pc:sldMkLst>
        <pc:spChg chg="mod">
          <ac:chgData name="Carleton, Melissa" userId="S::mcarleton_brickergraydon.com#ext#@netorgft9772096.onmicrosoft.com::a6c98b5c-51df-49c8-8a74-8b3e81fbc7a0" providerId="AD" clId="Web-{D457D4F8-8ECF-AD81-BA86-F1E4CBB5D467}" dt="2024-07-24T16:47:53.687" v="5351" actId="1076"/>
          <ac:spMkLst>
            <pc:docMk/>
            <pc:sldMk cId="2068347518" sldId="360"/>
            <ac:spMk id="3" creationId="{103ECC32-4865-9782-4B21-648942F7DC35}"/>
          </ac:spMkLst>
        </pc:spChg>
      </pc:sldChg>
      <pc:sldChg chg="add">
        <pc:chgData name="Carleton, Melissa" userId="S::mcarleton_brickergraydon.com#ext#@netorgft9772096.onmicrosoft.com::a6c98b5c-51df-49c8-8a74-8b3e81fbc7a0" providerId="AD" clId="Web-{D457D4F8-8ECF-AD81-BA86-F1E4CBB5D467}" dt="2024-07-24T16:40:22.293" v="5303"/>
        <pc:sldMkLst>
          <pc:docMk/>
          <pc:sldMk cId="900282471" sldId="361"/>
        </pc:sldMkLst>
      </pc:sldChg>
      <pc:sldChg chg="modSp add">
        <pc:chgData name="Carleton, Melissa" userId="S::mcarleton_brickergraydon.com#ext#@netorgft9772096.onmicrosoft.com::a6c98b5c-51df-49c8-8a74-8b3e81fbc7a0" providerId="AD" clId="Web-{D457D4F8-8ECF-AD81-BA86-F1E4CBB5D467}" dt="2024-07-24T16:48:29.516" v="5356" actId="1076"/>
        <pc:sldMkLst>
          <pc:docMk/>
          <pc:sldMk cId="2007753936" sldId="362"/>
        </pc:sldMkLst>
        <pc:spChg chg="mod">
          <ac:chgData name="Carleton, Melissa" userId="S::mcarleton_brickergraydon.com#ext#@netorgft9772096.onmicrosoft.com::a6c98b5c-51df-49c8-8a74-8b3e81fbc7a0" providerId="AD" clId="Web-{D457D4F8-8ECF-AD81-BA86-F1E4CBB5D467}" dt="2024-07-24T16:48:29.516" v="5356" actId="1076"/>
          <ac:spMkLst>
            <pc:docMk/>
            <pc:sldMk cId="2007753936" sldId="362"/>
            <ac:spMk id="3" creationId="{016866F3-2DB7-0D59-182E-89D4A7F069DC}"/>
          </ac:spMkLst>
        </pc:spChg>
      </pc:sldChg>
      <pc:sldChg chg="modSp add">
        <pc:chgData name="Carleton, Melissa" userId="S::mcarleton_brickergraydon.com#ext#@netorgft9772096.onmicrosoft.com::a6c98b5c-51df-49c8-8a74-8b3e81fbc7a0" providerId="AD" clId="Web-{D457D4F8-8ECF-AD81-BA86-F1E4CBB5D467}" dt="2024-07-24T16:47:51.312" v="5350" actId="1076"/>
        <pc:sldMkLst>
          <pc:docMk/>
          <pc:sldMk cId="3333427423" sldId="364"/>
        </pc:sldMkLst>
        <pc:spChg chg="mod">
          <ac:chgData name="Carleton, Melissa" userId="S::mcarleton_brickergraydon.com#ext#@netorgft9772096.onmicrosoft.com::a6c98b5c-51df-49c8-8a74-8b3e81fbc7a0" providerId="AD" clId="Web-{D457D4F8-8ECF-AD81-BA86-F1E4CBB5D467}" dt="2024-07-24T16:47:51.312" v="5350" actId="1076"/>
          <ac:spMkLst>
            <pc:docMk/>
            <pc:sldMk cId="3333427423" sldId="364"/>
            <ac:spMk id="3" creationId="{B619164C-4963-741A-14FD-F77E7A2A7C79}"/>
          </ac:spMkLst>
        </pc:spChg>
      </pc:sldChg>
      <pc:sldChg chg="add">
        <pc:chgData name="Carleton, Melissa" userId="S::mcarleton_brickergraydon.com#ext#@netorgft9772096.onmicrosoft.com::a6c98b5c-51df-49c8-8a74-8b3e81fbc7a0" providerId="AD" clId="Web-{D457D4F8-8ECF-AD81-BA86-F1E4CBB5D467}" dt="2024-07-24T16:40:22.043" v="5259"/>
        <pc:sldMkLst>
          <pc:docMk/>
          <pc:sldMk cId="4248487333" sldId="365"/>
        </pc:sldMkLst>
      </pc:sldChg>
      <pc:sldChg chg="modSp add">
        <pc:chgData name="Carleton, Melissa" userId="S::mcarleton_brickergraydon.com#ext#@netorgft9772096.onmicrosoft.com::a6c98b5c-51df-49c8-8a74-8b3e81fbc7a0" providerId="AD" clId="Web-{D457D4F8-8ECF-AD81-BA86-F1E4CBB5D467}" dt="2024-07-24T16:46:28.952" v="5333" actId="1076"/>
        <pc:sldMkLst>
          <pc:docMk/>
          <pc:sldMk cId="2988513058" sldId="367"/>
        </pc:sldMkLst>
        <pc:spChg chg="mod">
          <ac:chgData name="Carleton, Melissa" userId="S::mcarleton_brickergraydon.com#ext#@netorgft9772096.onmicrosoft.com::a6c98b5c-51df-49c8-8a74-8b3e81fbc7a0" providerId="AD" clId="Web-{D457D4F8-8ECF-AD81-BA86-F1E4CBB5D467}" dt="2024-07-24T16:46:28.952" v="5333" actId="1076"/>
          <ac:spMkLst>
            <pc:docMk/>
            <pc:sldMk cId="2988513058" sldId="367"/>
            <ac:spMk id="3" creationId="{666EAA6D-3851-65AB-458A-5BCAB7ABF8F1}"/>
          </ac:spMkLst>
        </pc:spChg>
      </pc:sldChg>
      <pc:sldChg chg="del">
        <pc:chgData name="Carleton, Melissa" userId="S::mcarleton_brickergraydon.com#ext#@netorgft9772096.onmicrosoft.com::a6c98b5c-51df-49c8-8a74-8b3e81fbc7a0" providerId="AD" clId="Web-{D457D4F8-8ECF-AD81-BA86-F1E4CBB5D467}" dt="2024-07-24T16:52:18.534" v="5615"/>
        <pc:sldMkLst>
          <pc:docMk/>
          <pc:sldMk cId="3366527757" sldId="1867"/>
        </pc:sldMkLst>
      </pc:sldChg>
      <pc:sldChg chg="modSp">
        <pc:chgData name="Carleton, Melissa" userId="S::mcarleton_brickergraydon.com#ext#@netorgft9772096.onmicrosoft.com::a6c98b5c-51df-49c8-8a74-8b3e81fbc7a0" providerId="AD" clId="Web-{D457D4F8-8ECF-AD81-BA86-F1E4CBB5D467}" dt="2024-07-24T13:11:36.613" v="20" actId="20577"/>
        <pc:sldMkLst>
          <pc:docMk/>
          <pc:sldMk cId="4074806526" sldId="1873"/>
        </pc:sldMkLst>
        <pc:spChg chg="mod">
          <ac:chgData name="Carleton, Melissa" userId="S::mcarleton_brickergraydon.com#ext#@netorgft9772096.onmicrosoft.com::a6c98b5c-51df-49c8-8a74-8b3e81fbc7a0" providerId="AD" clId="Web-{D457D4F8-8ECF-AD81-BA86-F1E4CBB5D467}" dt="2024-07-24T13:11:36.613" v="20" actId="20577"/>
          <ac:spMkLst>
            <pc:docMk/>
            <pc:sldMk cId="4074806526" sldId="1873"/>
            <ac:spMk id="3" creationId="{0DDB5A33-437C-8807-6A69-6D0D3AF50F2E}"/>
          </ac:spMkLst>
        </pc:spChg>
      </pc:sldChg>
      <pc:sldChg chg="modSp">
        <pc:chgData name="Carleton, Melissa" userId="S::mcarleton_brickergraydon.com#ext#@netorgft9772096.onmicrosoft.com::a6c98b5c-51df-49c8-8a74-8b3e81fbc7a0" providerId="AD" clId="Web-{D457D4F8-8ECF-AD81-BA86-F1E4CBB5D467}" dt="2024-07-24T13:12:03.599" v="40" actId="20577"/>
        <pc:sldMkLst>
          <pc:docMk/>
          <pc:sldMk cId="2753951802" sldId="1878"/>
        </pc:sldMkLst>
        <pc:spChg chg="mod">
          <ac:chgData name="Carleton, Melissa" userId="S::mcarleton_brickergraydon.com#ext#@netorgft9772096.onmicrosoft.com::a6c98b5c-51df-49c8-8a74-8b3e81fbc7a0" providerId="AD" clId="Web-{D457D4F8-8ECF-AD81-BA86-F1E4CBB5D467}" dt="2024-07-24T13:12:03.599" v="40" actId="20577"/>
          <ac:spMkLst>
            <pc:docMk/>
            <pc:sldMk cId="2753951802" sldId="1878"/>
            <ac:spMk id="20" creationId="{B55C5AEE-BFBC-F23E-AE87-14EF239AD1A1}"/>
          </ac:spMkLst>
        </pc:spChg>
      </pc:sldChg>
      <pc:sldChg chg="modSp">
        <pc:chgData name="Carleton, Melissa" userId="S::mcarleton_brickergraydon.com#ext#@netorgft9772096.onmicrosoft.com::a6c98b5c-51df-49c8-8a74-8b3e81fbc7a0" providerId="AD" clId="Web-{D457D4F8-8ECF-AD81-BA86-F1E4CBB5D467}" dt="2024-07-24T13:12:39.742" v="42" actId="20577"/>
        <pc:sldMkLst>
          <pc:docMk/>
          <pc:sldMk cId="1870221219" sldId="1882"/>
        </pc:sldMkLst>
        <pc:spChg chg="mod">
          <ac:chgData name="Carleton, Melissa" userId="S::mcarleton_brickergraydon.com#ext#@netorgft9772096.onmicrosoft.com::a6c98b5c-51df-49c8-8a74-8b3e81fbc7a0" providerId="AD" clId="Web-{D457D4F8-8ECF-AD81-BA86-F1E4CBB5D467}" dt="2024-07-24T13:12:39.742" v="42" actId="20577"/>
          <ac:spMkLst>
            <pc:docMk/>
            <pc:sldMk cId="1870221219" sldId="1882"/>
            <ac:spMk id="3" creationId="{189F59D0-4389-0781-82F0-126B3893B562}"/>
          </ac:spMkLst>
        </pc:spChg>
      </pc:sldChg>
      <pc:sldChg chg="modSp">
        <pc:chgData name="Carleton, Melissa" userId="S::mcarleton_brickergraydon.com#ext#@netorgft9772096.onmicrosoft.com::a6c98b5c-51df-49c8-8a74-8b3e81fbc7a0" providerId="AD" clId="Web-{D457D4F8-8ECF-AD81-BA86-F1E4CBB5D467}" dt="2024-07-24T13:12:45.961" v="43" actId="20577"/>
        <pc:sldMkLst>
          <pc:docMk/>
          <pc:sldMk cId="3196204585" sldId="1883"/>
        </pc:sldMkLst>
        <pc:spChg chg="mod">
          <ac:chgData name="Carleton, Melissa" userId="S::mcarleton_brickergraydon.com#ext#@netorgft9772096.onmicrosoft.com::a6c98b5c-51df-49c8-8a74-8b3e81fbc7a0" providerId="AD" clId="Web-{D457D4F8-8ECF-AD81-BA86-F1E4CBB5D467}" dt="2024-07-24T13:12:45.961" v="43" actId="20577"/>
          <ac:spMkLst>
            <pc:docMk/>
            <pc:sldMk cId="3196204585" sldId="1883"/>
            <ac:spMk id="3" creationId="{25879435-D181-3EA2-30BE-1B78A8952993}"/>
          </ac:spMkLst>
        </pc:spChg>
      </pc:sldChg>
      <pc:sldChg chg="modSp">
        <pc:chgData name="Carleton, Melissa" userId="S::mcarleton_brickergraydon.com#ext#@netorgft9772096.onmicrosoft.com::a6c98b5c-51df-49c8-8a74-8b3e81fbc7a0" providerId="AD" clId="Web-{D457D4F8-8ECF-AD81-BA86-F1E4CBB5D467}" dt="2024-07-24T13:14:05.529" v="173" actId="20577"/>
        <pc:sldMkLst>
          <pc:docMk/>
          <pc:sldMk cId="331566336" sldId="1884"/>
        </pc:sldMkLst>
        <pc:spChg chg="mod">
          <ac:chgData name="Carleton, Melissa" userId="S::mcarleton_brickergraydon.com#ext#@netorgft9772096.onmicrosoft.com::a6c98b5c-51df-49c8-8a74-8b3e81fbc7a0" providerId="AD" clId="Web-{D457D4F8-8ECF-AD81-BA86-F1E4CBB5D467}" dt="2024-07-24T13:14:05.529" v="173" actId="20577"/>
          <ac:spMkLst>
            <pc:docMk/>
            <pc:sldMk cId="331566336" sldId="1884"/>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3:24:34.667" v="263" actId="20577"/>
        <pc:sldMkLst>
          <pc:docMk/>
          <pc:sldMk cId="806214107" sldId="1885"/>
        </pc:sldMkLst>
        <pc:spChg chg="mod">
          <ac:chgData name="Carleton, Melissa" userId="S::mcarleton_brickergraydon.com#ext#@netorgft9772096.onmicrosoft.com::a6c98b5c-51df-49c8-8a74-8b3e81fbc7a0" providerId="AD" clId="Web-{D457D4F8-8ECF-AD81-BA86-F1E4CBB5D467}" dt="2024-07-24T13:14:34.891" v="184" actId="20577"/>
          <ac:spMkLst>
            <pc:docMk/>
            <pc:sldMk cId="806214107" sldId="1885"/>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3:24:34.667" v="263" actId="20577"/>
          <ac:spMkLst>
            <pc:docMk/>
            <pc:sldMk cId="806214107" sldId="1885"/>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3:31:43.447" v="422" actId="20577"/>
        <pc:sldMkLst>
          <pc:docMk/>
          <pc:sldMk cId="3807124735" sldId="1886"/>
        </pc:sldMkLst>
        <pc:spChg chg="mod">
          <ac:chgData name="Carleton, Melissa" userId="S::mcarleton_brickergraydon.com#ext#@netorgft9772096.onmicrosoft.com::a6c98b5c-51df-49c8-8a74-8b3e81fbc7a0" providerId="AD" clId="Web-{D457D4F8-8ECF-AD81-BA86-F1E4CBB5D467}" dt="2024-07-24T13:26:13.315" v="274" actId="20577"/>
          <ac:spMkLst>
            <pc:docMk/>
            <pc:sldMk cId="3807124735" sldId="1886"/>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3:31:43.447" v="422" actId="20577"/>
          <ac:spMkLst>
            <pc:docMk/>
            <pc:sldMk cId="3807124735" sldId="1886"/>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3:33:27.689" v="619" actId="20577"/>
        <pc:sldMkLst>
          <pc:docMk/>
          <pc:sldMk cId="1836053870" sldId="1887"/>
        </pc:sldMkLst>
        <pc:spChg chg="mod">
          <ac:chgData name="Carleton, Melissa" userId="S::mcarleton_brickergraydon.com#ext#@netorgft9772096.onmicrosoft.com::a6c98b5c-51df-49c8-8a74-8b3e81fbc7a0" providerId="AD" clId="Web-{D457D4F8-8ECF-AD81-BA86-F1E4CBB5D467}" dt="2024-07-24T13:31:51.901" v="425" actId="20577"/>
          <ac:spMkLst>
            <pc:docMk/>
            <pc:sldMk cId="1836053870" sldId="1887"/>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3:33:27.689" v="619" actId="20577"/>
          <ac:spMkLst>
            <pc:docMk/>
            <pc:sldMk cId="1836053870" sldId="1887"/>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3:41:17.512" v="1102" actId="20577"/>
        <pc:sldMkLst>
          <pc:docMk/>
          <pc:sldMk cId="1709336878" sldId="1888"/>
        </pc:sldMkLst>
        <pc:spChg chg="mod">
          <ac:chgData name="Carleton, Melissa" userId="S::mcarleton_brickergraydon.com#ext#@netorgft9772096.onmicrosoft.com::a6c98b5c-51df-49c8-8a74-8b3e81fbc7a0" providerId="AD" clId="Web-{D457D4F8-8ECF-AD81-BA86-F1E4CBB5D467}" dt="2024-07-24T13:34:01.629" v="634" actId="20577"/>
          <ac:spMkLst>
            <pc:docMk/>
            <pc:sldMk cId="1709336878" sldId="1888"/>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3:41:17.512" v="1102" actId="20577"/>
          <ac:spMkLst>
            <pc:docMk/>
            <pc:sldMk cId="1709336878" sldId="1888"/>
            <ac:spMk id="20" creationId="{B55C5AEE-BFBC-F23E-AE87-14EF239AD1A1}"/>
          </ac:spMkLst>
        </pc:spChg>
      </pc:sldChg>
      <pc:sldChg chg="addSp delSp modSp add replId">
        <pc:chgData name="Carleton, Melissa" userId="S::mcarleton_brickergraydon.com#ext#@netorgft9772096.onmicrosoft.com::a6c98b5c-51df-49c8-8a74-8b3e81fbc7a0" providerId="AD" clId="Web-{D457D4F8-8ECF-AD81-BA86-F1E4CBB5D467}" dt="2024-07-24T13:53:24.938" v="1431" actId="20577"/>
        <pc:sldMkLst>
          <pc:docMk/>
          <pc:sldMk cId="252941166" sldId="1889"/>
        </pc:sldMkLst>
        <pc:spChg chg="mod">
          <ac:chgData name="Carleton, Melissa" userId="S::mcarleton_brickergraydon.com#ext#@netorgft9772096.onmicrosoft.com::a6c98b5c-51df-49c8-8a74-8b3e81fbc7a0" providerId="AD" clId="Web-{D457D4F8-8ECF-AD81-BA86-F1E4CBB5D467}" dt="2024-07-24T13:53:24.938" v="1431" actId="20577"/>
          <ac:spMkLst>
            <pc:docMk/>
            <pc:sldMk cId="252941166" sldId="1889"/>
            <ac:spMk id="2" creationId="{479D8E81-3703-BD9B-32FD-2E88BD5F31FE}"/>
          </ac:spMkLst>
        </pc:spChg>
        <pc:spChg chg="del mod">
          <ac:chgData name="Carleton, Melissa" userId="S::mcarleton_brickergraydon.com#ext#@netorgft9772096.onmicrosoft.com::a6c98b5c-51df-49c8-8a74-8b3e81fbc7a0" providerId="AD" clId="Web-{D457D4F8-8ECF-AD81-BA86-F1E4CBB5D467}" dt="2024-07-24T13:52:05.620" v="1405"/>
          <ac:spMkLst>
            <pc:docMk/>
            <pc:sldMk cId="252941166" sldId="1889"/>
            <ac:spMk id="20" creationId="{B55C5AEE-BFBC-F23E-AE87-14EF239AD1A1}"/>
          </ac:spMkLst>
        </pc:spChg>
        <pc:picChg chg="add mod">
          <ac:chgData name="Carleton, Melissa" userId="S::mcarleton_brickergraydon.com#ext#@netorgft9772096.onmicrosoft.com::a6c98b5c-51df-49c8-8a74-8b3e81fbc7a0" providerId="AD" clId="Web-{D457D4F8-8ECF-AD81-BA86-F1E4CBB5D467}" dt="2024-07-24T13:53:17.953" v="1428"/>
          <ac:picMkLst>
            <pc:docMk/>
            <pc:sldMk cId="252941166" sldId="1889"/>
            <ac:picMk id="3" creationId="{D09EC625-AB0E-636C-9246-EFD2EBE1EF7C}"/>
          </ac:picMkLst>
        </pc:picChg>
      </pc:sldChg>
      <pc:sldChg chg="modSp add ord replId">
        <pc:chgData name="Carleton, Melissa" userId="S::mcarleton_brickergraydon.com#ext#@netorgft9772096.onmicrosoft.com::a6c98b5c-51df-49c8-8a74-8b3e81fbc7a0" providerId="AD" clId="Web-{D457D4F8-8ECF-AD81-BA86-F1E4CBB5D467}" dt="2024-07-24T13:45:56.422" v="1302" actId="14100"/>
        <pc:sldMkLst>
          <pc:docMk/>
          <pc:sldMk cId="2403307500" sldId="1890"/>
        </pc:sldMkLst>
        <pc:spChg chg="mod">
          <ac:chgData name="Carleton, Melissa" userId="S::mcarleton_brickergraydon.com#ext#@netorgft9772096.onmicrosoft.com::a6c98b5c-51df-49c8-8a74-8b3e81fbc7a0" providerId="AD" clId="Web-{D457D4F8-8ECF-AD81-BA86-F1E4CBB5D467}" dt="2024-07-24T13:45:56.422" v="1302" actId="14100"/>
          <ac:spMkLst>
            <pc:docMk/>
            <pc:sldMk cId="2403307500" sldId="1890"/>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3:45:51" v="1299" actId="20577"/>
          <ac:spMkLst>
            <pc:docMk/>
            <pc:sldMk cId="2403307500" sldId="1890"/>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3:47:23.256" v="1359" actId="20577"/>
        <pc:sldMkLst>
          <pc:docMk/>
          <pc:sldMk cId="1047636386" sldId="1891"/>
        </pc:sldMkLst>
        <pc:spChg chg="mod">
          <ac:chgData name="Carleton, Melissa" userId="S::mcarleton_brickergraydon.com#ext#@netorgft9772096.onmicrosoft.com::a6c98b5c-51df-49c8-8a74-8b3e81fbc7a0" providerId="AD" clId="Web-{D457D4F8-8ECF-AD81-BA86-F1E4CBB5D467}" dt="2024-07-24T13:46:01.954" v="1304" actId="20577"/>
          <ac:spMkLst>
            <pc:docMk/>
            <pc:sldMk cId="1047636386" sldId="1891"/>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3:47:23.256" v="1359" actId="20577"/>
          <ac:spMkLst>
            <pc:docMk/>
            <pc:sldMk cId="1047636386" sldId="1891"/>
            <ac:spMk id="20" creationId="{B55C5AEE-BFBC-F23E-AE87-14EF239AD1A1}"/>
          </ac:spMkLst>
        </pc:spChg>
      </pc:sldChg>
      <pc:sldChg chg="addSp delSp modSp add replId">
        <pc:chgData name="Carleton, Melissa" userId="S::mcarleton_brickergraydon.com#ext#@netorgft9772096.onmicrosoft.com::a6c98b5c-51df-49c8-8a74-8b3e81fbc7a0" providerId="AD" clId="Web-{D457D4F8-8ECF-AD81-BA86-F1E4CBB5D467}" dt="2024-07-24T13:49:27.234" v="1393"/>
        <pc:sldMkLst>
          <pc:docMk/>
          <pc:sldMk cId="1158208036" sldId="1892"/>
        </pc:sldMkLst>
        <pc:spChg chg="mod">
          <ac:chgData name="Carleton, Melissa" userId="S::mcarleton_brickergraydon.com#ext#@netorgft9772096.onmicrosoft.com::a6c98b5c-51df-49c8-8a74-8b3e81fbc7a0" providerId="AD" clId="Web-{D457D4F8-8ECF-AD81-BA86-F1E4CBB5D467}" dt="2024-07-24T13:47:41.539" v="1374" actId="20577"/>
          <ac:spMkLst>
            <pc:docMk/>
            <pc:sldMk cId="1158208036" sldId="1892"/>
            <ac:spMk id="2" creationId="{479D8E81-3703-BD9B-32FD-2E88BD5F31FE}"/>
          </ac:spMkLst>
        </pc:spChg>
        <pc:spChg chg="del">
          <ac:chgData name="Carleton, Melissa" userId="S::mcarleton_brickergraydon.com#ext#@netorgft9772096.onmicrosoft.com::a6c98b5c-51df-49c8-8a74-8b3e81fbc7a0" providerId="AD" clId="Web-{D457D4F8-8ECF-AD81-BA86-F1E4CBB5D467}" dt="2024-07-24T13:47:43.383" v="1375"/>
          <ac:spMkLst>
            <pc:docMk/>
            <pc:sldMk cId="1158208036" sldId="1892"/>
            <ac:spMk id="20" creationId="{B55C5AEE-BFBC-F23E-AE87-14EF239AD1A1}"/>
          </ac:spMkLst>
        </pc:spChg>
        <pc:picChg chg="add mod">
          <ac:chgData name="Carleton, Melissa" userId="S::mcarleton_brickergraydon.com#ext#@netorgft9772096.onmicrosoft.com::a6c98b5c-51df-49c8-8a74-8b3e81fbc7a0" providerId="AD" clId="Web-{D457D4F8-8ECF-AD81-BA86-F1E4CBB5D467}" dt="2024-07-24T13:49:27.234" v="1393"/>
          <ac:picMkLst>
            <pc:docMk/>
            <pc:sldMk cId="1158208036" sldId="1892"/>
            <ac:picMk id="3" creationId="{2E23D6DE-0278-4266-B560-321C620896EF}"/>
          </ac:picMkLst>
        </pc:picChg>
      </pc:sldChg>
      <pc:sldChg chg="modSp add ord replId">
        <pc:chgData name="Carleton, Melissa" userId="S::mcarleton_brickergraydon.com#ext#@netorgft9772096.onmicrosoft.com::a6c98b5c-51df-49c8-8a74-8b3e81fbc7a0" providerId="AD" clId="Web-{D457D4F8-8ECF-AD81-BA86-F1E4CBB5D467}" dt="2024-07-24T13:54:25.927" v="1475" actId="20577"/>
        <pc:sldMkLst>
          <pc:docMk/>
          <pc:sldMk cId="930886507" sldId="1893"/>
        </pc:sldMkLst>
        <pc:spChg chg="mod">
          <ac:chgData name="Carleton, Melissa" userId="S::mcarleton_brickergraydon.com#ext#@netorgft9772096.onmicrosoft.com::a6c98b5c-51df-49c8-8a74-8b3e81fbc7a0" providerId="AD" clId="Web-{D457D4F8-8ECF-AD81-BA86-F1E4CBB5D467}" dt="2024-07-24T13:54:01.097" v="1453" actId="20577"/>
          <ac:spMkLst>
            <pc:docMk/>
            <pc:sldMk cId="930886507" sldId="1893"/>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3:54:25.927" v="1475" actId="20577"/>
          <ac:spMkLst>
            <pc:docMk/>
            <pc:sldMk cId="930886507" sldId="1893"/>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3:55:19.618" v="1519" actId="20577"/>
        <pc:sldMkLst>
          <pc:docMk/>
          <pc:sldMk cId="3801717329" sldId="1894"/>
        </pc:sldMkLst>
        <pc:spChg chg="mod">
          <ac:chgData name="Carleton, Melissa" userId="S::mcarleton_brickergraydon.com#ext#@netorgft9772096.onmicrosoft.com::a6c98b5c-51df-49c8-8a74-8b3e81fbc7a0" providerId="AD" clId="Web-{D457D4F8-8ECF-AD81-BA86-F1E4CBB5D467}" dt="2024-07-24T13:54:40.334" v="1504" actId="20577"/>
          <ac:spMkLst>
            <pc:docMk/>
            <pc:sldMk cId="3801717329" sldId="1894"/>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3:55:19.618" v="1519" actId="20577"/>
          <ac:spMkLst>
            <pc:docMk/>
            <pc:sldMk cId="3801717329" sldId="1894"/>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3:59:26.120" v="1842" actId="20577"/>
        <pc:sldMkLst>
          <pc:docMk/>
          <pc:sldMk cId="4047590375" sldId="1895"/>
        </pc:sldMkLst>
        <pc:spChg chg="mod">
          <ac:chgData name="Carleton, Melissa" userId="S::mcarleton_brickergraydon.com#ext#@netorgft9772096.onmicrosoft.com::a6c98b5c-51df-49c8-8a74-8b3e81fbc7a0" providerId="AD" clId="Web-{D457D4F8-8ECF-AD81-BA86-F1E4CBB5D467}" dt="2024-07-24T13:58:14.036" v="1547" actId="20577"/>
          <ac:spMkLst>
            <pc:docMk/>
            <pc:sldMk cId="4047590375" sldId="1895"/>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3:59:26.120" v="1842" actId="20577"/>
          <ac:spMkLst>
            <pc:docMk/>
            <pc:sldMk cId="4047590375" sldId="1895"/>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4:03:06.182" v="2276" actId="20577"/>
        <pc:sldMkLst>
          <pc:docMk/>
          <pc:sldMk cId="2945953981" sldId="1896"/>
        </pc:sldMkLst>
        <pc:spChg chg="mod">
          <ac:chgData name="Carleton, Melissa" userId="S::mcarleton_brickergraydon.com#ext#@netorgft9772096.onmicrosoft.com::a6c98b5c-51df-49c8-8a74-8b3e81fbc7a0" providerId="AD" clId="Web-{D457D4F8-8ECF-AD81-BA86-F1E4CBB5D467}" dt="2024-07-24T14:00:18.795" v="1855" actId="20577"/>
          <ac:spMkLst>
            <pc:docMk/>
            <pc:sldMk cId="2945953981" sldId="1896"/>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4:03:06.182" v="2276" actId="20577"/>
          <ac:spMkLst>
            <pc:docMk/>
            <pc:sldMk cId="2945953981" sldId="1896"/>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4:06:39.853" v="2782" actId="20577"/>
        <pc:sldMkLst>
          <pc:docMk/>
          <pc:sldMk cId="3346002624" sldId="1897"/>
        </pc:sldMkLst>
        <pc:spChg chg="mod">
          <ac:chgData name="Carleton, Melissa" userId="S::mcarleton_brickergraydon.com#ext#@netorgft9772096.onmicrosoft.com::a6c98b5c-51df-49c8-8a74-8b3e81fbc7a0" providerId="AD" clId="Web-{D457D4F8-8ECF-AD81-BA86-F1E4CBB5D467}" dt="2024-07-24T14:03:24.027" v="2280" actId="20577"/>
          <ac:spMkLst>
            <pc:docMk/>
            <pc:sldMk cId="3346002624" sldId="1897"/>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4:06:39.853" v="2782" actId="20577"/>
          <ac:spMkLst>
            <pc:docMk/>
            <pc:sldMk cId="3346002624" sldId="1897"/>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4:11:00.168" v="3144" actId="20577"/>
        <pc:sldMkLst>
          <pc:docMk/>
          <pc:sldMk cId="2269509757" sldId="1898"/>
        </pc:sldMkLst>
        <pc:spChg chg="mod">
          <ac:chgData name="Carleton, Melissa" userId="S::mcarleton_brickergraydon.com#ext#@netorgft9772096.onmicrosoft.com::a6c98b5c-51df-49c8-8a74-8b3e81fbc7a0" providerId="AD" clId="Web-{D457D4F8-8ECF-AD81-BA86-F1E4CBB5D467}" dt="2024-07-24T14:07:29.700" v="2790" actId="20577"/>
          <ac:spMkLst>
            <pc:docMk/>
            <pc:sldMk cId="2269509757" sldId="1898"/>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4:11:00.168" v="3144" actId="20577"/>
          <ac:spMkLst>
            <pc:docMk/>
            <pc:sldMk cId="2269509757" sldId="1898"/>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4:13:07.834" v="3444" actId="20577"/>
        <pc:sldMkLst>
          <pc:docMk/>
          <pc:sldMk cId="2978173181" sldId="1899"/>
        </pc:sldMkLst>
        <pc:spChg chg="mod">
          <ac:chgData name="Carleton, Melissa" userId="S::mcarleton_brickergraydon.com#ext#@netorgft9772096.onmicrosoft.com::a6c98b5c-51df-49c8-8a74-8b3e81fbc7a0" providerId="AD" clId="Web-{D457D4F8-8ECF-AD81-BA86-F1E4CBB5D467}" dt="2024-07-24T14:11:05.716" v="3159" actId="20577"/>
          <ac:spMkLst>
            <pc:docMk/>
            <pc:sldMk cId="2978173181" sldId="1899"/>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4:13:07.834" v="3444" actId="20577"/>
          <ac:spMkLst>
            <pc:docMk/>
            <pc:sldMk cId="2978173181" sldId="1899"/>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4:14:32.996" v="3929" actId="20577"/>
        <pc:sldMkLst>
          <pc:docMk/>
          <pc:sldMk cId="3895511148" sldId="1900"/>
        </pc:sldMkLst>
        <pc:spChg chg="mod">
          <ac:chgData name="Carleton, Melissa" userId="S::mcarleton_brickergraydon.com#ext#@netorgft9772096.onmicrosoft.com::a6c98b5c-51df-49c8-8a74-8b3e81fbc7a0" providerId="AD" clId="Web-{D457D4F8-8ECF-AD81-BA86-F1E4CBB5D467}" dt="2024-07-24T14:13:15.818" v="3452" actId="20577"/>
          <ac:spMkLst>
            <pc:docMk/>
            <pc:sldMk cId="3895511148" sldId="1900"/>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4:14:32.996" v="3929" actId="20577"/>
          <ac:spMkLst>
            <pc:docMk/>
            <pc:sldMk cId="3895511148" sldId="1900"/>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4:15:32.203" v="4170" actId="20577"/>
        <pc:sldMkLst>
          <pc:docMk/>
          <pc:sldMk cId="4272912905" sldId="1901"/>
        </pc:sldMkLst>
        <pc:spChg chg="mod">
          <ac:chgData name="Carleton, Melissa" userId="S::mcarleton_brickergraydon.com#ext#@netorgft9772096.onmicrosoft.com::a6c98b5c-51df-49c8-8a74-8b3e81fbc7a0" providerId="AD" clId="Web-{D457D4F8-8ECF-AD81-BA86-F1E4CBB5D467}" dt="2024-07-24T14:14:41.356" v="3941" actId="20577"/>
          <ac:spMkLst>
            <pc:docMk/>
            <pc:sldMk cId="4272912905" sldId="1901"/>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4:15:32.203" v="4170" actId="20577"/>
          <ac:spMkLst>
            <pc:docMk/>
            <pc:sldMk cId="4272912905" sldId="1901"/>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4:18:59.983" v="4373" actId="20577"/>
        <pc:sldMkLst>
          <pc:docMk/>
          <pc:sldMk cId="4237748857" sldId="1902"/>
        </pc:sldMkLst>
        <pc:spChg chg="mod">
          <ac:chgData name="Carleton, Melissa" userId="S::mcarleton_brickergraydon.com#ext#@netorgft9772096.onmicrosoft.com::a6c98b5c-51df-49c8-8a74-8b3e81fbc7a0" providerId="AD" clId="Web-{D457D4F8-8ECF-AD81-BA86-F1E4CBB5D467}" dt="2024-07-24T14:18:43.857" v="4339" actId="20577"/>
          <ac:spMkLst>
            <pc:docMk/>
            <pc:sldMk cId="4237748857" sldId="1902"/>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4:18:59.983" v="4373" actId="20577"/>
          <ac:spMkLst>
            <pc:docMk/>
            <pc:sldMk cId="4237748857" sldId="1902"/>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5:07:28.459" v="4494" actId="20577"/>
        <pc:sldMkLst>
          <pc:docMk/>
          <pc:sldMk cId="3024863872" sldId="1903"/>
        </pc:sldMkLst>
        <pc:spChg chg="mod">
          <ac:chgData name="Carleton, Melissa" userId="S::mcarleton_brickergraydon.com#ext#@netorgft9772096.onmicrosoft.com::a6c98b5c-51df-49c8-8a74-8b3e81fbc7a0" providerId="AD" clId="Web-{D457D4F8-8ECF-AD81-BA86-F1E4CBB5D467}" dt="2024-07-24T14:19:06.734" v="4381" actId="20577"/>
          <ac:spMkLst>
            <pc:docMk/>
            <pc:sldMk cId="3024863872" sldId="1903"/>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5:07:28.459" v="4494" actId="20577"/>
          <ac:spMkLst>
            <pc:docMk/>
            <pc:sldMk cId="3024863872" sldId="1903"/>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5:07:50.600" v="4520" actId="20577"/>
        <pc:sldMkLst>
          <pc:docMk/>
          <pc:sldMk cId="3783927774" sldId="1904"/>
        </pc:sldMkLst>
        <pc:spChg chg="mod">
          <ac:chgData name="Carleton, Melissa" userId="S::mcarleton_brickergraydon.com#ext#@netorgft9772096.onmicrosoft.com::a6c98b5c-51df-49c8-8a74-8b3e81fbc7a0" providerId="AD" clId="Web-{D457D4F8-8ECF-AD81-BA86-F1E4CBB5D467}" dt="2024-07-24T15:07:35.365" v="4505" actId="20577"/>
          <ac:spMkLst>
            <pc:docMk/>
            <pc:sldMk cId="3783927774" sldId="1904"/>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5:07:50.600" v="4520" actId="20577"/>
          <ac:spMkLst>
            <pc:docMk/>
            <pc:sldMk cId="3783927774" sldId="1904"/>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5:09:32.646" v="4564" actId="20577"/>
        <pc:sldMkLst>
          <pc:docMk/>
          <pc:sldMk cId="3135442378" sldId="1905"/>
        </pc:sldMkLst>
        <pc:spChg chg="mod">
          <ac:chgData name="Carleton, Melissa" userId="S::mcarleton_brickergraydon.com#ext#@netorgft9772096.onmicrosoft.com::a6c98b5c-51df-49c8-8a74-8b3e81fbc7a0" providerId="AD" clId="Web-{D457D4F8-8ECF-AD81-BA86-F1E4CBB5D467}" dt="2024-07-24T15:08:01.412" v="4532" actId="20577"/>
          <ac:spMkLst>
            <pc:docMk/>
            <pc:sldMk cId="3135442378" sldId="1905"/>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5:09:32.646" v="4564" actId="20577"/>
          <ac:spMkLst>
            <pc:docMk/>
            <pc:sldMk cId="3135442378" sldId="1905"/>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5:15:10.427" v="4784" actId="20577"/>
        <pc:sldMkLst>
          <pc:docMk/>
          <pc:sldMk cId="3950026262" sldId="1906"/>
        </pc:sldMkLst>
        <pc:spChg chg="mod">
          <ac:chgData name="Carleton, Melissa" userId="S::mcarleton_brickergraydon.com#ext#@netorgft9772096.onmicrosoft.com::a6c98b5c-51df-49c8-8a74-8b3e81fbc7a0" providerId="AD" clId="Web-{D457D4F8-8ECF-AD81-BA86-F1E4CBB5D467}" dt="2024-07-24T15:09:50.849" v="4570" actId="20577"/>
          <ac:spMkLst>
            <pc:docMk/>
            <pc:sldMk cId="3950026262" sldId="1906"/>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5:15:10.427" v="4784" actId="20577"/>
          <ac:spMkLst>
            <pc:docMk/>
            <pc:sldMk cId="3950026262" sldId="1906"/>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5:22:06.410" v="4934" actId="20577"/>
        <pc:sldMkLst>
          <pc:docMk/>
          <pc:sldMk cId="99892803" sldId="1907"/>
        </pc:sldMkLst>
        <pc:spChg chg="mod">
          <ac:chgData name="Carleton, Melissa" userId="S::mcarleton_brickergraydon.com#ext#@netorgft9772096.onmicrosoft.com::a6c98b5c-51df-49c8-8a74-8b3e81fbc7a0" providerId="AD" clId="Web-{D457D4F8-8ECF-AD81-BA86-F1E4CBB5D467}" dt="2024-07-24T15:21:00.629" v="4788" actId="20577"/>
          <ac:spMkLst>
            <pc:docMk/>
            <pc:sldMk cId="99892803" sldId="1907"/>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5:22:06.410" v="4934" actId="20577"/>
          <ac:spMkLst>
            <pc:docMk/>
            <pc:sldMk cId="99892803" sldId="1907"/>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5:23:40.316" v="5052" actId="20577"/>
        <pc:sldMkLst>
          <pc:docMk/>
          <pc:sldMk cId="3665888970" sldId="1908"/>
        </pc:sldMkLst>
        <pc:spChg chg="mod">
          <ac:chgData name="Carleton, Melissa" userId="S::mcarleton_brickergraydon.com#ext#@netorgft9772096.onmicrosoft.com::a6c98b5c-51df-49c8-8a74-8b3e81fbc7a0" providerId="AD" clId="Web-{D457D4F8-8ECF-AD81-BA86-F1E4CBB5D467}" dt="2024-07-24T15:23:40.316" v="5052" actId="20577"/>
          <ac:spMkLst>
            <pc:docMk/>
            <pc:sldMk cId="3665888970" sldId="1908"/>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5:23:31.675" v="5042" actId="20577"/>
          <ac:spMkLst>
            <pc:docMk/>
            <pc:sldMk cId="3665888970" sldId="1908"/>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5:25:36.331" v="5136" actId="20577"/>
        <pc:sldMkLst>
          <pc:docMk/>
          <pc:sldMk cId="2236670687" sldId="1909"/>
        </pc:sldMkLst>
        <pc:spChg chg="mod">
          <ac:chgData name="Carleton, Melissa" userId="S::mcarleton_brickergraydon.com#ext#@netorgft9772096.onmicrosoft.com::a6c98b5c-51df-49c8-8a74-8b3e81fbc7a0" providerId="AD" clId="Web-{D457D4F8-8ECF-AD81-BA86-F1E4CBB5D467}" dt="2024-07-24T15:23:55.300" v="5058" actId="20577"/>
          <ac:spMkLst>
            <pc:docMk/>
            <pc:sldMk cId="2236670687" sldId="1909"/>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5:25:36.331" v="5136" actId="20577"/>
          <ac:spMkLst>
            <pc:docMk/>
            <pc:sldMk cId="2236670687" sldId="1909"/>
            <ac:spMk id="20" creationId="{B55C5AEE-BFBC-F23E-AE87-14EF239AD1A1}"/>
          </ac:spMkLst>
        </pc:spChg>
      </pc:sldChg>
      <pc:sldChg chg="modSp new">
        <pc:chgData name="Carleton, Melissa" userId="S::mcarleton_brickergraydon.com#ext#@netorgft9772096.onmicrosoft.com::a6c98b5c-51df-49c8-8a74-8b3e81fbc7a0" providerId="AD" clId="Web-{D457D4F8-8ECF-AD81-BA86-F1E4CBB5D467}" dt="2024-07-24T15:26:14.238" v="5151" actId="20577"/>
        <pc:sldMkLst>
          <pc:docMk/>
          <pc:sldMk cId="528166280" sldId="1910"/>
        </pc:sldMkLst>
        <pc:spChg chg="mod">
          <ac:chgData name="Carleton, Melissa" userId="S::mcarleton_brickergraydon.com#ext#@netorgft9772096.onmicrosoft.com::a6c98b5c-51df-49c8-8a74-8b3e81fbc7a0" providerId="AD" clId="Web-{D457D4F8-8ECF-AD81-BA86-F1E4CBB5D467}" dt="2024-07-24T15:26:03.113" v="5144" actId="20577"/>
          <ac:spMkLst>
            <pc:docMk/>
            <pc:sldMk cId="528166280" sldId="1910"/>
            <ac:spMk id="2" creationId="{3E98E951-388E-4AD9-A442-9C48988E8770}"/>
          </ac:spMkLst>
        </pc:spChg>
        <pc:spChg chg="mod">
          <ac:chgData name="Carleton, Melissa" userId="S::mcarleton_brickergraydon.com#ext#@netorgft9772096.onmicrosoft.com::a6c98b5c-51df-49c8-8a74-8b3e81fbc7a0" providerId="AD" clId="Web-{D457D4F8-8ECF-AD81-BA86-F1E4CBB5D467}" dt="2024-07-24T15:26:14.238" v="5151" actId="20577"/>
          <ac:spMkLst>
            <pc:docMk/>
            <pc:sldMk cId="528166280" sldId="1910"/>
            <ac:spMk id="3" creationId="{545D7418-711F-536A-0B2F-2A2B6583CA09}"/>
          </ac:spMkLst>
        </pc:spChg>
      </pc:sldChg>
      <pc:sldChg chg="modSp add ord replId">
        <pc:chgData name="Carleton, Melissa" userId="S::mcarleton_brickergraydon.com#ext#@netorgft9772096.onmicrosoft.com::a6c98b5c-51df-49c8-8a74-8b3e81fbc7a0" providerId="AD" clId="Web-{D457D4F8-8ECF-AD81-BA86-F1E4CBB5D467}" dt="2024-07-24T16:40:13.215" v="5233" actId="20577"/>
        <pc:sldMkLst>
          <pc:docMk/>
          <pc:sldMk cId="2231339427" sldId="1911"/>
        </pc:sldMkLst>
        <pc:spChg chg="mod">
          <ac:chgData name="Carleton, Melissa" userId="S::mcarleton_brickergraydon.com#ext#@netorgft9772096.onmicrosoft.com::a6c98b5c-51df-49c8-8a74-8b3e81fbc7a0" providerId="AD" clId="Web-{D457D4F8-8ECF-AD81-BA86-F1E4CBB5D467}" dt="2024-07-24T15:26:54.988" v="5157" actId="20577"/>
          <ac:spMkLst>
            <pc:docMk/>
            <pc:sldMk cId="2231339427" sldId="1911"/>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6:40:13.215" v="5233" actId="20577"/>
          <ac:spMkLst>
            <pc:docMk/>
            <pc:sldMk cId="2231339427" sldId="1911"/>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6:51:46.721" v="5613" actId="20577"/>
        <pc:sldMkLst>
          <pc:docMk/>
          <pc:sldMk cId="3594032735" sldId="1912"/>
        </pc:sldMkLst>
        <pc:spChg chg="mod">
          <ac:chgData name="Carleton, Melissa" userId="S::mcarleton_brickergraydon.com#ext#@netorgft9772096.onmicrosoft.com::a6c98b5c-51df-49c8-8a74-8b3e81fbc7a0" providerId="AD" clId="Web-{D457D4F8-8ECF-AD81-BA86-F1E4CBB5D467}" dt="2024-07-24T16:51:46.721" v="5613" actId="20577"/>
          <ac:spMkLst>
            <pc:docMk/>
            <pc:sldMk cId="3594032735" sldId="1912"/>
            <ac:spMk id="2" creationId="{EC6A3CD2-561F-EDDF-C5D7-ADADE95C7302}"/>
          </ac:spMkLst>
        </pc:spChg>
        <pc:spChg chg="mod">
          <ac:chgData name="Carleton, Melissa" userId="S::mcarleton_brickergraydon.com#ext#@netorgft9772096.onmicrosoft.com::a6c98b5c-51df-49c8-8a74-8b3e81fbc7a0" providerId="AD" clId="Web-{D457D4F8-8ECF-AD81-BA86-F1E4CBB5D467}" dt="2024-07-24T16:49:28.376" v="5374" actId="20577"/>
          <ac:spMkLst>
            <pc:docMk/>
            <pc:sldMk cId="3594032735" sldId="1912"/>
            <ac:spMk id="3" creationId="{B6852A88-4B99-F45B-6510-5FD98B1C61FA}"/>
          </ac:spMkLst>
        </pc:spChg>
      </pc:sldChg>
      <pc:sldChg chg="modSp add replId">
        <pc:chgData name="Carleton, Melissa" userId="S::mcarleton_brickergraydon.com#ext#@netorgft9772096.onmicrosoft.com::a6c98b5c-51df-49c8-8a74-8b3e81fbc7a0" providerId="AD" clId="Web-{D457D4F8-8ECF-AD81-BA86-F1E4CBB5D467}" dt="2024-07-24T16:53:35.003" v="5740" actId="20577"/>
        <pc:sldMkLst>
          <pc:docMk/>
          <pc:sldMk cId="2461661381" sldId="1913"/>
        </pc:sldMkLst>
        <pc:spChg chg="mod">
          <ac:chgData name="Carleton, Melissa" userId="S::mcarleton_brickergraydon.com#ext#@netorgft9772096.onmicrosoft.com::a6c98b5c-51df-49c8-8a74-8b3e81fbc7a0" providerId="AD" clId="Web-{D457D4F8-8ECF-AD81-BA86-F1E4CBB5D467}" dt="2024-07-24T16:52:55.815" v="5621" actId="20577"/>
          <ac:spMkLst>
            <pc:docMk/>
            <pc:sldMk cId="2461661381" sldId="1913"/>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6:53:35.003" v="5740" actId="20577"/>
          <ac:spMkLst>
            <pc:docMk/>
            <pc:sldMk cId="2461661381" sldId="1913"/>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6:54:52.082" v="5851" actId="20577"/>
        <pc:sldMkLst>
          <pc:docMk/>
          <pc:sldMk cId="1543449915" sldId="1914"/>
        </pc:sldMkLst>
        <pc:spChg chg="mod">
          <ac:chgData name="Carleton, Melissa" userId="S::mcarleton_brickergraydon.com#ext#@netorgft9772096.onmicrosoft.com::a6c98b5c-51df-49c8-8a74-8b3e81fbc7a0" providerId="AD" clId="Web-{D457D4F8-8ECF-AD81-BA86-F1E4CBB5D467}" dt="2024-07-24T16:53:42.737" v="5746" actId="20577"/>
          <ac:spMkLst>
            <pc:docMk/>
            <pc:sldMk cId="1543449915" sldId="1914"/>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6:54:52.082" v="5851" actId="20577"/>
          <ac:spMkLst>
            <pc:docMk/>
            <pc:sldMk cId="1543449915" sldId="1914"/>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6:55:28.613" v="5894" actId="20577"/>
        <pc:sldMkLst>
          <pc:docMk/>
          <pc:sldMk cId="1341755190" sldId="1915"/>
        </pc:sldMkLst>
        <pc:spChg chg="mod">
          <ac:chgData name="Carleton, Melissa" userId="S::mcarleton_brickergraydon.com#ext#@netorgft9772096.onmicrosoft.com::a6c98b5c-51df-49c8-8a74-8b3e81fbc7a0" providerId="AD" clId="Web-{D457D4F8-8ECF-AD81-BA86-F1E4CBB5D467}" dt="2024-07-24T16:55:14.754" v="5881" actId="20577"/>
          <ac:spMkLst>
            <pc:docMk/>
            <pc:sldMk cId="1341755190" sldId="1915"/>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6:55:28.613" v="5894" actId="20577"/>
          <ac:spMkLst>
            <pc:docMk/>
            <pc:sldMk cId="1341755190" sldId="1915"/>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7:07:59.229" v="6283" actId="20577"/>
        <pc:sldMkLst>
          <pc:docMk/>
          <pc:sldMk cId="1864989627" sldId="1916"/>
        </pc:sldMkLst>
        <pc:spChg chg="mod">
          <ac:chgData name="Carleton, Melissa" userId="S::mcarleton_brickergraydon.com#ext#@netorgft9772096.onmicrosoft.com::a6c98b5c-51df-49c8-8a74-8b3e81fbc7a0" providerId="AD" clId="Web-{D457D4F8-8ECF-AD81-BA86-F1E4CBB5D467}" dt="2024-07-24T16:55:39.410" v="5898" actId="20577"/>
          <ac:spMkLst>
            <pc:docMk/>
            <pc:sldMk cId="1864989627" sldId="1916"/>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7:07:59.229" v="6283" actId="20577"/>
          <ac:spMkLst>
            <pc:docMk/>
            <pc:sldMk cId="1864989627" sldId="1916"/>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6:58:05.271" v="6183" actId="20577"/>
        <pc:sldMkLst>
          <pc:docMk/>
          <pc:sldMk cId="1991454963" sldId="1917"/>
        </pc:sldMkLst>
        <pc:spChg chg="mod">
          <ac:chgData name="Carleton, Melissa" userId="S::mcarleton_brickergraydon.com#ext#@netorgft9772096.onmicrosoft.com::a6c98b5c-51df-49c8-8a74-8b3e81fbc7a0" providerId="AD" clId="Web-{D457D4F8-8ECF-AD81-BA86-F1E4CBB5D467}" dt="2024-07-24T16:57:09.161" v="6082" actId="20577"/>
          <ac:spMkLst>
            <pc:docMk/>
            <pc:sldMk cId="1991454963" sldId="1917"/>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6:58:05.271" v="6183" actId="20577"/>
          <ac:spMkLst>
            <pc:docMk/>
            <pc:sldMk cId="1991454963" sldId="1917"/>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7:08:16.948" v="6316" actId="20577"/>
        <pc:sldMkLst>
          <pc:docMk/>
          <pc:sldMk cId="507710800" sldId="1918"/>
        </pc:sldMkLst>
        <pc:spChg chg="mod">
          <ac:chgData name="Carleton, Melissa" userId="S::mcarleton_brickergraydon.com#ext#@netorgft9772096.onmicrosoft.com::a6c98b5c-51df-49c8-8a74-8b3e81fbc7a0" providerId="AD" clId="Web-{D457D4F8-8ECF-AD81-BA86-F1E4CBB5D467}" dt="2024-07-24T17:07:39.932" v="6277" actId="20577"/>
          <ac:spMkLst>
            <pc:docMk/>
            <pc:sldMk cId="507710800" sldId="1918"/>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17:08:16.948" v="6316" actId="20577"/>
          <ac:spMkLst>
            <pc:docMk/>
            <pc:sldMk cId="507710800" sldId="1918"/>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17:09:01.245" v="6347" actId="20577"/>
        <pc:sldMkLst>
          <pc:docMk/>
          <pc:sldMk cId="4288995021" sldId="1919"/>
        </pc:sldMkLst>
        <pc:spChg chg="mod">
          <ac:chgData name="Carleton, Melissa" userId="S::mcarleton_brickergraydon.com#ext#@netorgft9772096.onmicrosoft.com::a6c98b5c-51df-49c8-8a74-8b3e81fbc7a0" providerId="AD" clId="Web-{D457D4F8-8ECF-AD81-BA86-F1E4CBB5D467}" dt="2024-07-24T17:09:01.245" v="6347" actId="20577"/>
          <ac:spMkLst>
            <pc:docMk/>
            <pc:sldMk cId="4288995021" sldId="1919"/>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21:31:26.247" v="6452" actId="20577"/>
        <pc:sldMkLst>
          <pc:docMk/>
          <pc:sldMk cId="906670712" sldId="1920"/>
        </pc:sldMkLst>
        <pc:spChg chg="mod">
          <ac:chgData name="Carleton, Melissa" userId="S::mcarleton_brickergraydon.com#ext#@netorgft9772096.onmicrosoft.com::a6c98b5c-51df-49c8-8a74-8b3e81fbc7a0" providerId="AD" clId="Web-{D457D4F8-8ECF-AD81-BA86-F1E4CBB5D467}" dt="2024-07-24T17:09:28.746" v="6369" actId="20577"/>
          <ac:spMkLst>
            <pc:docMk/>
            <pc:sldMk cId="906670712" sldId="1920"/>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21:31:26.247" v="6452" actId="20577"/>
          <ac:spMkLst>
            <pc:docMk/>
            <pc:sldMk cId="906670712" sldId="1920"/>
            <ac:spMk id="20" creationId="{B55C5AEE-BFBC-F23E-AE87-14EF239AD1A1}"/>
          </ac:spMkLst>
        </pc:spChg>
      </pc:sldChg>
      <pc:sldChg chg="modSp add replId">
        <pc:chgData name="Carleton, Melissa" userId="S::mcarleton_brickergraydon.com#ext#@netorgft9772096.onmicrosoft.com::a6c98b5c-51df-49c8-8a74-8b3e81fbc7a0" providerId="AD" clId="Web-{D457D4F8-8ECF-AD81-BA86-F1E4CBB5D467}" dt="2024-07-24T21:34:17.405" v="6482" actId="20577"/>
        <pc:sldMkLst>
          <pc:docMk/>
          <pc:sldMk cId="2209817544" sldId="1921"/>
        </pc:sldMkLst>
        <pc:spChg chg="mod">
          <ac:chgData name="Carleton, Melissa" userId="S::mcarleton_brickergraydon.com#ext#@netorgft9772096.onmicrosoft.com::a6c98b5c-51df-49c8-8a74-8b3e81fbc7a0" providerId="AD" clId="Web-{D457D4F8-8ECF-AD81-BA86-F1E4CBB5D467}" dt="2024-07-24T21:33:59.201" v="6457" actId="20577"/>
          <ac:spMkLst>
            <pc:docMk/>
            <pc:sldMk cId="2209817544" sldId="1921"/>
            <ac:spMk id="2" creationId="{479D8E81-3703-BD9B-32FD-2E88BD5F31FE}"/>
          </ac:spMkLst>
        </pc:spChg>
        <pc:spChg chg="mod">
          <ac:chgData name="Carleton, Melissa" userId="S::mcarleton_brickergraydon.com#ext#@netorgft9772096.onmicrosoft.com::a6c98b5c-51df-49c8-8a74-8b3e81fbc7a0" providerId="AD" clId="Web-{D457D4F8-8ECF-AD81-BA86-F1E4CBB5D467}" dt="2024-07-24T21:34:17.405" v="6482" actId="20577"/>
          <ac:spMkLst>
            <pc:docMk/>
            <pc:sldMk cId="2209817544" sldId="1921"/>
            <ac:spMk id="20" creationId="{B55C5AEE-BFBC-F23E-AE87-14EF239AD1A1}"/>
          </ac:spMkLst>
        </pc:spChg>
      </pc:sldChg>
      <pc:sldMasterChg chg="addSldLayout">
        <pc:chgData name="Carleton, Melissa" userId="S::mcarleton_brickergraydon.com#ext#@netorgft9772096.onmicrosoft.com::a6c98b5c-51df-49c8-8a74-8b3e81fbc7a0" providerId="AD" clId="Web-{D457D4F8-8ECF-AD81-BA86-F1E4CBB5D467}" dt="2024-07-24T16:40:22.262" v="5299"/>
        <pc:sldMasterMkLst>
          <pc:docMk/>
          <pc:sldMasterMk cId="3429690444" sldId="2147483687"/>
        </pc:sldMasterMkLst>
        <pc:sldLayoutChg chg="add">
          <pc:chgData name="Carleton, Melissa" userId="S::mcarleton_brickergraydon.com#ext#@netorgft9772096.onmicrosoft.com::a6c98b5c-51df-49c8-8a74-8b3e81fbc7a0" providerId="AD" clId="Web-{D457D4F8-8ECF-AD81-BA86-F1E4CBB5D467}" dt="2024-07-24T16:40:21.902" v="5234"/>
          <pc:sldLayoutMkLst>
            <pc:docMk/>
            <pc:sldMasterMk cId="3429690444" sldId="2147483687"/>
            <pc:sldLayoutMk cId="2423059159" sldId="2147483710"/>
          </pc:sldLayoutMkLst>
        </pc:sldLayoutChg>
        <pc:sldLayoutChg chg="add">
          <pc:chgData name="Carleton, Melissa" userId="S::mcarleton_brickergraydon.com#ext#@netorgft9772096.onmicrosoft.com::a6c98b5c-51df-49c8-8a74-8b3e81fbc7a0" providerId="AD" clId="Web-{D457D4F8-8ECF-AD81-BA86-F1E4CBB5D467}" dt="2024-07-24T16:40:21.918" v="5235"/>
          <pc:sldLayoutMkLst>
            <pc:docMk/>
            <pc:sldMasterMk cId="3429690444" sldId="2147483687"/>
            <pc:sldLayoutMk cId="2727620739" sldId="2147483711"/>
          </pc:sldLayoutMkLst>
        </pc:sldLayoutChg>
        <pc:sldLayoutChg chg="add">
          <pc:chgData name="Carleton, Melissa" userId="S::mcarleton_brickergraydon.com#ext#@netorgft9772096.onmicrosoft.com::a6c98b5c-51df-49c8-8a74-8b3e81fbc7a0" providerId="AD" clId="Web-{D457D4F8-8ECF-AD81-BA86-F1E4CBB5D467}" dt="2024-07-24T16:40:22.262" v="5299"/>
          <pc:sldLayoutMkLst>
            <pc:docMk/>
            <pc:sldMasterMk cId="3429690444" sldId="2147483687"/>
            <pc:sldLayoutMk cId="3508146621" sldId="2147483712"/>
          </pc:sldLayoutMkLst>
        </pc:sldLayoutChg>
      </pc:sldMasterChg>
    </pc:docChg>
  </pc:docChgLst>
  <pc:docChgLst>
    <pc:chgData name="mcarleton" userId="S::mcarleton_brickergraydon.com#ext#@netorgft9772096.onmicrosoft.com::a6c98b5c-51df-49c8-8a74-8b3e81fbc7a0" providerId="AD" clId="Web-{87C03BD9-B356-95DE-0DED-01318AB68ACA}"/>
    <pc:docChg chg="addSld delSld modSld sldOrd">
      <pc:chgData name="mcarleton" userId="S::mcarleton_brickergraydon.com#ext#@netorgft9772096.onmicrosoft.com::a6c98b5c-51df-49c8-8a74-8b3e81fbc7a0" providerId="AD" clId="Web-{87C03BD9-B356-95DE-0DED-01318AB68ACA}" dt="2024-07-23T00:00:29.753" v="2088" actId="20577"/>
      <pc:docMkLst>
        <pc:docMk/>
      </pc:docMkLst>
      <pc:sldChg chg="addSp delSp modSp">
        <pc:chgData name="mcarleton" userId="S::mcarleton_brickergraydon.com#ext#@netorgft9772096.onmicrosoft.com::a6c98b5c-51df-49c8-8a74-8b3e81fbc7a0" providerId="AD" clId="Web-{87C03BD9-B356-95DE-0DED-01318AB68ACA}" dt="2024-07-22T23:39:51.702" v="655" actId="20577"/>
        <pc:sldMkLst>
          <pc:docMk/>
          <pc:sldMk cId="803542810" sldId="1845"/>
        </pc:sldMkLst>
        <pc:spChg chg="mod">
          <ac:chgData name="mcarleton" userId="S::mcarleton_brickergraydon.com#ext#@netorgft9772096.onmicrosoft.com::a6c98b5c-51df-49c8-8a74-8b3e81fbc7a0" providerId="AD" clId="Web-{87C03BD9-B356-95DE-0DED-01318AB68ACA}" dt="2024-07-22T23:22:44.089" v="154" actId="1076"/>
          <ac:spMkLst>
            <pc:docMk/>
            <pc:sldMk cId="803542810" sldId="1845"/>
            <ac:spMk id="4" creationId="{FD9E38B3-4686-8247-9625-49018D29F408}"/>
          </ac:spMkLst>
        </pc:spChg>
        <pc:spChg chg="mod">
          <ac:chgData name="mcarleton" userId="S::mcarleton_brickergraydon.com#ext#@netorgft9772096.onmicrosoft.com::a6c98b5c-51df-49c8-8a74-8b3e81fbc7a0" providerId="AD" clId="Web-{87C03BD9-B356-95DE-0DED-01318AB68ACA}" dt="2024-07-22T23:39:51.702" v="655" actId="20577"/>
          <ac:spMkLst>
            <pc:docMk/>
            <pc:sldMk cId="803542810" sldId="1845"/>
            <ac:spMk id="6" creationId="{7DCBA01B-ECA4-4938-872A-B38BEB13AC06}"/>
          </ac:spMkLst>
        </pc:spChg>
        <pc:picChg chg="add del mod">
          <ac:chgData name="mcarleton" userId="S::mcarleton_brickergraydon.com#ext#@netorgft9772096.onmicrosoft.com::a6c98b5c-51df-49c8-8a74-8b3e81fbc7a0" providerId="AD" clId="Web-{87C03BD9-B356-95DE-0DED-01318AB68ACA}" dt="2024-07-22T23:28:04.482" v="252"/>
          <ac:picMkLst>
            <pc:docMk/>
            <pc:sldMk cId="803542810" sldId="1845"/>
            <ac:picMk id="2" creationId="{A3A0D4C9-5643-73F0-62FF-68A6D1B79800}"/>
          </ac:picMkLst>
        </pc:picChg>
      </pc:sldChg>
      <pc:sldChg chg="modSp">
        <pc:chgData name="mcarleton" userId="S::mcarleton_brickergraydon.com#ext#@netorgft9772096.onmicrosoft.com::a6c98b5c-51df-49c8-8a74-8b3e81fbc7a0" providerId="AD" clId="Web-{87C03BD9-B356-95DE-0DED-01318AB68ACA}" dt="2024-07-22T23:23:35.621" v="201" actId="20577"/>
        <pc:sldMkLst>
          <pc:docMk/>
          <pc:sldMk cId="461669259" sldId="1846"/>
        </pc:sldMkLst>
        <pc:spChg chg="mod">
          <ac:chgData name="mcarleton" userId="S::mcarleton_brickergraydon.com#ext#@netorgft9772096.onmicrosoft.com::a6c98b5c-51df-49c8-8a74-8b3e81fbc7a0" providerId="AD" clId="Web-{87C03BD9-B356-95DE-0DED-01318AB68ACA}" dt="2024-07-22T23:23:35.621" v="201" actId="20577"/>
          <ac:spMkLst>
            <pc:docMk/>
            <pc:sldMk cId="461669259" sldId="1846"/>
            <ac:spMk id="2" creationId="{3F36812B-2065-4A2B-B59B-8957022687BC}"/>
          </ac:spMkLst>
        </pc:spChg>
        <pc:spChg chg="mod">
          <ac:chgData name="mcarleton" userId="S::mcarleton_brickergraydon.com#ext#@netorgft9772096.onmicrosoft.com::a6c98b5c-51df-49c8-8a74-8b3e81fbc7a0" providerId="AD" clId="Web-{87C03BD9-B356-95DE-0DED-01318AB68ACA}" dt="2024-07-22T23:18:01.369" v="14" actId="20577"/>
          <ac:spMkLst>
            <pc:docMk/>
            <pc:sldMk cId="461669259" sldId="1846"/>
            <ac:spMk id="7" creationId="{87BA0B6F-5258-479C-87B7-C806E6757035}"/>
          </ac:spMkLst>
        </pc:spChg>
      </pc:sldChg>
      <pc:sldChg chg="new del">
        <pc:chgData name="mcarleton" userId="S::mcarleton_brickergraydon.com#ext#@netorgft9772096.onmicrosoft.com::a6c98b5c-51df-49c8-8a74-8b3e81fbc7a0" providerId="AD" clId="Web-{87C03BD9-B356-95DE-0DED-01318AB68ACA}" dt="2024-07-22T23:28:14.779" v="253"/>
        <pc:sldMkLst>
          <pc:docMk/>
          <pc:sldMk cId="747746375" sldId="1869"/>
        </pc:sldMkLst>
      </pc:sldChg>
      <pc:sldChg chg="modSp new del">
        <pc:chgData name="mcarleton" userId="S::mcarleton_brickergraydon.com#ext#@netorgft9772096.onmicrosoft.com::a6c98b5c-51df-49c8-8a74-8b3e81fbc7a0" providerId="AD" clId="Web-{87C03BD9-B356-95DE-0DED-01318AB68ACA}" dt="2024-07-22T23:24:51.325" v="249"/>
        <pc:sldMkLst>
          <pc:docMk/>
          <pc:sldMk cId="1913066928" sldId="1869"/>
        </pc:sldMkLst>
        <pc:spChg chg="mod">
          <ac:chgData name="mcarleton" userId="S::mcarleton_brickergraydon.com#ext#@netorgft9772096.onmicrosoft.com::a6c98b5c-51df-49c8-8a74-8b3e81fbc7a0" providerId="AD" clId="Web-{87C03BD9-B356-95DE-0DED-01318AB68ACA}" dt="2024-07-22T23:24:45.372" v="248" actId="20577"/>
          <ac:spMkLst>
            <pc:docMk/>
            <pc:sldMk cId="1913066928" sldId="1869"/>
            <ac:spMk id="2" creationId="{0B00AC4A-28C5-6C9E-6AD4-40E2825F639F}"/>
          </ac:spMkLst>
        </pc:spChg>
      </pc:sldChg>
      <pc:sldChg chg="modSp new">
        <pc:chgData name="mcarleton" userId="S::mcarleton_brickergraydon.com#ext#@netorgft9772096.onmicrosoft.com::a6c98b5c-51df-49c8-8a74-8b3e81fbc7a0" providerId="AD" clId="Web-{87C03BD9-B356-95DE-0DED-01318AB68ACA}" dt="2024-07-22T23:28:45.170" v="265" actId="14100"/>
        <pc:sldMkLst>
          <pc:docMk/>
          <pc:sldMk cId="3802767038" sldId="1869"/>
        </pc:sldMkLst>
        <pc:spChg chg="mod">
          <ac:chgData name="mcarleton" userId="S::mcarleton_brickergraydon.com#ext#@netorgft9772096.onmicrosoft.com::a6c98b5c-51df-49c8-8a74-8b3e81fbc7a0" providerId="AD" clId="Web-{87C03BD9-B356-95DE-0DED-01318AB68ACA}" dt="2024-07-22T23:28:45.170" v="265" actId="14100"/>
          <ac:spMkLst>
            <pc:docMk/>
            <pc:sldMk cId="3802767038" sldId="1869"/>
            <ac:spMk id="2" creationId="{93B8F997-F1FC-3E5C-4D20-860B86293D9E}"/>
          </ac:spMkLst>
        </pc:spChg>
        <pc:spChg chg="mod">
          <ac:chgData name="mcarleton" userId="S::mcarleton_brickergraydon.com#ext#@netorgft9772096.onmicrosoft.com::a6c98b5c-51df-49c8-8a74-8b3e81fbc7a0" providerId="AD" clId="Web-{87C03BD9-B356-95DE-0DED-01318AB68ACA}" dt="2024-07-22T23:28:36.529" v="261" actId="20577"/>
          <ac:spMkLst>
            <pc:docMk/>
            <pc:sldMk cId="3802767038" sldId="1869"/>
            <ac:spMk id="3" creationId="{0DDB5A33-437C-8807-6A69-6D0D3AF50F2E}"/>
          </ac:spMkLst>
        </pc:spChg>
      </pc:sldChg>
      <pc:sldChg chg="modSp add replId">
        <pc:chgData name="mcarleton" userId="S::mcarleton_brickergraydon.com#ext#@netorgft9772096.onmicrosoft.com::a6c98b5c-51df-49c8-8a74-8b3e81fbc7a0" providerId="AD" clId="Web-{87C03BD9-B356-95DE-0DED-01318AB68ACA}" dt="2024-07-22T23:29:12.826" v="269" actId="20577"/>
        <pc:sldMkLst>
          <pc:docMk/>
          <pc:sldMk cId="2835048711" sldId="1870"/>
        </pc:sldMkLst>
        <pc:spChg chg="mod">
          <ac:chgData name="mcarleton" userId="S::mcarleton_brickergraydon.com#ext#@netorgft9772096.onmicrosoft.com::a6c98b5c-51df-49c8-8a74-8b3e81fbc7a0" providerId="AD" clId="Web-{87C03BD9-B356-95DE-0DED-01318AB68ACA}" dt="2024-07-22T23:29:00.310" v="267" actId="20577"/>
          <ac:spMkLst>
            <pc:docMk/>
            <pc:sldMk cId="2835048711" sldId="1870"/>
            <ac:spMk id="2" creationId="{93B8F997-F1FC-3E5C-4D20-860B86293D9E}"/>
          </ac:spMkLst>
        </pc:spChg>
        <pc:spChg chg="mod">
          <ac:chgData name="mcarleton" userId="S::mcarleton_brickergraydon.com#ext#@netorgft9772096.onmicrosoft.com::a6c98b5c-51df-49c8-8a74-8b3e81fbc7a0" providerId="AD" clId="Web-{87C03BD9-B356-95DE-0DED-01318AB68ACA}" dt="2024-07-22T23:29:12.826" v="269" actId="20577"/>
          <ac:spMkLst>
            <pc:docMk/>
            <pc:sldMk cId="2835048711" sldId="1870"/>
            <ac:spMk id="3" creationId="{0DDB5A33-437C-8807-6A69-6D0D3AF50F2E}"/>
          </ac:spMkLst>
        </pc:spChg>
      </pc:sldChg>
      <pc:sldChg chg="addSp delSp modSp new">
        <pc:chgData name="mcarleton" userId="S::mcarleton_brickergraydon.com#ext#@netorgft9772096.onmicrosoft.com::a6c98b5c-51df-49c8-8a74-8b3e81fbc7a0" providerId="AD" clId="Web-{87C03BD9-B356-95DE-0DED-01318AB68ACA}" dt="2024-07-22T23:37:54.358" v="544" actId="20577"/>
        <pc:sldMkLst>
          <pc:docMk/>
          <pc:sldMk cId="603119057" sldId="1871"/>
        </pc:sldMkLst>
        <pc:spChg chg="mod">
          <ac:chgData name="mcarleton" userId="S::mcarleton_brickergraydon.com#ext#@netorgft9772096.onmicrosoft.com::a6c98b5c-51df-49c8-8a74-8b3e81fbc7a0" providerId="AD" clId="Web-{87C03BD9-B356-95DE-0DED-01318AB68ACA}" dt="2024-07-22T23:29:19.982" v="273" actId="20577"/>
          <ac:spMkLst>
            <pc:docMk/>
            <pc:sldMk cId="603119057" sldId="1871"/>
            <ac:spMk id="2" creationId="{479D8E81-3703-BD9B-32FD-2E88BD5F31FE}"/>
          </ac:spMkLst>
        </pc:spChg>
        <pc:spChg chg="del">
          <ac:chgData name="mcarleton" userId="S::mcarleton_brickergraydon.com#ext#@netorgft9772096.onmicrosoft.com::a6c98b5c-51df-49c8-8a74-8b3e81fbc7a0" providerId="AD" clId="Web-{87C03BD9-B356-95DE-0DED-01318AB68ACA}" dt="2024-07-22T23:29:28.123" v="274"/>
          <ac:spMkLst>
            <pc:docMk/>
            <pc:sldMk cId="603119057" sldId="1871"/>
            <ac:spMk id="3" creationId="{1A9377F4-6E89-71C8-E426-9733FEB636DE}"/>
          </ac:spMkLst>
        </pc:spChg>
        <pc:spChg chg="del mod">
          <ac:chgData name="mcarleton" userId="S::mcarleton_brickergraydon.com#ext#@netorgft9772096.onmicrosoft.com::a6c98b5c-51df-49c8-8a74-8b3e81fbc7a0" providerId="AD" clId="Web-{87C03BD9-B356-95DE-0DED-01318AB68ACA}" dt="2024-07-22T23:29:41.404" v="277"/>
          <ac:spMkLst>
            <pc:docMk/>
            <pc:sldMk cId="603119057" sldId="1871"/>
            <ac:spMk id="4" creationId="{4A1983B7-90C1-427F-6E55-59F2EA088758}"/>
          </ac:spMkLst>
        </pc:spChg>
        <pc:spChg chg="add del mod">
          <ac:chgData name="mcarleton" userId="S::mcarleton_brickergraydon.com#ext#@netorgft9772096.onmicrosoft.com::a6c98b5c-51df-49c8-8a74-8b3e81fbc7a0" providerId="AD" clId="Web-{87C03BD9-B356-95DE-0DED-01318AB68ACA}" dt="2024-07-22T23:29:54.248" v="279"/>
          <ac:spMkLst>
            <pc:docMk/>
            <pc:sldMk cId="603119057" sldId="1871"/>
            <ac:spMk id="19" creationId="{7E43D980-3197-586D-96BF-3669AA6293AC}"/>
          </ac:spMkLst>
        </pc:spChg>
        <pc:spChg chg="add mod">
          <ac:chgData name="mcarleton" userId="S::mcarleton_brickergraydon.com#ext#@netorgft9772096.onmicrosoft.com::a6c98b5c-51df-49c8-8a74-8b3e81fbc7a0" providerId="AD" clId="Web-{87C03BD9-B356-95DE-0DED-01318AB68ACA}" dt="2024-07-22T23:37:54.358" v="544" actId="20577"/>
          <ac:spMkLst>
            <pc:docMk/>
            <pc:sldMk cId="603119057" sldId="1871"/>
            <ac:spMk id="20" creationId="{B55C5AEE-BFBC-F23E-AE87-14EF239AD1A1}"/>
          </ac:spMkLst>
        </pc:spChg>
        <pc:graphicFrameChg chg="add del mod ord modGraphic">
          <ac:chgData name="mcarleton" userId="S::mcarleton_brickergraydon.com#ext#@netorgft9772096.onmicrosoft.com::a6c98b5c-51df-49c8-8a74-8b3e81fbc7a0" providerId="AD" clId="Web-{87C03BD9-B356-95DE-0DED-01318AB68ACA}" dt="2024-07-22T23:29:46.138" v="278"/>
          <ac:graphicFrameMkLst>
            <pc:docMk/>
            <pc:sldMk cId="603119057" sldId="1871"/>
            <ac:graphicFrameMk id="5" creationId="{E963BDB6-9B19-5C1E-45BD-9FA3C8C56549}"/>
          </ac:graphicFrameMkLst>
        </pc:graphicFrameChg>
      </pc:sldChg>
      <pc:sldChg chg="modSp add ord replId">
        <pc:chgData name="mcarleton" userId="S::mcarleton_brickergraydon.com#ext#@netorgft9772096.onmicrosoft.com::a6c98b5c-51df-49c8-8a74-8b3e81fbc7a0" providerId="AD" clId="Web-{87C03BD9-B356-95DE-0DED-01318AB68ACA}" dt="2024-07-22T23:40:26.530" v="724" actId="20577"/>
        <pc:sldMkLst>
          <pc:docMk/>
          <pc:sldMk cId="3587020720" sldId="1872"/>
        </pc:sldMkLst>
        <pc:spChg chg="mod">
          <ac:chgData name="mcarleton" userId="S::mcarleton_brickergraydon.com#ext#@netorgft9772096.onmicrosoft.com::a6c98b5c-51df-49c8-8a74-8b3e81fbc7a0" providerId="AD" clId="Web-{87C03BD9-B356-95DE-0DED-01318AB68ACA}" dt="2024-07-22T23:38:22.093" v="551" actId="20577"/>
          <ac:spMkLst>
            <pc:docMk/>
            <pc:sldMk cId="3587020720" sldId="1872"/>
            <ac:spMk id="2" creationId="{479D8E81-3703-BD9B-32FD-2E88BD5F31FE}"/>
          </ac:spMkLst>
        </pc:spChg>
        <pc:spChg chg="mod">
          <ac:chgData name="mcarleton" userId="S::mcarleton_brickergraydon.com#ext#@netorgft9772096.onmicrosoft.com::a6c98b5c-51df-49c8-8a74-8b3e81fbc7a0" providerId="AD" clId="Web-{87C03BD9-B356-95DE-0DED-01318AB68ACA}" dt="2024-07-22T23:40:26.530" v="724" actId="20577"/>
          <ac:spMkLst>
            <pc:docMk/>
            <pc:sldMk cId="3587020720" sldId="1872"/>
            <ac:spMk id="20" creationId="{B55C5AEE-BFBC-F23E-AE87-14EF239AD1A1}"/>
          </ac:spMkLst>
        </pc:spChg>
      </pc:sldChg>
      <pc:sldChg chg="modSp add ord replId">
        <pc:chgData name="mcarleton" userId="S::mcarleton_brickergraydon.com#ext#@netorgft9772096.onmicrosoft.com::a6c98b5c-51df-49c8-8a74-8b3e81fbc7a0" providerId="AD" clId="Web-{87C03BD9-B356-95DE-0DED-01318AB68ACA}" dt="2024-07-22T23:41:35.046" v="790" actId="20577"/>
        <pc:sldMkLst>
          <pc:docMk/>
          <pc:sldMk cId="4074806526" sldId="1873"/>
        </pc:sldMkLst>
        <pc:spChg chg="mod">
          <ac:chgData name="mcarleton" userId="S::mcarleton_brickergraydon.com#ext#@netorgft9772096.onmicrosoft.com::a6c98b5c-51df-49c8-8a74-8b3e81fbc7a0" providerId="AD" clId="Web-{87C03BD9-B356-95DE-0DED-01318AB68ACA}" dt="2024-07-22T23:40:44.999" v="733" actId="20577"/>
          <ac:spMkLst>
            <pc:docMk/>
            <pc:sldMk cId="4074806526" sldId="1873"/>
            <ac:spMk id="2" creationId="{93B8F997-F1FC-3E5C-4D20-860B86293D9E}"/>
          </ac:spMkLst>
        </pc:spChg>
        <pc:spChg chg="mod">
          <ac:chgData name="mcarleton" userId="S::mcarleton_brickergraydon.com#ext#@netorgft9772096.onmicrosoft.com::a6c98b5c-51df-49c8-8a74-8b3e81fbc7a0" providerId="AD" clId="Web-{87C03BD9-B356-95DE-0DED-01318AB68ACA}" dt="2024-07-22T23:41:35.046" v="790" actId="20577"/>
          <ac:spMkLst>
            <pc:docMk/>
            <pc:sldMk cId="4074806526" sldId="1873"/>
            <ac:spMk id="3" creationId="{0DDB5A33-437C-8807-6A69-6D0D3AF50F2E}"/>
          </ac:spMkLst>
        </pc:spChg>
      </pc:sldChg>
      <pc:sldChg chg="modSp add ord replId">
        <pc:chgData name="mcarleton" userId="S::mcarleton_brickergraydon.com#ext#@netorgft9772096.onmicrosoft.com::a6c98b5c-51df-49c8-8a74-8b3e81fbc7a0" providerId="AD" clId="Web-{87C03BD9-B356-95DE-0DED-01318AB68ACA}" dt="2024-07-22T23:42:41.046" v="883" actId="20577"/>
        <pc:sldMkLst>
          <pc:docMk/>
          <pc:sldMk cId="1421628234" sldId="1874"/>
        </pc:sldMkLst>
        <pc:spChg chg="mod">
          <ac:chgData name="mcarleton" userId="S::mcarleton_brickergraydon.com#ext#@netorgft9772096.onmicrosoft.com::a6c98b5c-51df-49c8-8a74-8b3e81fbc7a0" providerId="AD" clId="Web-{87C03BD9-B356-95DE-0DED-01318AB68ACA}" dt="2024-07-22T23:41:48.390" v="804" actId="20577"/>
          <ac:spMkLst>
            <pc:docMk/>
            <pc:sldMk cId="1421628234" sldId="1874"/>
            <ac:spMk id="2" creationId="{479D8E81-3703-BD9B-32FD-2E88BD5F31FE}"/>
          </ac:spMkLst>
        </pc:spChg>
        <pc:spChg chg="mod">
          <ac:chgData name="mcarleton" userId="S::mcarleton_brickergraydon.com#ext#@netorgft9772096.onmicrosoft.com::a6c98b5c-51df-49c8-8a74-8b3e81fbc7a0" providerId="AD" clId="Web-{87C03BD9-B356-95DE-0DED-01318AB68ACA}" dt="2024-07-22T23:42:41.046" v="883" actId="20577"/>
          <ac:spMkLst>
            <pc:docMk/>
            <pc:sldMk cId="1421628234" sldId="1874"/>
            <ac:spMk id="20" creationId="{B55C5AEE-BFBC-F23E-AE87-14EF239AD1A1}"/>
          </ac:spMkLst>
        </pc:spChg>
      </pc:sldChg>
      <pc:sldChg chg="modSp add replId">
        <pc:chgData name="mcarleton" userId="S::mcarleton_brickergraydon.com#ext#@netorgft9772096.onmicrosoft.com::a6c98b5c-51df-49c8-8a74-8b3e81fbc7a0" providerId="AD" clId="Web-{87C03BD9-B356-95DE-0DED-01318AB68ACA}" dt="2024-07-22T23:51:50.611" v="1244" actId="20577"/>
        <pc:sldMkLst>
          <pc:docMk/>
          <pc:sldMk cId="43202153" sldId="1875"/>
        </pc:sldMkLst>
        <pc:spChg chg="mod">
          <ac:chgData name="mcarleton" userId="S::mcarleton_brickergraydon.com#ext#@netorgft9772096.onmicrosoft.com::a6c98b5c-51df-49c8-8a74-8b3e81fbc7a0" providerId="AD" clId="Web-{87C03BD9-B356-95DE-0DED-01318AB68ACA}" dt="2024-07-22T23:44:12.875" v="901" actId="20577"/>
          <ac:spMkLst>
            <pc:docMk/>
            <pc:sldMk cId="43202153" sldId="1875"/>
            <ac:spMk id="2" creationId="{479D8E81-3703-BD9B-32FD-2E88BD5F31FE}"/>
          </ac:spMkLst>
        </pc:spChg>
        <pc:spChg chg="mod">
          <ac:chgData name="mcarleton" userId="S::mcarleton_brickergraydon.com#ext#@netorgft9772096.onmicrosoft.com::a6c98b5c-51df-49c8-8a74-8b3e81fbc7a0" providerId="AD" clId="Web-{87C03BD9-B356-95DE-0DED-01318AB68ACA}" dt="2024-07-22T23:51:50.611" v="1244" actId="20577"/>
          <ac:spMkLst>
            <pc:docMk/>
            <pc:sldMk cId="43202153" sldId="1875"/>
            <ac:spMk id="20" creationId="{B55C5AEE-BFBC-F23E-AE87-14EF239AD1A1}"/>
          </ac:spMkLst>
        </pc:spChg>
      </pc:sldChg>
      <pc:sldChg chg="modSp add del replId">
        <pc:chgData name="mcarleton" userId="S::mcarleton_brickergraydon.com#ext#@netorgft9772096.onmicrosoft.com::a6c98b5c-51df-49c8-8a74-8b3e81fbc7a0" providerId="AD" clId="Web-{87C03BD9-B356-95DE-0DED-01318AB68ACA}" dt="2024-07-22T23:51:52.111" v="1245"/>
        <pc:sldMkLst>
          <pc:docMk/>
          <pc:sldMk cId="2796857238" sldId="1876"/>
        </pc:sldMkLst>
        <pc:spChg chg="mod">
          <ac:chgData name="mcarleton" userId="S::mcarleton_brickergraydon.com#ext#@netorgft9772096.onmicrosoft.com::a6c98b5c-51df-49c8-8a74-8b3e81fbc7a0" providerId="AD" clId="Web-{87C03BD9-B356-95DE-0DED-01318AB68ACA}" dt="2024-07-22T23:49:23.360" v="1187" actId="20577"/>
          <ac:spMkLst>
            <pc:docMk/>
            <pc:sldMk cId="2796857238" sldId="1876"/>
            <ac:spMk id="2" creationId="{479D8E81-3703-BD9B-32FD-2E88BD5F31FE}"/>
          </ac:spMkLst>
        </pc:spChg>
        <pc:spChg chg="mod">
          <ac:chgData name="mcarleton" userId="S::mcarleton_brickergraydon.com#ext#@netorgft9772096.onmicrosoft.com::a6c98b5c-51df-49c8-8a74-8b3e81fbc7a0" providerId="AD" clId="Web-{87C03BD9-B356-95DE-0DED-01318AB68ACA}" dt="2024-07-22T23:49:36.313" v="1192" actId="20577"/>
          <ac:spMkLst>
            <pc:docMk/>
            <pc:sldMk cId="2796857238" sldId="1876"/>
            <ac:spMk id="20" creationId="{B55C5AEE-BFBC-F23E-AE87-14EF239AD1A1}"/>
          </ac:spMkLst>
        </pc:spChg>
      </pc:sldChg>
      <pc:sldChg chg="modSp add replId">
        <pc:chgData name="mcarleton" userId="S::mcarleton_brickergraydon.com#ext#@netorgft9772096.onmicrosoft.com::a6c98b5c-51df-49c8-8a74-8b3e81fbc7a0" providerId="AD" clId="Web-{87C03BD9-B356-95DE-0DED-01318AB68ACA}" dt="2024-07-22T23:52:22.721" v="1276" actId="20577"/>
        <pc:sldMkLst>
          <pc:docMk/>
          <pc:sldMk cId="1241158772" sldId="1877"/>
        </pc:sldMkLst>
        <pc:spChg chg="mod">
          <ac:chgData name="mcarleton" userId="S::mcarleton_brickergraydon.com#ext#@netorgft9772096.onmicrosoft.com::a6c98b5c-51df-49c8-8a74-8b3e81fbc7a0" providerId="AD" clId="Web-{87C03BD9-B356-95DE-0DED-01318AB68ACA}" dt="2024-07-22T23:46:56.422" v="1101" actId="20577"/>
          <ac:spMkLst>
            <pc:docMk/>
            <pc:sldMk cId="1241158772" sldId="1877"/>
            <ac:spMk id="2" creationId="{479D8E81-3703-BD9B-32FD-2E88BD5F31FE}"/>
          </ac:spMkLst>
        </pc:spChg>
        <pc:spChg chg="mod">
          <ac:chgData name="mcarleton" userId="S::mcarleton_brickergraydon.com#ext#@netorgft9772096.onmicrosoft.com::a6c98b5c-51df-49c8-8a74-8b3e81fbc7a0" providerId="AD" clId="Web-{87C03BD9-B356-95DE-0DED-01318AB68ACA}" dt="2024-07-22T23:52:22.721" v="1276" actId="20577"/>
          <ac:spMkLst>
            <pc:docMk/>
            <pc:sldMk cId="1241158772" sldId="1877"/>
            <ac:spMk id="20" creationId="{B55C5AEE-BFBC-F23E-AE87-14EF239AD1A1}"/>
          </ac:spMkLst>
        </pc:spChg>
      </pc:sldChg>
      <pc:sldChg chg="modSp add replId">
        <pc:chgData name="mcarleton" userId="S::mcarleton_brickergraydon.com#ext#@netorgft9772096.onmicrosoft.com::a6c98b5c-51df-49c8-8a74-8b3e81fbc7a0" providerId="AD" clId="Web-{87C03BD9-B356-95DE-0DED-01318AB68ACA}" dt="2024-07-22T23:53:35.924" v="1358" actId="20577"/>
        <pc:sldMkLst>
          <pc:docMk/>
          <pc:sldMk cId="2753951802" sldId="1878"/>
        </pc:sldMkLst>
        <pc:spChg chg="mod">
          <ac:chgData name="mcarleton" userId="S::mcarleton_brickergraydon.com#ext#@netorgft9772096.onmicrosoft.com::a6c98b5c-51df-49c8-8a74-8b3e81fbc7a0" providerId="AD" clId="Web-{87C03BD9-B356-95DE-0DED-01318AB68ACA}" dt="2024-07-22T23:53:02.487" v="1284" actId="20577"/>
          <ac:spMkLst>
            <pc:docMk/>
            <pc:sldMk cId="2753951802" sldId="1878"/>
            <ac:spMk id="2" creationId="{479D8E81-3703-BD9B-32FD-2E88BD5F31FE}"/>
          </ac:spMkLst>
        </pc:spChg>
        <pc:spChg chg="mod">
          <ac:chgData name="mcarleton" userId="S::mcarleton_brickergraydon.com#ext#@netorgft9772096.onmicrosoft.com::a6c98b5c-51df-49c8-8a74-8b3e81fbc7a0" providerId="AD" clId="Web-{87C03BD9-B356-95DE-0DED-01318AB68ACA}" dt="2024-07-22T23:53:35.924" v="1358" actId="20577"/>
          <ac:spMkLst>
            <pc:docMk/>
            <pc:sldMk cId="2753951802" sldId="1878"/>
            <ac:spMk id="20" creationId="{B55C5AEE-BFBC-F23E-AE87-14EF239AD1A1}"/>
          </ac:spMkLst>
        </pc:spChg>
      </pc:sldChg>
      <pc:sldChg chg="modSp add replId">
        <pc:chgData name="mcarleton" userId="S::mcarleton_brickergraydon.com#ext#@netorgft9772096.onmicrosoft.com::a6c98b5c-51df-49c8-8a74-8b3e81fbc7a0" providerId="AD" clId="Web-{87C03BD9-B356-95DE-0DED-01318AB68ACA}" dt="2024-07-22T23:54:13.190" v="1462" actId="20577"/>
        <pc:sldMkLst>
          <pc:docMk/>
          <pc:sldMk cId="827269208" sldId="1879"/>
        </pc:sldMkLst>
        <pc:spChg chg="mod">
          <ac:chgData name="mcarleton" userId="S::mcarleton_brickergraydon.com#ext#@netorgft9772096.onmicrosoft.com::a6c98b5c-51df-49c8-8a74-8b3e81fbc7a0" providerId="AD" clId="Web-{87C03BD9-B356-95DE-0DED-01318AB68ACA}" dt="2024-07-22T23:53:41.987" v="1360" actId="20577"/>
          <ac:spMkLst>
            <pc:docMk/>
            <pc:sldMk cId="827269208" sldId="1879"/>
            <ac:spMk id="2" creationId="{479D8E81-3703-BD9B-32FD-2E88BD5F31FE}"/>
          </ac:spMkLst>
        </pc:spChg>
        <pc:spChg chg="mod">
          <ac:chgData name="mcarleton" userId="S::mcarleton_brickergraydon.com#ext#@netorgft9772096.onmicrosoft.com::a6c98b5c-51df-49c8-8a74-8b3e81fbc7a0" providerId="AD" clId="Web-{87C03BD9-B356-95DE-0DED-01318AB68ACA}" dt="2024-07-22T23:54:13.190" v="1462" actId="20577"/>
          <ac:spMkLst>
            <pc:docMk/>
            <pc:sldMk cId="827269208" sldId="1879"/>
            <ac:spMk id="20" creationId="{B55C5AEE-BFBC-F23E-AE87-14EF239AD1A1}"/>
          </ac:spMkLst>
        </pc:spChg>
      </pc:sldChg>
      <pc:sldChg chg="modSp add replId">
        <pc:chgData name="mcarleton" userId="S::mcarleton_brickergraydon.com#ext#@netorgft9772096.onmicrosoft.com::a6c98b5c-51df-49c8-8a74-8b3e81fbc7a0" providerId="AD" clId="Web-{87C03BD9-B356-95DE-0DED-01318AB68ACA}" dt="2024-07-22T23:55:16.503" v="1579" actId="20577"/>
        <pc:sldMkLst>
          <pc:docMk/>
          <pc:sldMk cId="2762081731" sldId="1880"/>
        </pc:sldMkLst>
        <pc:spChg chg="mod">
          <ac:chgData name="mcarleton" userId="S::mcarleton_brickergraydon.com#ext#@netorgft9772096.onmicrosoft.com::a6c98b5c-51df-49c8-8a74-8b3e81fbc7a0" providerId="AD" clId="Web-{87C03BD9-B356-95DE-0DED-01318AB68ACA}" dt="2024-07-22T23:54:21.581" v="1470" actId="20577"/>
          <ac:spMkLst>
            <pc:docMk/>
            <pc:sldMk cId="2762081731" sldId="1880"/>
            <ac:spMk id="2" creationId="{479D8E81-3703-BD9B-32FD-2E88BD5F31FE}"/>
          </ac:spMkLst>
        </pc:spChg>
        <pc:spChg chg="mod">
          <ac:chgData name="mcarleton" userId="S::mcarleton_brickergraydon.com#ext#@netorgft9772096.onmicrosoft.com::a6c98b5c-51df-49c8-8a74-8b3e81fbc7a0" providerId="AD" clId="Web-{87C03BD9-B356-95DE-0DED-01318AB68ACA}" dt="2024-07-22T23:55:16.503" v="1579" actId="20577"/>
          <ac:spMkLst>
            <pc:docMk/>
            <pc:sldMk cId="2762081731" sldId="1880"/>
            <ac:spMk id="20" creationId="{B55C5AEE-BFBC-F23E-AE87-14EF239AD1A1}"/>
          </ac:spMkLst>
        </pc:spChg>
      </pc:sldChg>
      <pc:sldChg chg="modSp add replId">
        <pc:chgData name="mcarleton" userId="S::mcarleton_brickergraydon.com#ext#@netorgft9772096.onmicrosoft.com::a6c98b5c-51df-49c8-8a74-8b3e81fbc7a0" providerId="AD" clId="Web-{87C03BD9-B356-95DE-0DED-01318AB68ACA}" dt="2024-07-22T23:59:59.535" v="1978" actId="20577"/>
        <pc:sldMkLst>
          <pc:docMk/>
          <pc:sldMk cId="1306309488" sldId="1881"/>
        </pc:sldMkLst>
        <pc:spChg chg="mod">
          <ac:chgData name="mcarleton" userId="S::mcarleton_brickergraydon.com#ext#@netorgft9772096.onmicrosoft.com::a6c98b5c-51df-49c8-8a74-8b3e81fbc7a0" providerId="AD" clId="Web-{87C03BD9-B356-95DE-0DED-01318AB68ACA}" dt="2024-07-22T23:55:22.550" v="1581" actId="20577"/>
          <ac:spMkLst>
            <pc:docMk/>
            <pc:sldMk cId="1306309488" sldId="1881"/>
            <ac:spMk id="2" creationId="{479D8E81-3703-BD9B-32FD-2E88BD5F31FE}"/>
          </ac:spMkLst>
        </pc:spChg>
        <pc:spChg chg="mod">
          <ac:chgData name="mcarleton" userId="S::mcarleton_brickergraydon.com#ext#@netorgft9772096.onmicrosoft.com::a6c98b5c-51df-49c8-8a74-8b3e81fbc7a0" providerId="AD" clId="Web-{87C03BD9-B356-95DE-0DED-01318AB68ACA}" dt="2024-07-22T23:59:59.535" v="1978" actId="20577"/>
          <ac:spMkLst>
            <pc:docMk/>
            <pc:sldMk cId="1306309488" sldId="1881"/>
            <ac:spMk id="20" creationId="{B55C5AEE-BFBC-F23E-AE87-14EF239AD1A1}"/>
          </ac:spMkLst>
        </pc:spChg>
      </pc:sldChg>
      <pc:sldChg chg="modSp new">
        <pc:chgData name="mcarleton" userId="S::mcarleton_brickergraydon.com#ext#@netorgft9772096.onmicrosoft.com::a6c98b5c-51df-49c8-8a74-8b3e81fbc7a0" providerId="AD" clId="Web-{87C03BD9-B356-95DE-0DED-01318AB68ACA}" dt="2024-07-22T23:57:54.222" v="1857" actId="14100"/>
        <pc:sldMkLst>
          <pc:docMk/>
          <pc:sldMk cId="1870221219" sldId="1882"/>
        </pc:sldMkLst>
        <pc:spChg chg="mod">
          <ac:chgData name="mcarleton" userId="S::mcarleton_brickergraydon.com#ext#@netorgft9772096.onmicrosoft.com::a6c98b5c-51df-49c8-8a74-8b3e81fbc7a0" providerId="AD" clId="Web-{87C03BD9-B356-95DE-0DED-01318AB68ACA}" dt="2024-07-22T23:56:27.784" v="1769" actId="20577"/>
          <ac:spMkLst>
            <pc:docMk/>
            <pc:sldMk cId="1870221219" sldId="1882"/>
            <ac:spMk id="2" creationId="{F68A845C-7665-3AF7-0022-2FCC6F1EF53C}"/>
          </ac:spMkLst>
        </pc:spChg>
        <pc:spChg chg="mod">
          <ac:chgData name="mcarleton" userId="S::mcarleton_brickergraydon.com#ext#@netorgft9772096.onmicrosoft.com::a6c98b5c-51df-49c8-8a74-8b3e81fbc7a0" providerId="AD" clId="Web-{87C03BD9-B356-95DE-0DED-01318AB68ACA}" dt="2024-07-22T23:57:54.222" v="1857" actId="14100"/>
          <ac:spMkLst>
            <pc:docMk/>
            <pc:sldMk cId="1870221219" sldId="1882"/>
            <ac:spMk id="3" creationId="{189F59D0-4389-0781-82F0-126B3893B562}"/>
          </ac:spMkLst>
        </pc:spChg>
      </pc:sldChg>
      <pc:sldChg chg="modSp new">
        <pc:chgData name="mcarleton" userId="S::mcarleton_brickergraydon.com#ext#@netorgft9772096.onmicrosoft.com::a6c98b5c-51df-49c8-8a74-8b3e81fbc7a0" providerId="AD" clId="Web-{87C03BD9-B356-95DE-0DED-01318AB68ACA}" dt="2024-07-22T23:59:17.331" v="1970" actId="20577"/>
        <pc:sldMkLst>
          <pc:docMk/>
          <pc:sldMk cId="3196204585" sldId="1883"/>
        </pc:sldMkLst>
        <pc:spChg chg="mod">
          <ac:chgData name="mcarleton" userId="S::mcarleton_brickergraydon.com#ext#@netorgft9772096.onmicrosoft.com::a6c98b5c-51df-49c8-8a74-8b3e81fbc7a0" providerId="AD" clId="Web-{87C03BD9-B356-95DE-0DED-01318AB68ACA}" dt="2024-07-22T23:58:28.925" v="1880" actId="20577"/>
          <ac:spMkLst>
            <pc:docMk/>
            <pc:sldMk cId="3196204585" sldId="1883"/>
            <ac:spMk id="2" creationId="{6C68982B-7952-4C8B-BE3F-54308C3E330A}"/>
          </ac:spMkLst>
        </pc:spChg>
        <pc:spChg chg="mod">
          <ac:chgData name="mcarleton" userId="S::mcarleton_brickergraydon.com#ext#@netorgft9772096.onmicrosoft.com::a6c98b5c-51df-49c8-8a74-8b3e81fbc7a0" providerId="AD" clId="Web-{87C03BD9-B356-95DE-0DED-01318AB68ACA}" dt="2024-07-22T23:59:17.331" v="1970" actId="20577"/>
          <ac:spMkLst>
            <pc:docMk/>
            <pc:sldMk cId="3196204585" sldId="1883"/>
            <ac:spMk id="3" creationId="{25879435-D181-3EA2-30BE-1B78A8952993}"/>
          </ac:spMkLst>
        </pc:spChg>
      </pc:sldChg>
      <pc:sldChg chg="modSp add ord replId">
        <pc:chgData name="mcarleton" userId="S::mcarleton_brickergraydon.com#ext#@netorgft9772096.onmicrosoft.com::a6c98b5c-51df-49c8-8a74-8b3e81fbc7a0" providerId="AD" clId="Web-{87C03BD9-B356-95DE-0DED-01318AB68ACA}" dt="2024-07-23T00:00:29.753" v="2088" actId="20577"/>
        <pc:sldMkLst>
          <pc:docMk/>
          <pc:sldMk cId="331566336" sldId="1884"/>
        </pc:sldMkLst>
        <pc:spChg chg="mod">
          <ac:chgData name="mcarleton" userId="S::mcarleton_brickergraydon.com#ext#@netorgft9772096.onmicrosoft.com::a6c98b5c-51df-49c8-8a74-8b3e81fbc7a0" providerId="AD" clId="Web-{87C03BD9-B356-95DE-0DED-01318AB68ACA}" dt="2024-07-22T23:59:53.691" v="1975" actId="20577"/>
          <ac:spMkLst>
            <pc:docMk/>
            <pc:sldMk cId="331566336" sldId="1884"/>
            <ac:spMk id="2" creationId="{479D8E81-3703-BD9B-32FD-2E88BD5F31FE}"/>
          </ac:spMkLst>
        </pc:spChg>
        <pc:spChg chg="mod">
          <ac:chgData name="mcarleton" userId="S::mcarleton_brickergraydon.com#ext#@netorgft9772096.onmicrosoft.com::a6c98b5c-51df-49c8-8a74-8b3e81fbc7a0" providerId="AD" clId="Web-{87C03BD9-B356-95DE-0DED-01318AB68ACA}" dt="2024-07-23T00:00:29.753" v="2088" actId="20577"/>
          <ac:spMkLst>
            <pc:docMk/>
            <pc:sldMk cId="331566336" sldId="1884"/>
            <ac:spMk id="20" creationId="{B55C5AEE-BFBC-F23E-AE87-14EF239AD1A1}"/>
          </ac:spMkLst>
        </pc:spChg>
      </pc:sldChg>
    </pc:docChg>
  </pc:docChgLst>
  <pc:docChgLst>
    <pc:chgData name="Butcher, Erin" userId="S::ebutcher_brickergraydon.com#ext#@netorgft9772096.onmicrosoft.com::a89cfc60-329a-4720-a515-5f596376eeaa" providerId="AD" clId="Web-{FD1D31B0-8C58-A8C9-BB24-2DBD840A7600}"/>
    <pc:docChg chg="sldOrd">
      <pc:chgData name="Butcher, Erin" userId="S::ebutcher_brickergraydon.com#ext#@netorgft9772096.onmicrosoft.com::a89cfc60-329a-4720-a515-5f596376eeaa" providerId="AD" clId="Web-{FD1D31B0-8C58-A8C9-BB24-2DBD840A7600}" dt="2024-07-25T14:11:51.600" v="0"/>
      <pc:docMkLst>
        <pc:docMk/>
      </pc:docMkLst>
      <pc:sldChg chg="ord">
        <pc:chgData name="Butcher, Erin" userId="S::ebutcher_brickergraydon.com#ext#@netorgft9772096.onmicrosoft.com::a89cfc60-329a-4720-a515-5f596376eeaa" providerId="AD" clId="Web-{FD1D31B0-8C58-A8C9-BB24-2DBD840A7600}" dt="2024-07-25T14:11:51.600" v="0"/>
        <pc:sldMkLst>
          <pc:docMk/>
          <pc:sldMk cId="1991454963" sldId="1917"/>
        </pc:sldMkLst>
      </pc:sldChg>
    </pc:docChg>
  </pc:docChgLst>
  <pc:docChgLst>
    <pc:chgData name="Lorna Fink" userId="S::lorna@inoviasolutions.com::a783a8e5-1fb0-4ff5-aaba-2654d1da9d1c" providerId="AD" clId="Web-{AC82B191-B99A-A648-7140-8ACA414D3788}"/>
    <pc:docChg chg="delSld">
      <pc:chgData name="Lorna Fink" userId="S::lorna@inoviasolutions.com::a783a8e5-1fb0-4ff5-aaba-2654d1da9d1c" providerId="AD" clId="Web-{AC82B191-B99A-A648-7140-8ACA414D3788}" dt="2024-07-23T18:14:53.975" v="7"/>
      <pc:docMkLst>
        <pc:docMk/>
      </pc:docMkLst>
      <pc:sldChg chg="del">
        <pc:chgData name="Lorna Fink" userId="S::lorna@inoviasolutions.com::a783a8e5-1fb0-4ff5-aaba-2654d1da9d1c" providerId="AD" clId="Web-{AC82B191-B99A-A648-7140-8ACA414D3788}" dt="2024-07-23T18:14:45.771" v="0"/>
        <pc:sldMkLst>
          <pc:docMk/>
          <pc:sldMk cId="2957678139" sldId="1848"/>
        </pc:sldMkLst>
      </pc:sldChg>
      <pc:sldChg chg="del">
        <pc:chgData name="Lorna Fink" userId="S::lorna@inoviasolutions.com::a783a8e5-1fb0-4ff5-aaba-2654d1da9d1c" providerId="AD" clId="Web-{AC82B191-B99A-A648-7140-8ACA414D3788}" dt="2024-07-23T18:14:46.771" v="1"/>
        <pc:sldMkLst>
          <pc:docMk/>
          <pc:sldMk cId="394783395" sldId="1849"/>
        </pc:sldMkLst>
      </pc:sldChg>
      <pc:sldChg chg="del">
        <pc:chgData name="Lorna Fink" userId="S::lorna@inoviasolutions.com::a783a8e5-1fb0-4ff5-aaba-2654d1da9d1c" providerId="AD" clId="Web-{AC82B191-B99A-A648-7140-8ACA414D3788}" dt="2024-07-23T18:14:48.053" v="3"/>
        <pc:sldMkLst>
          <pc:docMk/>
          <pc:sldMk cId="0" sldId="1852"/>
        </pc:sldMkLst>
      </pc:sldChg>
      <pc:sldChg chg="del">
        <pc:chgData name="Lorna Fink" userId="S::lorna@inoviasolutions.com::a783a8e5-1fb0-4ff5-aaba-2654d1da9d1c" providerId="AD" clId="Web-{AC82B191-B99A-A648-7140-8ACA414D3788}" dt="2024-07-23T18:14:50.334" v="5"/>
        <pc:sldMkLst>
          <pc:docMk/>
          <pc:sldMk cId="4244761525" sldId="1858"/>
        </pc:sldMkLst>
      </pc:sldChg>
      <pc:sldChg chg="del">
        <pc:chgData name="Lorna Fink" userId="S::lorna@inoviasolutions.com::a783a8e5-1fb0-4ff5-aaba-2654d1da9d1c" providerId="AD" clId="Web-{AC82B191-B99A-A648-7140-8ACA414D3788}" dt="2024-07-23T18:14:53.115" v="6"/>
        <pc:sldMkLst>
          <pc:docMk/>
          <pc:sldMk cId="576716121" sldId="1859"/>
        </pc:sldMkLst>
      </pc:sldChg>
      <pc:sldChg chg="del">
        <pc:chgData name="Lorna Fink" userId="S::lorna@inoviasolutions.com::a783a8e5-1fb0-4ff5-aaba-2654d1da9d1c" providerId="AD" clId="Web-{AC82B191-B99A-A648-7140-8ACA414D3788}" dt="2024-07-23T18:14:48.693" v="4"/>
        <pc:sldMkLst>
          <pc:docMk/>
          <pc:sldMk cId="1430663837" sldId="1865"/>
        </pc:sldMkLst>
      </pc:sldChg>
      <pc:sldChg chg="del">
        <pc:chgData name="Lorna Fink" userId="S::lorna@inoviasolutions.com::a783a8e5-1fb0-4ff5-aaba-2654d1da9d1c" providerId="AD" clId="Web-{AC82B191-B99A-A648-7140-8ACA414D3788}" dt="2024-07-23T18:14:47.646" v="2"/>
        <pc:sldMkLst>
          <pc:docMk/>
          <pc:sldMk cId="1470979386" sldId="1866"/>
        </pc:sldMkLst>
      </pc:sldChg>
      <pc:sldChg chg="del">
        <pc:chgData name="Lorna Fink" userId="S::lorna@inoviasolutions.com::a783a8e5-1fb0-4ff5-aaba-2654d1da9d1c" providerId="AD" clId="Web-{AC82B191-B99A-A648-7140-8ACA414D3788}" dt="2024-07-23T18:14:53.975" v="7"/>
        <pc:sldMkLst>
          <pc:docMk/>
          <pc:sldMk cId="3156027399" sldId="1868"/>
        </pc:sldMkLst>
      </pc:sldChg>
    </pc:docChg>
  </pc:docChgLst>
  <pc:docChgLst>
    <pc:chgData name="Butcher, Erin" userId="S::ebutcher_brickergraydon.com#ext#@netorgft9772096.onmicrosoft.com::a89cfc60-329a-4720-a515-5f596376eeaa" providerId="AD" clId="Web-{847EEF72-A026-EABB-2FC6-964787021280}"/>
    <pc:docChg chg="modSld">
      <pc:chgData name="Butcher, Erin" userId="S::ebutcher_brickergraydon.com#ext#@netorgft9772096.onmicrosoft.com::a89cfc60-329a-4720-a515-5f596376eeaa" providerId="AD" clId="Web-{847EEF72-A026-EABB-2FC6-964787021280}" dt="2024-07-25T11:44:12.126" v="2" actId="20577"/>
      <pc:docMkLst>
        <pc:docMk/>
      </pc:docMkLst>
      <pc:sldChg chg="modSp">
        <pc:chgData name="Butcher, Erin" userId="S::ebutcher_brickergraydon.com#ext#@netorgft9772096.onmicrosoft.com::a89cfc60-329a-4720-a515-5f596376eeaa" providerId="AD" clId="Web-{847EEF72-A026-EABB-2FC6-964787021280}" dt="2024-07-25T11:44:12.126" v="2" actId="20577"/>
        <pc:sldMkLst>
          <pc:docMk/>
          <pc:sldMk cId="4047590375" sldId="1895"/>
        </pc:sldMkLst>
        <pc:spChg chg="mod">
          <ac:chgData name="Butcher, Erin" userId="S::ebutcher_brickergraydon.com#ext#@netorgft9772096.onmicrosoft.com::a89cfc60-329a-4720-a515-5f596376eeaa" providerId="AD" clId="Web-{847EEF72-A026-EABB-2FC6-964787021280}" dt="2024-07-25T11:44:12.126" v="2" actId="20577"/>
          <ac:spMkLst>
            <pc:docMk/>
            <pc:sldMk cId="4047590375" sldId="1895"/>
            <ac:spMk id="20" creationId="{B55C5AEE-BFBC-F23E-AE87-14EF239AD1A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a:p>
        </p:txBody>
      </p:sp>
      <p:sp>
        <p:nvSpPr>
          <p:cNvPr id="15363" name="Rectangle 2">
            <a:extLst>
              <a:ext uri="{FF2B5EF4-FFF2-40B4-BE49-F238E27FC236}">
                <a16:creationId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950814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3</a:t>
            </a:fld>
            <a:endParaRPr lang="en-US" altLang="en-US"/>
          </a:p>
        </p:txBody>
      </p:sp>
    </p:spTree>
    <p:extLst>
      <p:ext uri="{BB962C8B-B14F-4D97-AF65-F5344CB8AC3E}">
        <p14:creationId xmlns:p14="http://schemas.microsoft.com/office/powerpoint/2010/main" val="1632278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Reminder: 106.10 includes Sex Stereotypes, Sex Characteristics, Pregnancy and Related Conditions, Sexual Orientation, Gender Identity</a:t>
            </a:r>
          </a:p>
        </p:txBody>
      </p:sp>
      <p:sp>
        <p:nvSpPr>
          <p:cNvPr id="4" name="Slide Number Placeholder 3"/>
          <p:cNvSpPr>
            <a:spLocks noGrp="1"/>
          </p:cNvSpPr>
          <p:nvPr>
            <p:ph type="sldNum" sz="quarter" idx="5"/>
          </p:nvPr>
        </p:nvSpPr>
        <p:spPr/>
        <p:txBody>
          <a:bodyPr/>
          <a:lstStyle/>
          <a:p>
            <a:fld id="{82FEAEB9-864A-4A22-B5B6-D44C214AD78D}" type="slidenum">
              <a:t>66</a:t>
            </a:fld>
            <a:endParaRPr lang="en-US"/>
          </a:p>
        </p:txBody>
      </p:sp>
    </p:spTree>
    <p:extLst>
      <p:ext uri="{BB962C8B-B14F-4D97-AF65-F5344CB8AC3E}">
        <p14:creationId xmlns:p14="http://schemas.microsoft.com/office/powerpoint/2010/main" val="3668628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82FEAEB9-864A-4A22-B5B6-D44C214AD78D}" type="slidenum">
              <a:rPr lang="en-US"/>
              <a:t>84</a:t>
            </a:fld>
            <a:endParaRPr lang="en-US"/>
          </a:p>
        </p:txBody>
      </p:sp>
    </p:spTree>
    <p:extLst>
      <p:ext uri="{BB962C8B-B14F-4D97-AF65-F5344CB8AC3E}">
        <p14:creationId xmlns:p14="http://schemas.microsoft.com/office/powerpoint/2010/main" val="741337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2FEAEB9-864A-4A22-B5B6-D44C214AD78D}" type="slidenum">
              <a:rPr lang="en-US"/>
              <a:t>86</a:t>
            </a:fld>
            <a:endParaRPr lang="en-US"/>
          </a:p>
        </p:txBody>
      </p:sp>
    </p:spTree>
    <p:extLst>
      <p:ext uri="{BB962C8B-B14F-4D97-AF65-F5344CB8AC3E}">
        <p14:creationId xmlns:p14="http://schemas.microsoft.com/office/powerpoint/2010/main" val="2466093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major change for informal resolutions is that recipients will have broader discretion to offer this option in more circumstances, including when no complaint has been filed but the recipient gets information about conduct that reasonably may constitute sex discrimination.</a:t>
            </a:r>
          </a:p>
          <a:p>
            <a:endParaRPr lang="en-US">
              <a:cs typeface="Calibri"/>
            </a:endParaRPr>
          </a:p>
          <a:p>
            <a:r>
              <a:rPr lang="en-US">
                <a:cs typeface="Calibri"/>
              </a:rPr>
              <a:t>Now the only restriction on informal resolutions is for allegations that an employee engaged in sex based harassment of a K12 student and situations where the process conflicts with federal, state or local law.</a:t>
            </a:r>
          </a:p>
          <a:p>
            <a:endParaRPr lang="en-US">
              <a:cs typeface="Calibri"/>
            </a:endParaRPr>
          </a:p>
          <a:p>
            <a:r>
              <a:rPr lang="en-US">
                <a:cs typeface="Calibri"/>
              </a:rPr>
              <a:t>This opens the door for IHEs to use informal resolution when there is no formal complaint and when there is a student complainant and employee respondent claim.</a:t>
            </a:r>
          </a:p>
        </p:txBody>
      </p:sp>
      <p:sp>
        <p:nvSpPr>
          <p:cNvPr id="4" name="Slide Number Placeholder 3"/>
          <p:cNvSpPr>
            <a:spLocks noGrp="1"/>
          </p:cNvSpPr>
          <p:nvPr>
            <p:ph type="sldNum" sz="quarter" idx="5"/>
          </p:nvPr>
        </p:nvSpPr>
        <p:spPr/>
        <p:txBody>
          <a:bodyPr/>
          <a:lstStyle/>
          <a:p>
            <a:fld id="{82FEAEB9-864A-4A22-B5B6-D44C214AD78D}" type="slidenum">
              <a:rPr lang="en-US"/>
              <a:t>102</a:t>
            </a:fld>
            <a:endParaRPr lang="en-US"/>
          </a:p>
        </p:txBody>
      </p:sp>
    </p:spTree>
    <p:extLst>
      <p:ext uri="{BB962C8B-B14F-4D97-AF65-F5344CB8AC3E}">
        <p14:creationId xmlns:p14="http://schemas.microsoft.com/office/powerpoint/2010/main" val="22379114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CF5191-0569-4DC4-91C0-32BE2B3AB9C0}"/>
              </a:ext>
            </a:extLst>
          </p:cNvPr>
          <p:cNvPicPr>
            <a:picLocks noChangeAspect="1"/>
          </p:cNvPicPr>
          <p:nvPr userDrawn="1"/>
        </p:nvPicPr>
        <p:blipFill>
          <a:blip r:embed="rId2"/>
          <a:srcRect/>
          <a:stretch/>
        </p:blipFill>
        <p:spPr>
          <a:xfrm>
            <a:off x="2" y="0"/>
            <a:ext cx="12191998" cy="6857999"/>
          </a:xfrm>
          <a:prstGeom prst="rect">
            <a:avLst/>
          </a:prstGeom>
        </p:spPr>
      </p:pic>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442012" y="2766219"/>
            <a:ext cx="6220101" cy="1325563"/>
          </a:xfrm>
          <a:prstGeom prst="rect">
            <a:avLst/>
          </a:prstGeom>
        </p:spPr>
        <p:txBody>
          <a:bodyPr anchor="ctr"/>
          <a:lstStyle>
            <a:lvl1pPr>
              <a:defRPr b="1"/>
            </a:lvl1pPr>
          </a:lstStyle>
          <a:p>
            <a:r>
              <a:rPr lang="en-US"/>
              <a:t>Insert title here</a:t>
            </a:r>
          </a:p>
        </p:txBody>
      </p:sp>
      <p:pic>
        <p:nvPicPr>
          <p:cNvPr id="3" name="Picture 2" descr="A logo on a black background&#10;&#10;Description automatically generated">
            <a:extLst>
              <a:ext uri="{FF2B5EF4-FFF2-40B4-BE49-F238E27FC236}">
                <a16:creationId xmlns:a16="http://schemas.microsoft.com/office/drawing/2014/main" id="{ED97C0FA-AC91-60FF-1A82-2C831FB7AEB0}"/>
              </a:ext>
            </a:extLst>
          </p:cNvPr>
          <p:cNvPicPr>
            <a:picLocks noChangeAspect="1"/>
          </p:cNvPicPr>
          <p:nvPr userDrawn="1"/>
        </p:nvPicPr>
        <p:blipFill>
          <a:blip r:embed="rId3"/>
          <a:stretch>
            <a:fillRect/>
          </a:stretch>
        </p:blipFill>
        <p:spPr>
          <a:xfrm>
            <a:off x="8797384" y="4382429"/>
            <a:ext cx="4190070" cy="3352056"/>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7724906-4405-47F4-B533-7291B003B0A2}"/>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accent1"/>
                </a:solidFill>
                <a:effectLst/>
                <a:latin typeface="+mj-lt"/>
                <a:ea typeface="+mn-ea"/>
                <a:cs typeface="Segoe UI" pitchFamily="34" charset="0"/>
              </a:defRPr>
            </a:lvl1pPr>
          </a:lstStyle>
          <a:p>
            <a:r>
              <a:rPr lang="en-US"/>
              <a:t>Insert title here</a:t>
            </a:r>
          </a:p>
        </p:txBody>
      </p:sp>
      <p:sp>
        <p:nvSpPr>
          <p:cNvPr id="14" name="Text Placeholder 4">
            <a:extLst>
              <a:ext uri="{FF2B5EF4-FFF2-40B4-BE49-F238E27FC236}">
                <a16:creationId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bg1"/>
                </a:solidFill>
                <a:latin typeface="+mn-lt"/>
                <a:ea typeface="+mn-ea"/>
                <a:cs typeface="+mn-cs"/>
              </a:defRPr>
            </a:lvl1pPr>
          </a:lstStyle>
          <a:p>
            <a:pPr lvl="0"/>
            <a:r>
              <a:rPr lang="en-US"/>
              <a:t>Insert content here</a:t>
            </a:r>
          </a:p>
        </p:txBody>
      </p:sp>
      <p:pic>
        <p:nvPicPr>
          <p:cNvPr id="6" name="Picture Placeholder 5" descr="Red, blue grey white pattern background">
            <a:extLst>
              <a:ext uri="{FF2B5EF4-FFF2-40B4-BE49-F238E27FC236}">
                <a16:creationId xmlns:a16="http://schemas.microsoft.com/office/drawing/2014/main" id="{906BF34F-6945-4E11-BAEC-F66F7254C4C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5999582"/>
            <a:ext cx="12192000" cy="858417"/>
          </a:xfrm>
          <a:prstGeom prst="rect">
            <a:avLst/>
          </a:prstGeom>
        </p:spPr>
      </p:pic>
      <p:pic>
        <p:nvPicPr>
          <p:cNvPr id="2" name="Picture 1" descr="A logo on a black background&#10;&#10;Description automatically generated">
            <a:extLst>
              <a:ext uri="{FF2B5EF4-FFF2-40B4-BE49-F238E27FC236}">
                <a16:creationId xmlns:a16="http://schemas.microsoft.com/office/drawing/2014/main" id="{6AD20232-DCC4-3DB1-AC35-E9EA57524F93}"/>
              </a:ext>
            </a:extLst>
          </p:cNvPr>
          <p:cNvPicPr>
            <a:picLocks noChangeAspect="1"/>
          </p:cNvPicPr>
          <p:nvPr userDrawn="1"/>
        </p:nvPicPr>
        <p:blipFill>
          <a:blip r:embed="rId3"/>
          <a:stretch>
            <a:fillRect/>
          </a:stretch>
        </p:blipFill>
        <p:spPr>
          <a:xfrm>
            <a:off x="10259122" y="5580134"/>
            <a:ext cx="2318525" cy="1697312"/>
          </a:xfrm>
          <a:prstGeom prst="rect">
            <a:avLst/>
          </a:prstGeom>
        </p:spPr>
      </p:pic>
    </p:spTree>
    <p:extLst>
      <p:ext uri="{BB962C8B-B14F-4D97-AF65-F5344CB8AC3E}">
        <p14:creationId xmlns:p14="http://schemas.microsoft.com/office/powerpoint/2010/main" val="495523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ft Pattern Content Blue titl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668F4E-0433-49FD-9D92-3B60E9B0AEE6}"/>
              </a:ext>
            </a:extLst>
          </p:cNvPr>
          <p:cNvSpPr>
            <a:spLocks noGrp="1"/>
          </p:cNvSpPr>
          <p:nvPr>
            <p:ph type="title" hasCustomPrompt="1"/>
          </p:nvPr>
        </p:nvSpPr>
        <p:spPr>
          <a:xfrm>
            <a:off x="5199742" y="715961"/>
            <a:ext cx="6477000" cy="1189037"/>
          </a:xfrm>
          <a:prstGeom prst="rect">
            <a:avLst/>
          </a:prstGeom>
        </p:spPr>
        <p:txBody>
          <a:bodyPr anchor="t">
            <a:normAutofit/>
          </a:bodyPr>
          <a:lstStyle>
            <a:lvl1pPr>
              <a:spcBef>
                <a:spcPts val="1000"/>
              </a:spcBef>
              <a:defRPr sz="4000" b="1" spc="-50" baseline="0">
                <a:solidFill>
                  <a:schemeClr val="accent2"/>
                </a:solidFill>
              </a:defRPr>
            </a:lvl1pPr>
          </a:lstStyle>
          <a:p>
            <a:r>
              <a:rPr lang="en-US"/>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5199743" y="1905000"/>
            <a:ext cx="6477000" cy="3276600"/>
          </a:xfrm>
          <a:prstGeom prst="rect">
            <a:avLst/>
          </a:prstGeom>
        </p:spPr>
        <p:txBody>
          <a:bodyPr/>
          <a:lstStyle>
            <a:lvl1pPr marL="0" indent="0">
              <a:lnSpc>
                <a:spcPct val="100000"/>
              </a:lnSpc>
              <a:buNone/>
              <a:defRPr sz="1800" b="1">
                <a:solidFill>
                  <a:schemeClr val="bg1"/>
                </a:solidFill>
              </a:defRPr>
            </a:lvl1pPr>
            <a:lvl2pPr marL="228600" indent="-228600">
              <a:lnSpc>
                <a:spcPct val="100000"/>
              </a:lnSpc>
              <a:spcBef>
                <a:spcPts val="1000"/>
              </a:spcBef>
              <a:defRPr sz="1800">
                <a:solidFill>
                  <a:schemeClr val="bg1"/>
                </a:solidFill>
              </a:defRPr>
            </a:lvl2pPr>
          </a:lstStyle>
          <a:p>
            <a:pPr lvl="0"/>
            <a:r>
              <a:rPr lang="en-US"/>
              <a:t>Insert subtitle here</a:t>
            </a:r>
          </a:p>
          <a:p>
            <a:pPr lvl="1"/>
            <a:r>
              <a:rPr lang="en-US"/>
              <a:t>Insert content here</a:t>
            </a:r>
          </a:p>
        </p:txBody>
      </p:sp>
      <p:pic>
        <p:nvPicPr>
          <p:cNvPr id="5" name="Picture Placeholder 6" descr="Red, blue grey white pattern background">
            <a:extLst>
              <a:ext uri="{FF2B5EF4-FFF2-40B4-BE49-F238E27FC236}">
                <a16:creationId xmlns:a16="http://schemas.microsoft.com/office/drawing/2014/main" id="{BC85C715-EF0D-4E33-AC89-C35DD2596E5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4767943" cy="6858000"/>
          </a:xfrm>
          <a:prstGeom prst="rect">
            <a:avLst/>
          </a:prstGeom>
        </p:spPr>
      </p:pic>
      <p:pic>
        <p:nvPicPr>
          <p:cNvPr id="2" name="Picture 1" descr="A logo on a black background&#10;&#10;Description automatically generated">
            <a:extLst>
              <a:ext uri="{FF2B5EF4-FFF2-40B4-BE49-F238E27FC236}">
                <a16:creationId xmlns:a16="http://schemas.microsoft.com/office/drawing/2014/main" id="{D3B02DA9-576D-CCBC-8392-D29F2EC8D818}"/>
              </a:ext>
            </a:extLst>
          </p:cNvPr>
          <p:cNvPicPr>
            <a:picLocks noChangeAspect="1"/>
          </p:cNvPicPr>
          <p:nvPr userDrawn="1"/>
        </p:nvPicPr>
        <p:blipFill>
          <a:blip r:embed="rId3"/>
          <a:stretch>
            <a:fillRect/>
          </a:stretch>
        </p:blipFill>
        <p:spPr>
          <a:xfrm>
            <a:off x="-270020" y="4873260"/>
            <a:ext cx="2653991" cy="1984740"/>
          </a:xfrm>
          <a:prstGeom prst="rect">
            <a:avLst/>
          </a:prstGeom>
        </p:spPr>
      </p:pic>
    </p:spTree>
    <p:extLst>
      <p:ext uri="{BB962C8B-B14F-4D97-AF65-F5344CB8AC3E}">
        <p14:creationId xmlns:p14="http://schemas.microsoft.com/office/powerpoint/2010/main" val="84037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80918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019831-F363-4543-BB95-63E8AA4964B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695"/>
          <a:stretch/>
        </p:blipFill>
        <p:spPr>
          <a:xfrm>
            <a:off x="0" y="1566017"/>
            <a:ext cx="12192000" cy="4098799"/>
          </a:xfrm>
          <a:prstGeom prst="rect">
            <a:avLst/>
          </a:prstGeom>
        </p:spPr>
      </p:pic>
      <p:pic>
        <p:nvPicPr>
          <p:cNvPr id="13" name="Picture 12">
            <a:extLst>
              <a:ext uri="{FF2B5EF4-FFF2-40B4-BE49-F238E27FC236}">
                <a16:creationId xmlns:a16="http://schemas.microsoft.com/office/drawing/2014/main" id="{CB69A3B1-AD95-411E-AA32-906B19A57AA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68292" y="183832"/>
            <a:ext cx="2485508" cy="1140019"/>
          </a:xfrm>
          <a:prstGeom prst="rect">
            <a:avLst/>
          </a:prstGeom>
        </p:spPr>
      </p:pic>
      <p:sp>
        <p:nvSpPr>
          <p:cNvPr id="7" name="Title 4">
            <a:extLst>
              <a:ext uri="{FF2B5EF4-FFF2-40B4-BE49-F238E27FC236}">
                <a16:creationId xmlns:a16="http://schemas.microsoft.com/office/drawing/2014/main" id="{921D9A51-54EF-41FF-821C-30F84CA11E96}"/>
              </a:ext>
            </a:extLst>
          </p:cNvPr>
          <p:cNvSpPr>
            <a:spLocks noGrp="1"/>
          </p:cNvSpPr>
          <p:nvPr>
            <p:ph type="title" hasCustomPrompt="1"/>
          </p:nvPr>
        </p:nvSpPr>
        <p:spPr>
          <a:xfrm>
            <a:off x="838200" y="3599724"/>
            <a:ext cx="10515600" cy="1325563"/>
          </a:xfrm>
        </p:spPr>
        <p:txBody>
          <a:bodyPr>
            <a:normAutofit/>
          </a:bodyPr>
          <a:lstStyle>
            <a:lvl1pPr>
              <a:defRPr sz="6600" b="1">
                <a:solidFill>
                  <a:schemeClr val="bg1"/>
                </a:solidFill>
                <a:latin typeface="+mn-lt"/>
              </a:defRPr>
            </a:lvl1pPr>
          </a:lstStyle>
          <a:p>
            <a:r>
              <a:rPr lang="en-US"/>
              <a:t>Add Title Here</a:t>
            </a:r>
          </a:p>
        </p:txBody>
      </p:sp>
      <p:sp>
        <p:nvSpPr>
          <p:cNvPr id="4" name="Date Placeholder 3">
            <a:extLst>
              <a:ext uri="{FF2B5EF4-FFF2-40B4-BE49-F238E27FC236}">
                <a16:creationId xmlns:a16="http://schemas.microsoft.com/office/drawing/2014/main" id="{6A55978C-788B-4D32-B51F-E836F971C671}"/>
              </a:ext>
            </a:extLst>
          </p:cNvPr>
          <p:cNvSpPr>
            <a:spLocks noGrp="1"/>
          </p:cNvSpPr>
          <p:nvPr>
            <p:ph type="dt" sz="half" idx="10"/>
          </p:nvPr>
        </p:nvSpPr>
        <p:spPr/>
        <p:txBody>
          <a:bodyPr/>
          <a:lstStyle/>
          <a:p>
            <a:fld id="{FE4A2539-91EC-4BEC-B661-34B2032C655E}" type="datetime1">
              <a:rPr lang="en-US" smtClean="0"/>
              <a:pPr/>
              <a:t>7/25/2024</a:t>
            </a:fld>
            <a:endParaRPr lang="en-US"/>
          </a:p>
        </p:txBody>
      </p:sp>
      <p:sp>
        <p:nvSpPr>
          <p:cNvPr id="5" name="Slide Number Placeholder 4">
            <a:extLst>
              <a:ext uri="{FF2B5EF4-FFF2-40B4-BE49-F238E27FC236}">
                <a16:creationId xmlns:a16="http://schemas.microsoft.com/office/drawing/2014/main" id="{F1C08A63-A443-4FA8-88DE-A0BF1E889239}"/>
              </a:ext>
            </a:extLst>
          </p:cNvPr>
          <p:cNvSpPr>
            <a:spLocks noGrp="1"/>
          </p:cNvSpPr>
          <p:nvPr>
            <p:ph type="sldNum" sz="quarter" idx="11"/>
          </p:nvPr>
        </p:nvSpPr>
        <p:spPr/>
        <p:txBody>
          <a:bodyPr/>
          <a:lstStyle/>
          <a:p>
            <a:fld id="{D74EEBE0-90DA-9449-945D-BE812F6254A8}" type="slidenum">
              <a:rPr lang="en-US" smtClean="0"/>
              <a:pPr/>
              <a:t>‹#›</a:t>
            </a:fld>
            <a:endParaRPr lang="en-US"/>
          </a:p>
        </p:txBody>
      </p:sp>
    </p:spTree>
    <p:extLst>
      <p:ext uri="{BB962C8B-B14F-4D97-AF65-F5344CB8AC3E}">
        <p14:creationId xmlns:p14="http://schemas.microsoft.com/office/powerpoint/2010/main" val="2423059159"/>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41E987DF-CF75-4DBD-991F-59F4FED9FC35}"/>
              </a:ext>
            </a:extLst>
          </p:cNvPr>
          <p:cNvCxnSpPr/>
          <p:nvPr userDrawn="1"/>
        </p:nvCxnSpPr>
        <p:spPr>
          <a:xfrm>
            <a:off x="555457" y="1429139"/>
            <a:ext cx="11122193" cy="0"/>
          </a:xfrm>
          <a:prstGeom prst="line">
            <a:avLst/>
          </a:prstGeom>
          <a:ln w="222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pic>
        <p:nvPicPr>
          <p:cNvPr id="24" name="Picture 23">
            <a:extLst>
              <a:ext uri="{FF2B5EF4-FFF2-40B4-BE49-F238E27FC236}">
                <a16:creationId xmlns:a16="http://schemas.microsoft.com/office/drawing/2014/main" id="{BDF73426-DBF6-4481-AD5F-EC1C98EC4B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92042" y="474150"/>
            <a:ext cx="1885608" cy="864865"/>
          </a:xfrm>
          <a:prstGeom prst="rect">
            <a:avLst/>
          </a:prstGeom>
        </p:spPr>
      </p:pic>
      <p:sp>
        <p:nvSpPr>
          <p:cNvPr id="29" name="Text Placeholder 24">
            <a:extLst>
              <a:ext uri="{FF2B5EF4-FFF2-40B4-BE49-F238E27FC236}">
                <a16:creationId xmlns:a16="http://schemas.microsoft.com/office/drawing/2014/main" id="{CC06AE40-2276-422C-BAB5-89DCDF9DB1B3}"/>
              </a:ext>
            </a:extLst>
          </p:cNvPr>
          <p:cNvSpPr>
            <a:spLocks noGrp="1"/>
          </p:cNvSpPr>
          <p:nvPr>
            <p:ph type="body" sz="quarter" idx="19"/>
          </p:nvPr>
        </p:nvSpPr>
        <p:spPr>
          <a:xfrm>
            <a:off x="555625" y="1632368"/>
            <a:ext cx="11122025" cy="4459276"/>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433ECD-DC5B-4059-AA7A-EA6DA6B05018}"/>
              </a:ext>
            </a:extLst>
          </p:cNvPr>
          <p:cNvSpPr>
            <a:spLocks noGrp="1"/>
          </p:cNvSpPr>
          <p:nvPr>
            <p:ph type="dt" sz="half" idx="20"/>
          </p:nvPr>
        </p:nvSpPr>
        <p:spPr/>
        <p:txBody>
          <a:bodyPr/>
          <a:lstStyle/>
          <a:p>
            <a:fld id="{FE4A2539-91EC-4BEC-B661-34B2032C655E}" type="datetime1">
              <a:rPr lang="en-US" smtClean="0"/>
              <a:pPr/>
              <a:t>7/25/2024</a:t>
            </a:fld>
            <a:endParaRPr lang="en-US"/>
          </a:p>
        </p:txBody>
      </p:sp>
      <p:sp>
        <p:nvSpPr>
          <p:cNvPr id="5" name="Slide Number Placeholder 4">
            <a:extLst>
              <a:ext uri="{FF2B5EF4-FFF2-40B4-BE49-F238E27FC236}">
                <a16:creationId xmlns:a16="http://schemas.microsoft.com/office/drawing/2014/main" id="{0B27105D-4D17-42BE-B3CB-A96522ECFCEF}"/>
              </a:ext>
            </a:extLst>
          </p:cNvPr>
          <p:cNvSpPr>
            <a:spLocks noGrp="1"/>
          </p:cNvSpPr>
          <p:nvPr>
            <p:ph type="sldNum" sz="quarter" idx="21"/>
          </p:nvPr>
        </p:nvSpPr>
        <p:spPr/>
        <p:txBody>
          <a:bodyPr/>
          <a:lstStyle/>
          <a:p>
            <a:fld id="{D74EEBE0-90DA-9449-945D-BE812F6254A8}" type="slidenum">
              <a:rPr lang="en-US" smtClean="0"/>
              <a:pPr/>
              <a:t>‹#›</a:t>
            </a:fld>
            <a:endParaRPr lang="en-US"/>
          </a:p>
        </p:txBody>
      </p:sp>
      <p:sp>
        <p:nvSpPr>
          <p:cNvPr id="10" name="Title 7">
            <a:extLst>
              <a:ext uri="{FF2B5EF4-FFF2-40B4-BE49-F238E27FC236}">
                <a16:creationId xmlns:a16="http://schemas.microsoft.com/office/drawing/2014/main" id="{046A5AFB-70F2-400E-9F24-F3BD9EFB5075}"/>
              </a:ext>
            </a:extLst>
          </p:cNvPr>
          <p:cNvSpPr>
            <a:spLocks noGrp="1"/>
          </p:cNvSpPr>
          <p:nvPr>
            <p:ph type="title" hasCustomPrompt="1"/>
          </p:nvPr>
        </p:nvSpPr>
        <p:spPr>
          <a:xfrm>
            <a:off x="558946" y="769476"/>
            <a:ext cx="7870159" cy="456436"/>
          </a:xfrm>
        </p:spPr>
        <p:txBody>
          <a:bodyPr>
            <a:normAutofit/>
          </a:bodyPr>
          <a:lstStyle>
            <a:lvl1pPr>
              <a:defRPr sz="3600" b="1">
                <a:solidFill>
                  <a:srgbClr val="0F2849"/>
                </a:solidFill>
                <a:latin typeface="+mn-lt"/>
              </a:defRPr>
            </a:lvl1pPr>
          </a:lstStyle>
          <a:p>
            <a:pPr lvl="0"/>
            <a:r>
              <a:rPr lang="en-US"/>
              <a:t>Click to Edit</a:t>
            </a:r>
          </a:p>
        </p:txBody>
      </p:sp>
    </p:spTree>
    <p:extLst>
      <p:ext uri="{BB962C8B-B14F-4D97-AF65-F5344CB8AC3E}">
        <p14:creationId xmlns:p14="http://schemas.microsoft.com/office/powerpoint/2010/main" val="2727620739"/>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Subheading and Content">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7013C66C-9F92-43E5-95C4-3F92427746FF}"/>
              </a:ext>
            </a:extLst>
          </p:cNvPr>
          <p:cNvSpPr>
            <a:spLocks noGrp="1"/>
          </p:cNvSpPr>
          <p:nvPr>
            <p:ph type="body" sz="quarter" idx="16"/>
          </p:nvPr>
        </p:nvSpPr>
        <p:spPr>
          <a:xfrm>
            <a:off x="555457" y="1202729"/>
            <a:ext cx="11122193" cy="520456"/>
          </a:xfrm>
          <a:prstGeom prst="rect">
            <a:avLst/>
          </a:prstGeom>
          <a:noFill/>
          <a:ln>
            <a:noFill/>
          </a:ln>
        </p:spPr>
        <p:txBody>
          <a:bodyPr tIns="0" bIns="0" numCol="1" spcCol="457200" anchor="ctr" anchorCtr="0">
            <a:normAutofit/>
          </a:bodyPr>
          <a:lstStyle>
            <a:lvl1pPr marL="0" marR="0" indent="0" algn="l" defTabSz="457200" rtl="0" eaLnBrk="1" fontAlgn="auto" latinLnBrk="0" hangingPunct="1">
              <a:lnSpc>
                <a:spcPts val="2400"/>
              </a:lnSpc>
              <a:spcBef>
                <a:spcPts val="0"/>
              </a:spcBef>
              <a:spcAft>
                <a:spcPts val="0"/>
              </a:spcAft>
              <a:buClrTx/>
              <a:buSzTx/>
              <a:buFont typeface="Arial"/>
              <a:buNone/>
              <a:tabLst/>
              <a:defRPr lang="en-US" sz="3200" b="1" i="0" kern="1200" dirty="0">
                <a:solidFill>
                  <a:srgbClr val="0176BB"/>
                </a:solidFill>
                <a:latin typeface="+mn-lt"/>
                <a:ea typeface="Arial" panose="020B0604020202020204" pitchFamily="34" charset="0"/>
                <a:cs typeface="Arial" panose="020B0604020202020204" pitchFamily="34" charset="0"/>
              </a:defRPr>
            </a:lvl1pPr>
            <a:lvl2pPr marL="457200" indent="0">
              <a:buNone/>
              <a:defRPr sz="1600">
                <a:latin typeface="Open Sans" charset="0"/>
                <a:ea typeface="Open Sans" charset="0"/>
                <a:cs typeface="Open Sans" charset="0"/>
              </a:defRPr>
            </a:lvl2pPr>
            <a:lvl3pPr marL="914400" indent="0">
              <a:buNone/>
              <a:defRPr sz="1600">
                <a:latin typeface="Open Sans" charset="0"/>
                <a:ea typeface="Open Sans" charset="0"/>
                <a:cs typeface="Open Sans" charset="0"/>
              </a:defRPr>
            </a:lvl3pPr>
            <a:lvl4pPr marL="1371600" indent="0">
              <a:buNone/>
              <a:defRPr sz="1600">
                <a:latin typeface="Open Sans" charset="0"/>
                <a:ea typeface="Open Sans" charset="0"/>
                <a:cs typeface="Open Sans" charset="0"/>
              </a:defRPr>
            </a:lvl4pPr>
            <a:lvl5pPr marL="1828800" indent="0">
              <a:buNone/>
              <a:defRPr sz="1600">
                <a:latin typeface="Open Sans" charset="0"/>
                <a:ea typeface="Open Sans" charset="0"/>
                <a:cs typeface="Open Sans" charset="0"/>
              </a:defRPr>
            </a:lvl5pPr>
          </a:lstStyle>
          <a:p>
            <a:pPr marL="0" marR="0" lvl="0" indent="0" algn="l" defTabSz="457200" rtl="0" eaLnBrk="1" fontAlgn="auto" latinLnBrk="0" hangingPunct="1">
              <a:lnSpc>
                <a:spcPts val="2400"/>
              </a:lnSpc>
              <a:spcBef>
                <a:spcPts val="0"/>
              </a:spcBef>
              <a:spcAft>
                <a:spcPts val="0"/>
              </a:spcAft>
              <a:buClrTx/>
              <a:buSzTx/>
              <a:buFont typeface="Arial"/>
              <a:buNone/>
              <a:tabLst/>
              <a:defRPr/>
            </a:pPr>
            <a:endParaRPr lang="en-US"/>
          </a:p>
        </p:txBody>
      </p:sp>
      <p:cxnSp>
        <p:nvCxnSpPr>
          <p:cNvPr id="12" name="Straight Connector 11">
            <a:extLst>
              <a:ext uri="{FF2B5EF4-FFF2-40B4-BE49-F238E27FC236}">
                <a16:creationId xmlns:a16="http://schemas.microsoft.com/office/drawing/2014/main" id="{41E987DF-CF75-4DBD-991F-59F4FED9FC35}"/>
              </a:ext>
            </a:extLst>
          </p:cNvPr>
          <p:cNvCxnSpPr/>
          <p:nvPr userDrawn="1"/>
        </p:nvCxnSpPr>
        <p:spPr>
          <a:xfrm>
            <a:off x="555457" y="1851196"/>
            <a:ext cx="11122193" cy="0"/>
          </a:xfrm>
          <a:prstGeom prst="line">
            <a:avLst/>
          </a:prstGeom>
          <a:ln w="222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pic>
        <p:nvPicPr>
          <p:cNvPr id="24" name="Picture 23">
            <a:extLst>
              <a:ext uri="{FF2B5EF4-FFF2-40B4-BE49-F238E27FC236}">
                <a16:creationId xmlns:a16="http://schemas.microsoft.com/office/drawing/2014/main" id="{BDF73426-DBF6-4481-AD5F-EC1C98EC4B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92042" y="474150"/>
            <a:ext cx="1885608" cy="864865"/>
          </a:xfrm>
          <a:prstGeom prst="rect">
            <a:avLst/>
          </a:prstGeom>
        </p:spPr>
      </p:pic>
      <p:sp>
        <p:nvSpPr>
          <p:cNvPr id="29" name="Text Placeholder 24">
            <a:extLst>
              <a:ext uri="{FF2B5EF4-FFF2-40B4-BE49-F238E27FC236}">
                <a16:creationId xmlns:a16="http://schemas.microsoft.com/office/drawing/2014/main" id="{CC06AE40-2276-422C-BAB5-89DCDF9DB1B3}"/>
              </a:ext>
            </a:extLst>
          </p:cNvPr>
          <p:cNvSpPr>
            <a:spLocks noGrp="1"/>
          </p:cNvSpPr>
          <p:nvPr>
            <p:ph type="body" sz="quarter" idx="19"/>
          </p:nvPr>
        </p:nvSpPr>
        <p:spPr>
          <a:xfrm>
            <a:off x="555625" y="1979208"/>
            <a:ext cx="11122025" cy="4216720"/>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1980A3-32DD-4269-A64E-0F9219C4C0E0}"/>
              </a:ext>
            </a:extLst>
          </p:cNvPr>
          <p:cNvSpPr>
            <a:spLocks noGrp="1"/>
          </p:cNvSpPr>
          <p:nvPr>
            <p:ph type="dt" sz="half" idx="20"/>
          </p:nvPr>
        </p:nvSpPr>
        <p:spPr/>
        <p:txBody>
          <a:bodyPr/>
          <a:lstStyle/>
          <a:p>
            <a:fld id="{FE4A2539-91EC-4BEC-B661-34B2032C655E}" type="datetime1">
              <a:rPr lang="en-US" smtClean="0"/>
              <a:pPr/>
              <a:t>7/25/2024</a:t>
            </a:fld>
            <a:endParaRPr lang="en-US"/>
          </a:p>
        </p:txBody>
      </p:sp>
      <p:sp>
        <p:nvSpPr>
          <p:cNvPr id="5" name="Slide Number Placeholder 4">
            <a:extLst>
              <a:ext uri="{FF2B5EF4-FFF2-40B4-BE49-F238E27FC236}">
                <a16:creationId xmlns:a16="http://schemas.microsoft.com/office/drawing/2014/main" id="{8938EEB0-219D-47B9-9C81-5C8D83681A33}"/>
              </a:ext>
            </a:extLst>
          </p:cNvPr>
          <p:cNvSpPr>
            <a:spLocks noGrp="1"/>
          </p:cNvSpPr>
          <p:nvPr>
            <p:ph type="sldNum" sz="quarter" idx="21"/>
          </p:nvPr>
        </p:nvSpPr>
        <p:spPr/>
        <p:txBody>
          <a:bodyPr/>
          <a:lstStyle/>
          <a:p>
            <a:fld id="{D74EEBE0-90DA-9449-945D-BE812F6254A8}" type="slidenum">
              <a:rPr lang="en-US" smtClean="0"/>
              <a:pPr/>
              <a:t>‹#›</a:t>
            </a:fld>
            <a:endParaRPr lang="en-US"/>
          </a:p>
        </p:txBody>
      </p:sp>
      <p:sp>
        <p:nvSpPr>
          <p:cNvPr id="13" name="Title 7">
            <a:extLst>
              <a:ext uri="{FF2B5EF4-FFF2-40B4-BE49-F238E27FC236}">
                <a16:creationId xmlns:a16="http://schemas.microsoft.com/office/drawing/2014/main" id="{F24FCFA6-F60B-422B-AC88-68B3A51F25D9}"/>
              </a:ext>
            </a:extLst>
          </p:cNvPr>
          <p:cNvSpPr>
            <a:spLocks noGrp="1"/>
          </p:cNvSpPr>
          <p:nvPr>
            <p:ph type="title" hasCustomPrompt="1"/>
          </p:nvPr>
        </p:nvSpPr>
        <p:spPr>
          <a:xfrm>
            <a:off x="555457" y="648287"/>
            <a:ext cx="7870159" cy="456436"/>
          </a:xfrm>
        </p:spPr>
        <p:txBody>
          <a:bodyPr>
            <a:normAutofit/>
          </a:bodyPr>
          <a:lstStyle>
            <a:lvl1pPr>
              <a:defRPr sz="3600" b="1">
                <a:solidFill>
                  <a:srgbClr val="0F2849"/>
                </a:solidFill>
                <a:latin typeface="+mn-lt"/>
              </a:defRPr>
            </a:lvl1pPr>
          </a:lstStyle>
          <a:p>
            <a:pPr lvl="0"/>
            <a:r>
              <a:rPr lang="en-US"/>
              <a:t>What to Expect</a:t>
            </a:r>
          </a:p>
        </p:txBody>
      </p:sp>
    </p:spTree>
    <p:extLst>
      <p:ext uri="{BB962C8B-B14F-4D97-AF65-F5344CB8AC3E}">
        <p14:creationId xmlns:p14="http://schemas.microsoft.com/office/powerpoint/2010/main" val="3508146621"/>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ight Patter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762000" y="715961"/>
            <a:ext cx="6477000" cy="1189038"/>
          </a:xfrm>
          <a:prstGeom prst="rect">
            <a:avLst/>
          </a:prstGeom>
        </p:spPr>
        <p:txBody>
          <a:bodyPr anchor="t">
            <a:noAutofit/>
          </a:bodyPr>
          <a:lstStyle>
            <a:lvl1pPr>
              <a:spcBef>
                <a:spcPts val="1000"/>
              </a:spcBef>
              <a:defRPr sz="4000" b="1">
                <a:solidFill>
                  <a:schemeClr val="accent2"/>
                </a:solidFill>
              </a:defRPr>
            </a:lvl1pPr>
          </a:lstStyle>
          <a:p>
            <a:r>
              <a:rPr lang="en-US"/>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762000" y="1905000"/>
            <a:ext cx="6340929" cy="3276600"/>
          </a:xfrm>
          <a:prstGeom prst="rect">
            <a:avLst/>
          </a:prstGeom>
        </p:spPr>
        <p:txBody>
          <a:bodyPr/>
          <a:lstStyle>
            <a:lvl1pPr marL="0" indent="0">
              <a:lnSpc>
                <a:spcPct val="100000"/>
              </a:lnSpc>
              <a:buNone/>
              <a:defRPr sz="1800" b="1">
                <a:solidFill>
                  <a:schemeClr val="bg1"/>
                </a:solidFill>
              </a:defRPr>
            </a:lvl1pPr>
            <a:lvl2pPr marL="228600">
              <a:lnSpc>
                <a:spcPct val="100000"/>
              </a:lnSpc>
              <a:spcBef>
                <a:spcPts val="1000"/>
              </a:spcBef>
              <a:defRPr sz="1800">
                <a:solidFill>
                  <a:schemeClr val="bg1"/>
                </a:solidFill>
              </a:defRPr>
            </a:lvl2pPr>
          </a:lstStyle>
          <a:p>
            <a:pPr lvl="0"/>
            <a:r>
              <a:rPr lang="en-US"/>
              <a:t>Insert subtitle here</a:t>
            </a:r>
          </a:p>
          <a:p>
            <a:pPr lvl="1"/>
            <a:r>
              <a:rPr lang="en-US"/>
              <a:t>Insert content here</a:t>
            </a:r>
          </a:p>
        </p:txBody>
      </p:sp>
      <p:pic>
        <p:nvPicPr>
          <p:cNvPr id="6" name="Picture Placeholder 5" descr="Red, blue grey white pattern background">
            <a:extLst>
              <a:ext uri="{FF2B5EF4-FFF2-40B4-BE49-F238E27FC236}">
                <a16:creationId xmlns:a16="http://schemas.microsoft.com/office/drawing/2014/main" id="{8FD53BA4-73D2-4CCA-8580-11F4221524F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7427166" y="0"/>
            <a:ext cx="4764834" cy="6858000"/>
          </a:xfrm>
          <a:prstGeom prst="rect">
            <a:avLst/>
          </a:prstGeom>
        </p:spPr>
      </p:pic>
      <p:pic>
        <p:nvPicPr>
          <p:cNvPr id="3" name="Picture 2" descr="A logo on a black background&#10;&#10;Description automatically generated">
            <a:extLst>
              <a:ext uri="{FF2B5EF4-FFF2-40B4-BE49-F238E27FC236}">
                <a16:creationId xmlns:a16="http://schemas.microsoft.com/office/drawing/2014/main" id="{BB51734F-5F3A-CDBB-324D-A2792BD251C1}"/>
              </a:ext>
            </a:extLst>
          </p:cNvPr>
          <p:cNvPicPr>
            <a:picLocks noChangeAspect="1"/>
          </p:cNvPicPr>
          <p:nvPr userDrawn="1"/>
        </p:nvPicPr>
        <p:blipFill>
          <a:blip r:embed="rId3"/>
          <a:stretch>
            <a:fillRect/>
          </a:stretch>
        </p:blipFill>
        <p:spPr>
          <a:xfrm>
            <a:off x="9809583" y="207687"/>
            <a:ext cx="2318525" cy="1697312"/>
          </a:xfrm>
          <a:prstGeom prst="rect">
            <a:avLst/>
          </a:prstGeom>
        </p:spPr>
      </p:pic>
    </p:spTree>
    <p:extLst>
      <p:ext uri="{BB962C8B-B14F-4D97-AF65-F5344CB8AC3E}">
        <p14:creationId xmlns:p14="http://schemas.microsoft.com/office/powerpoint/2010/main" val="17207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
    <p:bg>
      <p:bgPr>
        <a:solidFill>
          <a:schemeClr val="accent2"/>
        </a:solidFill>
        <a:effectLst/>
      </p:bgPr>
    </p:bg>
    <p:spTree>
      <p:nvGrpSpPr>
        <p:cNvPr id="1" name=""/>
        <p:cNvGrpSpPr/>
        <p:nvPr/>
      </p:nvGrpSpPr>
      <p:grpSpPr>
        <a:xfrm>
          <a:off x="0" y="0"/>
          <a:ext cx="0" cy="0"/>
          <a:chOff x="0" y="0"/>
          <a:chExt cx="0" cy="0"/>
        </a:xfrm>
      </p:grpSpPr>
      <p:pic>
        <p:nvPicPr>
          <p:cNvPr id="8" name="Picture Placeholder 6" descr="White Striped background">
            <a:extLst>
              <a:ext uri="{FF2B5EF4-FFF2-40B4-BE49-F238E27FC236}">
                <a16:creationId xmlns:a16="http://schemas.microsoft.com/office/drawing/2014/main" id="{3917D528-010E-4303-97BF-F7F67BC6612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a:t>Insert title here</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spTree>
    <p:extLst>
      <p:ext uri="{BB962C8B-B14F-4D97-AF65-F5344CB8AC3E}">
        <p14:creationId xmlns:p14="http://schemas.microsoft.com/office/powerpoint/2010/main" val="3240882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624-9AD4-4B61-B3D1-7B21213507C0}"/>
              </a:ext>
            </a:extLst>
          </p:cNvPr>
          <p:cNvSpPr>
            <a:spLocks noGrp="1"/>
          </p:cNvSpPr>
          <p:nvPr>
            <p:ph type="title" hasCustomPrompt="1"/>
          </p:nvPr>
        </p:nvSpPr>
        <p:spPr>
          <a:xfrm>
            <a:off x="762000" y="715964"/>
            <a:ext cx="10591800" cy="646332"/>
          </a:xfrm>
          <a:prstGeom prst="rect">
            <a:avLst/>
          </a:prstGeom>
        </p:spPr>
        <p:txBody>
          <a:bodyPr>
            <a:noAutofit/>
          </a:bodyPr>
          <a:lstStyle>
            <a:lvl1pPr>
              <a:spcBef>
                <a:spcPts val="1000"/>
              </a:spcBef>
              <a:defRPr sz="4000" b="1">
                <a:solidFill>
                  <a:schemeClr val="accent2"/>
                </a:solidFill>
              </a:defRPr>
            </a:lvl1pPr>
          </a:lstStyle>
          <a:p>
            <a:r>
              <a:rPr lang="en-US"/>
              <a:t>Insert title here</a:t>
            </a:r>
          </a:p>
        </p:txBody>
      </p:sp>
      <p:sp>
        <p:nvSpPr>
          <p:cNvPr id="10" name="Text Placeholder 15">
            <a:extLst>
              <a:ext uri="{FF2B5EF4-FFF2-40B4-BE49-F238E27FC236}">
                <a16:creationId xmlns:a16="http://schemas.microsoft.com/office/drawing/2014/main" id="{780F473D-F2DF-4163-AB6E-F7327F60EC4A}"/>
              </a:ext>
            </a:extLst>
          </p:cNvPr>
          <p:cNvSpPr>
            <a:spLocks noGrp="1"/>
          </p:cNvSpPr>
          <p:nvPr>
            <p:ph type="body" sz="quarter" idx="11" hasCustomPrompt="1"/>
          </p:nvPr>
        </p:nvSpPr>
        <p:spPr>
          <a:xfrm>
            <a:off x="762000" y="1432562"/>
            <a:ext cx="10667999" cy="1158237"/>
          </a:xfrm>
          <a:prstGeom prst="rect">
            <a:avLst/>
          </a:prstGeom>
        </p:spPr>
        <p:txBody>
          <a:bodyPr/>
          <a:lstStyle>
            <a:lvl1pPr marL="0" indent="0">
              <a:lnSpc>
                <a:spcPct val="100000"/>
              </a:lnSpc>
              <a:buNone/>
              <a:defRPr sz="1800" b="0">
                <a:solidFill>
                  <a:schemeClr val="bg1"/>
                </a:solidFill>
              </a:defRPr>
            </a:lvl1pPr>
            <a:lvl2pPr marL="228600">
              <a:lnSpc>
                <a:spcPct val="100000"/>
              </a:lnSpc>
              <a:spcBef>
                <a:spcPts val="1000"/>
              </a:spcBef>
              <a:defRPr sz="1800" b="0">
                <a:solidFill>
                  <a:schemeClr val="bg1"/>
                </a:solidFill>
              </a:defRPr>
            </a:lvl2pPr>
          </a:lstStyle>
          <a:p>
            <a:pPr lvl="0"/>
            <a:r>
              <a:rPr lang="en-US"/>
              <a:t>Insert subtitle here</a:t>
            </a:r>
          </a:p>
          <a:p>
            <a:pPr lvl="1"/>
            <a:r>
              <a:rPr lang="en-US"/>
              <a:t>Insert content here</a:t>
            </a:r>
          </a:p>
        </p:txBody>
      </p:sp>
      <p:sp>
        <p:nvSpPr>
          <p:cNvPr id="11" name="Table Placeholder 10">
            <a:extLst>
              <a:ext uri="{FF2B5EF4-FFF2-40B4-BE49-F238E27FC236}">
                <a16:creationId xmlns:a16="http://schemas.microsoft.com/office/drawing/2014/main" id="{7DC18506-6205-438F-AA5C-D337F9975FC3}"/>
              </a:ext>
            </a:extLst>
          </p:cNvPr>
          <p:cNvSpPr>
            <a:spLocks noGrp="1"/>
          </p:cNvSpPr>
          <p:nvPr>
            <p:ph type="tbl" sz="quarter" idx="12" hasCustomPrompt="1"/>
          </p:nvPr>
        </p:nvSpPr>
        <p:spPr>
          <a:xfrm>
            <a:off x="757381" y="2591662"/>
            <a:ext cx="10667999" cy="2833776"/>
          </a:xfrm>
          <a:prstGeom prst="rect">
            <a:avLst/>
          </a:prstGeom>
        </p:spPr>
        <p:txBody>
          <a:bodyPr/>
          <a:lstStyle>
            <a:lvl1pPr marL="0" indent="0">
              <a:buNone/>
              <a:defRPr sz="1800" b="0"/>
            </a:lvl1pPr>
          </a:lstStyle>
          <a:p>
            <a:r>
              <a:rPr lang="en-US"/>
              <a:t>Insert content here</a:t>
            </a:r>
          </a:p>
        </p:txBody>
      </p:sp>
      <p:pic>
        <p:nvPicPr>
          <p:cNvPr id="7" name="Picture Placeholder 5" descr="Red, blue grey white pattern background">
            <a:extLst>
              <a:ext uri="{FF2B5EF4-FFF2-40B4-BE49-F238E27FC236}">
                <a16:creationId xmlns:a16="http://schemas.microsoft.com/office/drawing/2014/main" id="{CD2D4C14-919B-45F8-8FB9-55AAC8A8FCF8}"/>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5990252"/>
            <a:ext cx="12192000" cy="867748"/>
          </a:xfrm>
          <a:prstGeom prst="rect">
            <a:avLst/>
          </a:prstGeom>
        </p:spPr>
      </p:pic>
      <p:pic>
        <p:nvPicPr>
          <p:cNvPr id="4" name="Picture 3" descr="A logo on a black background&#10;&#10;Description automatically generated">
            <a:extLst>
              <a:ext uri="{FF2B5EF4-FFF2-40B4-BE49-F238E27FC236}">
                <a16:creationId xmlns:a16="http://schemas.microsoft.com/office/drawing/2014/main" id="{89951E89-AE4C-80DA-6BFD-118CB5770D5C}"/>
              </a:ext>
            </a:extLst>
          </p:cNvPr>
          <p:cNvPicPr>
            <a:picLocks noChangeAspect="1"/>
          </p:cNvPicPr>
          <p:nvPr userDrawn="1"/>
        </p:nvPicPr>
        <p:blipFill>
          <a:blip r:embed="rId3"/>
          <a:stretch>
            <a:fillRect/>
          </a:stretch>
        </p:blipFill>
        <p:spPr>
          <a:xfrm>
            <a:off x="10348332" y="5575470"/>
            <a:ext cx="2318525" cy="1697312"/>
          </a:xfrm>
          <a:prstGeom prst="rect">
            <a:avLst/>
          </a:prstGeom>
        </p:spPr>
      </p:pic>
    </p:spTree>
    <p:extLst>
      <p:ext uri="{BB962C8B-B14F-4D97-AF65-F5344CB8AC3E}">
        <p14:creationId xmlns:p14="http://schemas.microsoft.com/office/powerpoint/2010/main" val="1422917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Pattern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668F4E-0433-49FD-9D92-3B60E9B0AEE6}"/>
              </a:ext>
            </a:extLst>
          </p:cNvPr>
          <p:cNvSpPr>
            <a:spLocks noGrp="1"/>
          </p:cNvSpPr>
          <p:nvPr>
            <p:ph type="title" hasCustomPrompt="1"/>
          </p:nvPr>
        </p:nvSpPr>
        <p:spPr>
          <a:xfrm>
            <a:off x="5199742" y="715961"/>
            <a:ext cx="6477000" cy="1189037"/>
          </a:xfrm>
          <a:prstGeom prst="rect">
            <a:avLst/>
          </a:prstGeom>
        </p:spPr>
        <p:txBody>
          <a:bodyPr anchor="t">
            <a:normAutofit/>
          </a:bodyPr>
          <a:lstStyle>
            <a:lvl1pPr>
              <a:spcBef>
                <a:spcPts val="1000"/>
              </a:spcBef>
              <a:defRPr sz="4000" b="1" spc="-50" baseline="0">
                <a:solidFill>
                  <a:schemeClr val="accent1"/>
                </a:solidFill>
              </a:defRPr>
            </a:lvl1pPr>
          </a:lstStyle>
          <a:p>
            <a:r>
              <a:rPr lang="en-US"/>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5199743" y="1905000"/>
            <a:ext cx="6477000" cy="3276600"/>
          </a:xfrm>
          <a:prstGeom prst="rect">
            <a:avLst/>
          </a:prstGeom>
        </p:spPr>
        <p:txBody>
          <a:bodyPr/>
          <a:lstStyle>
            <a:lvl1pPr marL="0" indent="0">
              <a:lnSpc>
                <a:spcPct val="100000"/>
              </a:lnSpc>
              <a:buNone/>
              <a:defRPr sz="1800" b="1">
                <a:solidFill>
                  <a:schemeClr val="bg1"/>
                </a:solidFill>
              </a:defRPr>
            </a:lvl1pPr>
            <a:lvl2pPr marL="228600" indent="-228600">
              <a:lnSpc>
                <a:spcPct val="100000"/>
              </a:lnSpc>
              <a:spcBef>
                <a:spcPts val="1000"/>
              </a:spcBef>
              <a:defRPr sz="1800">
                <a:solidFill>
                  <a:schemeClr val="bg1"/>
                </a:solidFill>
              </a:defRPr>
            </a:lvl2pPr>
          </a:lstStyle>
          <a:p>
            <a:pPr lvl="0"/>
            <a:r>
              <a:rPr lang="en-US"/>
              <a:t>Insert subtitle here</a:t>
            </a:r>
          </a:p>
          <a:p>
            <a:pPr lvl="1"/>
            <a:r>
              <a:rPr lang="en-US"/>
              <a:t>Insert content here</a:t>
            </a:r>
          </a:p>
        </p:txBody>
      </p:sp>
      <p:pic>
        <p:nvPicPr>
          <p:cNvPr id="6" name="Picture Placeholder 6" descr="Red, blue grey white pattern background">
            <a:extLst>
              <a:ext uri="{FF2B5EF4-FFF2-40B4-BE49-F238E27FC236}">
                <a16:creationId xmlns:a16="http://schemas.microsoft.com/office/drawing/2014/main" id="{3A82D859-AED3-485F-A04E-40320B1043AA}"/>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4767943" cy="6858000"/>
          </a:xfrm>
          <a:prstGeom prst="rect">
            <a:avLst/>
          </a:prstGeom>
        </p:spPr>
      </p:pic>
      <p:pic>
        <p:nvPicPr>
          <p:cNvPr id="4" name="Picture 3" descr="A logo on a black background&#10;&#10;Description automatically generated">
            <a:extLst>
              <a:ext uri="{FF2B5EF4-FFF2-40B4-BE49-F238E27FC236}">
                <a16:creationId xmlns:a16="http://schemas.microsoft.com/office/drawing/2014/main" id="{D0C52038-5988-9C09-C3A7-0D4872602346}"/>
              </a:ext>
            </a:extLst>
          </p:cNvPr>
          <p:cNvPicPr>
            <a:picLocks noChangeAspect="1"/>
          </p:cNvPicPr>
          <p:nvPr userDrawn="1"/>
        </p:nvPicPr>
        <p:blipFill>
          <a:blip r:embed="rId3"/>
          <a:stretch>
            <a:fillRect/>
          </a:stretch>
        </p:blipFill>
        <p:spPr>
          <a:xfrm>
            <a:off x="-721577" y="4583151"/>
            <a:ext cx="3674326" cy="2939461"/>
          </a:xfrm>
          <a:prstGeom prst="rect">
            <a:avLst/>
          </a:prstGeom>
        </p:spPr>
      </p:pic>
    </p:spTree>
    <p:extLst>
      <p:ext uri="{BB962C8B-B14F-4D97-AF65-F5344CB8AC3E}">
        <p14:creationId xmlns:p14="http://schemas.microsoft.com/office/powerpoint/2010/main" val="218987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624-9AD4-4B61-B3D1-7B21213507C0}"/>
              </a:ext>
            </a:extLst>
          </p:cNvPr>
          <p:cNvSpPr>
            <a:spLocks noGrp="1"/>
          </p:cNvSpPr>
          <p:nvPr>
            <p:ph type="title" hasCustomPrompt="1"/>
          </p:nvPr>
        </p:nvSpPr>
        <p:spPr>
          <a:xfrm>
            <a:off x="762000" y="715964"/>
            <a:ext cx="10591800" cy="646332"/>
          </a:xfrm>
          <a:prstGeom prst="rect">
            <a:avLst/>
          </a:prstGeom>
        </p:spPr>
        <p:txBody>
          <a:bodyPr>
            <a:noAutofit/>
          </a:bodyPr>
          <a:lstStyle>
            <a:lvl1pPr>
              <a:spcBef>
                <a:spcPts val="1000"/>
              </a:spcBef>
              <a:defRPr sz="4000" b="1">
                <a:solidFill>
                  <a:schemeClr val="accent3">
                    <a:lumMod val="75000"/>
                  </a:schemeClr>
                </a:solidFill>
              </a:defRPr>
            </a:lvl1pPr>
          </a:lstStyle>
          <a:p>
            <a:r>
              <a:rPr lang="en-US"/>
              <a:t>Insert title here</a:t>
            </a:r>
          </a:p>
        </p:txBody>
      </p:sp>
      <p:sp>
        <p:nvSpPr>
          <p:cNvPr id="7" name="Text Placeholder 15">
            <a:extLst>
              <a:ext uri="{FF2B5EF4-FFF2-40B4-BE49-F238E27FC236}">
                <a16:creationId xmlns:a16="http://schemas.microsoft.com/office/drawing/2014/main" id="{DF03C311-DDF4-44A3-9D51-D5FDC4A8E7B5}"/>
              </a:ext>
            </a:extLst>
          </p:cNvPr>
          <p:cNvSpPr>
            <a:spLocks noGrp="1"/>
          </p:cNvSpPr>
          <p:nvPr>
            <p:ph type="body" sz="quarter" idx="11" hasCustomPrompt="1"/>
          </p:nvPr>
        </p:nvSpPr>
        <p:spPr>
          <a:xfrm>
            <a:off x="762000" y="1432562"/>
            <a:ext cx="10667999" cy="927425"/>
          </a:xfrm>
          <a:prstGeom prst="rect">
            <a:avLst/>
          </a:prstGeom>
        </p:spPr>
        <p:txBody>
          <a:bodyPr/>
          <a:lstStyle>
            <a:lvl1pPr marL="0" indent="0">
              <a:lnSpc>
                <a:spcPct val="100000"/>
              </a:lnSpc>
              <a:buNone/>
              <a:defRPr sz="1800" b="0">
                <a:solidFill>
                  <a:schemeClr val="bg1"/>
                </a:solidFill>
              </a:defRPr>
            </a:lvl1pPr>
            <a:lvl2pPr marL="228600">
              <a:lnSpc>
                <a:spcPct val="100000"/>
              </a:lnSpc>
              <a:spcBef>
                <a:spcPts val="1000"/>
              </a:spcBef>
              <a:defRPr sz="1800" b="0">
                <a:solidFill>
                  <a:schemeClr val="bg1"/>
                </a:solidFill>
              </a:defRPr>
            </a:lvl2pPr>
          </a:lstStyle>
          <a:p>
            <a:pPr lvl="0"/>
            <a:r>
              <a:rPr lang="en-US"/>
              <a:t>Insert subtitle here</a:t>
            </a:r>
          </a:p>
          <a:p>
            <a:pPr lvl="1"/>
            <a:r>
              <a:rPr lang="en-US"/>
              <a:t>Insert content here</a:t>
            </a:r>
          </a:p>
        </p:txBody>
      </p:sp>
      <p:sp>
        <p:nvSpPr>
          <p:cNvPr id="8" name="SmartArt Placeholder 7">
            <a:extLst>
              <a:ext uri="{FF2B5EF4-FFF2-40B4-BE49-F238E27FC236}">
                <a16:creationId xmlns:a16="http://schemas.microsoft.com/office/drawing/2014/main" id="{9FD563C5-3DFB-47DD-8A9E-30D8084590F6}"/>
              </a:ext>
            </a:extLst>
          </p:cNvPr>
          <p:cNvSpPr>
            <a:spLocks noGrp="1"/>
          </p:cNvSpPr>
          <p:nvPr>
            <p:ph type="dgm" sz="quarter" idx="14" hasCustomPrompt="1"/>
          </p:nvPr>
        </p:nvSpPr>
        <p:spPr>
          <a:xfrm>
            <a:off x="762001" y="2369129"/>
            <a:ext cx="10667998" cy="3343657"/>
          </a:xfrm>
          <a:prstGeom prst="rect">
            <a:avLst/>
          </a:prstGeom>
        </p:spPr>
        <p:txBody>
          <a:bodyPr/>
          <a:lstStyle>
            <a:lvl1pPr marL="0" indent="0">
              <a:buNone/>
              <a:defRPr sz="1800" b="0"/>
            </a:lvl1pPr>
          </a:lstStyle>
          <a:p>
            <a:r>
              <a:rPr lang="en-US"/>
              <a:t>Insert Content here</a:t>
            </a:r>
          </a:p>
        </p:txBody>
      </p:sp>
      <p:pic>
        <p:nvPicPr>
          <p:cNvPr id="9" name="Picture Placeholder 8" descr="Red, blue grey white pattern background">
            <a:extLst>
              <a:ext uri="{FF2B5EF4-FFF2-40B4-BE49-F238E27FC236}">
                <a16:creationId xmlns:a16="http://schemas.microsoft.com/office/drawing/2014/main" id="{EFDBB6A3-9760-4B41-9E31-6D5DD396E1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5999582"/>
            <a:ext cx="12192000" cy="858417"/>
          </a:xfrm>
          <a:prstGeom prst="rect">
            <a:avLst/>
          </a:prstGeom>
        </p:spPr>
      </p:pic>
      <p:pic>
        <p:nvPicPr>
          <p:cNvPr id="3" name="Picture 2" descr="A logo on a black background&#10;&#10;Description automatically generated">
            <a:extLst>
              <a:ext uri="{FF2B5EF4-FFF2-40B4-BE49-F238E27FC236}">
                <a16:creationId xmlns:a16="http://schemas.microsoft.com/office/drawing/2014/main" id="{9CDCE4F7-DFCE-390E-0DF8-F1A7D879697B}"/>
              </a:ext>
            </a:extLst>
          </p:cNvPr>
          <p:cNvPicPr>
            <a:picLocks noChangeAspect="1"/>
          </p:cNvPicPr>
          <p:nvPr userDrawn="1"/>
        </p:nvPicPr>
        <p:blipFill>
          <a:blip r:embed="rId3"/>
          <a:stretch>
            <a:fillRect/>
          </a:stretch>
        </p:blipFill>
        <p:spPr>
          <a:xfrm>
            <a:off x="10270736" y="5580134"/>
            <a:ext cx="2318525" cy="1697312"/>
          </a:xfrm>
          <a:prstGeom prst="rect">
            <a:avLst/>
          </a:prstGeom>
        </p:spPr>
      </p:pic>
    </p:spTree>
    <p:extLst>
      <p:ext uri="{BB962C8B-B14F-4D97-AF65-F5344CB8AC3E}">
        <p14:creationId xmlns:p14="http://schemas.microsoft.com/office/powerpoint/2010/main" val="4294626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Photo Content">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3F45076F-4240-4B40-8CE4-637DD751A68B}"/>
              </a:ext>
            </a:extLst>
          </p:cNvPr>
          <p:cNvSpPr>
            <a:spLocks noGrp="1"/>
          </p:cNvSpPr>
          <p:nvPr>
            <p:ph type="title" hasCustomPrompt="1"/>
          </p:nvPr>
        </p:nvSpPr>
        <p:spPr>
          <a:xfrm>
            <a:off x="762000" y="715963"/>
            <a:ext cx="5334000" cy="1189038"/>
          </a:xfrm>
          <a:prstGeom prst="rect">
            <a:avLst/>
          </a:prstGeom>
        </p:spPr>
        <p:txBody>
          <a:bodyPr anchor="t">
            <a:normAutofit/>
          </a:bodyPr>
          <a:lstStyle>
            <a:lvl1pPr>
              <a:spcBef>
                <a:spcPts val="1000"/>
              </a:spcBef>
              <a:defRPr sz="4000" b="1">
                <a:solidFill>
                  <a:schemeClr val="accent2"/>
                </a:solidFill>
              </a:defRPr>
            </a:lvl1pPr>
          </a:lstStyle>
          <a:p>
            <a:r>
              <a:rPr lang="en-US"/>
              <a:t>Insert title here</a:t>
            </a:r>
          </a:p>
        </p:txBody>
      </p:sp>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hasCustomPrompt="1"/>
          </p:nvPr>
        </p:nvSpPr>
        <p:spPr>
          <a:xfrm>
            <a:off x="762000" y="1905000"/>
            <a:ext cx="5334000" cy="3276600"/>
          </a:xfrm>
          <a:prstGeom prst="rect">
            <a:avLst/>
          </a:prstGeom>
        </p:spPr>
        <p:txBody>
          <a:bodyPr/>
          <a:lstStyle>
            <a:lvl1pPr marL="0" indent="0">
              <a:lnSpc>
                <a:spcPct val="100000"/>
              </a:lnSpc>
              <a:buNone/>
              <a:defRPr sz="1800" b="1"/>
            </a:lvl1pPr>
            <a:lvl2pPr marL="228600">
              <a:lnSpc>
                <a:spcPct val="100000"/>
              </a:lnSpc>
              <a:spcBef>
                <a:spcPts val="1000"/>
              </a:spcBef>
              <a:defRPr sz="1800"/>
            </a:lvl2pPr>
          </a:lstStyle>
          <a:p>
            <a:pPr lvl="0"/>
            <a:r>
              <a:rPr lang="en-US"/>
              <a:t>Insert subtitle here</a:t>
            </a:r>
          </a:p>
          <a:p>
            <a:pPr lvl="1"/>
            <a:r>
              <a:rPr lang="en-US"/>
              <a:t>Insert content here</a:t>
            </a:r>
          </a:p>
        </p:txBody>
      </p:sp>
      <p:sp>
        <p:nvSpPr>
          <p:cNvPr id="9" name="Picture Placeholder 13">
            <a:extLst>
              <a:ext uri="{FF2B5EF4-FFF2-40B4-BE49-F238E27FC236}">
                <a16:creationId xmlns:a16="http://schemas.microsoft.com/office/drawing/2014/main" id="{827A95C0-AE8D-46E1-9EF9-64504CBEF99E}"/>
              </a:ext>
            </a:extLst>
          </p:cNvPr>
          <p:cNvSpPr>
            <a:spLocks noGrp="1"/>
          </p:cNvSpPr>
          <p:nvPr>
            <p:ph type="pic" sz="quarter" idx="14"/>
          </p:nvPr>
        </p:nvSpPr>
        <p:spPr>
          <a:xfrm>
            <a:off x="6858000" y="715963"/>
            <a:ext cx="4572000" cy="2362200"/>
          </a:xfrm>
          <a:prstGeom prst="rect">
            <a:avLst/>
          </a:prstGeom>
          <a:solidFill>
            <a:schemeClr val="tx2"/>
          </a:solidFill>
        </p:spPr>
        <p:txBody>
          <a:bodyPr>
            <a:normAutofit/>
          </a:bodyPr>
          <a:lstStyle>
            <a:lvl1pPr algn="ctr">
              <a:buNone/>
              <a:defRPr sz="1600"/>
            </a:lvl1pPr>
          </a:lstStyle>
          <a:p>
            <a:r>
              <a:rPr lang="en-US"/>
              <a:t>Click icon to add picture</a:t>
            </a:r>
          </a:p>
        </p:txBody>
      </p:sp>
      <p:sp>
        <p:nvSpPr>
          <p:cNvPr id="8" name="Picture Placeholder 13">
            <a:extLst>
              <a:ext uri="{FF2B5EF4-FFF2-40B4-BE49-F238E27FC236}">
                <a16:creationId xmlns:a16="http://schemas.microsoft.com/office/drawing/2014/main" id="{89E410BA-B0FE-4F0E-8BE5-D33CC016635B}"/>
              </a:ext>
            </a:extLst>
          </p:cNvPr>
          <p:cNvSpPr>
            <a:spLocks noGrp="1"/>
          </p:cNvSpPr>
          <p:nvPr>
            <p:ph type="pic" sz="quarter" idx="13"/>
          </p:nvPr>
        </p:nvSpPr>
        <p:spPr>
          <a:xfrm>
            <a:off x="6858000" y="3305541"/>
            <a:ext cx="4572000" cy="2362200"/>
          </a:xfrm>
          <a:prstGeom prst="rect">
            <a:avLst/>
          </a:prstGeom>
          <a:solidFill>
            <a:schemeClr val="tx2"/>
          </a:solidFill>
        </p:spPr>
        <p:txBody>
          <a:bodyPr>
            <a:normAutofit/>
          </a:bodyPr>
          <a:lstStyle>
            <a:lvl1pPr algn="ctr">
              <a:buNone/>
              <a:defRPr sz="1600"/>
            </a:lvl1pPr>
          </a:lstStyle>
          <a:p>
            <a:r>
              <a:rPr lang="en-US"/>
              <a:t>Click icon to add picture</a:t>
            </a:r>
          </a:p>
        </p:txBody>
      </p:sp>
      <p:pic>
        <p:nvPicPr>
          <p:cNvPr id="11" name="Picture Placeholder 5" descr="Red, blue grey white pattern background">
            <a:extLst>
              <a:ext uri="{FF2B5EF4-FFF2-40B4-BE49-F238E27FC236}">
                <a16:creationId xmlns:a16="http://schemas.microsoft.com/office/drawing/2014/main" id="{1014381E-E235-4624-9267-69EEEE9826F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5980922"/>
            <a:ext cx="12192000" cy="877078"/>
          </a:xfrm>
          <a:prstGeom prst="rect">
            <a:avLst/>
          </a:prstGeom>
        </p:spPr>
      </p:pic>
      <p:pic>
        <p:nvPicPr>
          <p:cNvPr id="2" name="Picture 1" descr="A logo on a black background&#10;&#10;Description automatically generated">
            <a:extLst>
              <a:ext uri="{FF2B5EF4-FFF2-40B4-BE49-F238E27FC236}">
                <a16:creationId xmlns:a16="http://schemas.microsoft.com/office/drawing/2014/main" id="{3F84678B-E9AD-078B-CD8A-219655F26EF9}"/>
              </a:ext>
            </a:extLst>
          </p:cNvPr>
          <p:cNvPicPr>
            <a:picLocks noChangeAspect="1"/>
          </p:cNvPicPr>
          <p:nvPr userDrawn="1"/>
        </p:nvPicPr>
        <p:blipFill>
          <a:blip r:embed="rId3"/>
          <a:stretch>
            <a:fillRect/>
          </a:stretch>
        </p:blipFill>
        <p:spPr>
          <a:xfrm>
            <a:off x="10270737" y="5570805"/>
            <a:ext cx="2318525" cy="1697312"/>
          </a:xfrm>
          <a:prstGeom prst="rect">
            <a:avLst/>
          </a:prstGeom>
        </p:spPr>
      </p:pic>
    </p:spTree>
    <p:extLst>
      <p:ext uri="{BB962C8B-B14F-4D97-AF65-F5344CB8AC3E}">
        <p14:creationId xmlns:p14="http://schemas.microsoft.com/office/powerpoint/2010/main" val="1586680172"/>
      </p:ext>
    </p:extLst>
  </p:cSld>
  <p:clrMapOvr>
    <a:masterClrMapping/>
  </p:clrMapOvr>
  <p:extLst>
    <p:ext uri="{DCECCB84-F9BA-43D5-87BE-67443E8EF086}">
      <p15:sldGuideLst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ight Pattern Content Gray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762000" y="715961"/>
            <a:ext cx="6477000" cy="1189038"/>
          </a:xfrm>
          <a:prstGeom prst="rect">
            <a:avLst/>
          </a:prstGeom>
        </p:spPr>
        <p:txBody>
          <a:bodyPr anchor="t">
            <a:noAutofit/>
          </a:bodyPr>
          <a:lstStyle>
            <a:lvl1pPr>
              <a:spcBef>
                <a:spcPts val="1000"/>
              </a:spcBef>
              <a:defRPr sz="4000" b="1">
                <a:solidFill>
                  <a:schemeClr val="accent3">
                    <a:lumMod val="75000"/>
                  </a:schemeClr>
                </a:solidFill>
              </a:defRPr>
            </a:lvl1pPr>
          </a:lstStyle>
          <a:p>
            <a:r>
              <a:rPr lang="en-US"/>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762000" y="1905000"/>
            <a:ext cx="6477000" cy="3276600"/>
          </a:xfrm>
          <a:prstGeom prst="rect">
            <a:avLst/>
          </a:prstGeom>
        </p:spPr>
        <p:txBody>
          <a:bodyPr/>
          <a:lstStyle>
            <a:lvl1pPr marL="0" indent="0">
              <a:lnSpc>
                <a:spcPct val="100000"/>
              </a:lnSpc>
              <a:buNone/>
              <a:defRPr sz="1800" b="1">
                <a:solidFill>
                  <a:schemeClr val="bg1"/>
                </a:solidFill>
              </a:defRPr>
            </a:lvl1pPr>
            <a:lvl2pPr marL="228600">
              <a:lnSpc>
                <a:spcPct val="100000"/>
              </a:lnSpc>
              <a:spcBef>
                <a:spcPts val="1000"/>
              </a:spcBef>
              <a:defRPr sz="1800">
                <a:solidFill>
                  <a:schemeClr val="bg1"/>
                </a:solidFill>
              </a:defRPr>
            </a:lvl2pPr>
          </a:lstStyle>
          <a:p>
            <a:pPr lvl="0"/>
            <a:r>
              <a:rPr lang="en-US"/>
              <a:t>Insert subtitle here</a:t>
            </a:r>
          </a:p>
          <a:p>
            <a:pPr lvl="1"/>
            <a:r>
              <a:rPr lang="en-US"/>
              <a:t>Insert content here</a:t>
            </a:r>
          </a:p>
        </p:txBody>
      </p:sp>
      <p:pic>
        <p:nvPicPr>
          <p:cNvPr id="5" name="Picture Placeholder 6" descr="Red, blue grey white pattern background">
            <a:extLst>
              <a:ext uri="{FF2B5EF4-FFF2-40B4-BE49-F238E27FC236}">
                <a16:creationId xmlns:a16="http://schemas.microsoft.com/office/drawing/2014/main" id="{6696C96D-182E-490E-A117-B60FF1853675}"/>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7427166" y="0"/>
            <a:ext cx="4764834" cy="6858000"/>
          </a:xfrm>
          <a:prstGeom prst="rect">
            <a:avLst/>
          </a:prstGeom>
        </p:spPr>
      </p:pic>
      <p:pic>
        <p:nvPicPr>
          <p:cNvPr id="3" name="Picture 2" descr="A logo on a black background&#10;&#10;Description automatically generated">
            <a:extLst>
              <a:ext uri="{FF2B5EF4-FFF2-40B4-BE49-F238E27FC236}">
                <a16:creationId xmlns:a16="http://schemas.microsoft.com/office/drawing/2014/main" id="{F8EE05F5-BEEC-5CEC-894B-A60E2A87CCEE}"/>
              </a:ext>
            </a:extLst>
          </p:cNvPr>
          <p:cNvPicPr>
            <a:picLocks noChangeAspect="1"/>
          </p:cNvPicPr>
          <p:nvPr userDrawn="1"/>
        </p:nvPicPr>
        <p:blipFill>
          <a:blip r:embed="rId3"/>
          <a:stretch>
            <a:fillRect/>
          </a:stretch>
        </p:blipFill>
        <p:spPr>
          <a:xfrm>
            <a:off x="9717358" y="207687"/>
            <a:ext cx="2318525" cy="1697312"/>
          </a:xfrm>
          <a:prstGeom prst="rect">
            <a:avLst/>
          </a:prstGeom>
        </p:spPr>
      </p:pic>
    </p:spTree>
    <p:extLst>
      <p:ext uri="{BB962C8B-B14F-4D97-AF65-F5344CB8AC3E}">
        <p14:creationId xmlns:p14="http://schemas.microsoft.com/office/powerpoint/2010/main" val="3951428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clusion">
    <p:bg>
      <p:bgPr>
        <a:solidFill>
          <a:schemeClr val="accent1"/>
        </a:solidFill>
        <a:effectLst/>
      </p:bgPr>
    </p:bg>
    <p:spTree>
      <p:nvGrpSpPr>
        <p:cNvPr id="1" name=""/>
        <p:cNvGrpSpPr/>
        <p:nvPr/>
      </p:nvGrpSpPr>
      <p:grpSpPr>
        <a:xfrm>
          <a:off x="0" y="0"/>
          <a:ext cx="0" cy="0"/>
          <a:chOff x="0" y="0"/>
          <a:chExt cx="0" cy="0"/>
        </a:xfrm>
      </p:grpSpPr>
      <p:pic>
        <p:nvPicPr>
          <p:cNvPr id="8" name="Picture Placeholder 6" descr="Picture placeholder ">
            <a:extLst>
              <a:ext uri="{FF2B5EF4-FFF2-40B4-BE49-F238E27FC236}">
                <a16:creationId xmlns:a16="http://schemas.microsoft.com/office/drawing/2014/main" id="{21F9B252-B7D4-4DA8-92E8-8A98BFEF41B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312234"/>
            <a:ext cx="12192000" cy="6858000"/>
          </a:xfrm>
          <a:prstGeom prst="rect">
            <a:avLst/>
          </a:prstGeom>
        </p:spPr>
      </p:pic>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a:t>Insert title here</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pic>
        <p:nvPicPr>
          <p:cNvPr id="2" name="Picture 1" descr="A logo on a black background&#10;&#10;Description automatically generated">
            <a:extLst>
              <a:ext uri="{FF2B5EF4-FFF2-40B4-BE49-F238E27FC236}">
                <a16:creationId xmlns:a16="http://schemas.microsoft.com/office/drawing/2014/main" id="{92436B46-6BA7-F727-6ED0-902336CFC4C6}"/>
              </a:ext>
            </a:extLst>
          </p:cNvPr>
          <p:cNvPicPr>
            <a:picLocks noChangeAspect="1"/>
          </p:cNvPicPr>
          <p:nvPr userDrawn="1"/>
        </p:nvPicPr>
        <p:blipFill>
          <a:blip r:embed="rId3"/>
          <a:stretch>
            <a:fillRect/>
          </a:stretch>
        </p:blipFill>
        <p:spPr>
          <a:xfrm>
            <a:off x="10270273" y="5598091"/>
            <a:ext cx="2318525" cy="1697312"/>
          </a:xfrm>
          <a:prstGeom prst="rect">
            <a:avLst/>
          </a:prstGeom>
        </p:spPr>
      </p:pic>
    </p:spTree>
    <p:extLst>
      <p:ext uri="{BB962C8B-B14F-4D97-AF65-F5344CB8AC3E}">
        <p14:creationId xmlns:p14="http://schemas.microsoft.com/office/powerpoint/2010/main" val="4100711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99" r:id="rId2"/>
    <p:sldLayoutId id="2147483700" r:id="rId3"/>
    <p:sldLayoutId id="2147483691" r:id="rId4"/>
    <p:sldLayoutId id="2147483701" r:id="rId5"/>
    <p:sldLayoutId id="2147483706" r:id="rId6"/>
    <p:sldLayoutId id="2147483702" r:id="rId7"/>
    <p:sldLayoutId id="2147483704" r:id="rId8"/>
    <p:sldLayoutId id="2147483703" r:id="rId9"/>
    <p:sldLayoutId id="2147483690" r:id="rId10"/>
    <p:sldLayoutId id="2147483708" r:id="rId11"/>
    <p:sldLayoutId id="2147483709" r:id="rId12"/>
    <p:sldLayoutId id="2147483710" r:id="rId13"/>
    <p:sldLayoutId id="2147483711" r:id="rId14"/>
    <p:sldLayoutId id="2147483712" r:id="rId15"/>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2" Type="http://schemas.openxmlformats.org/officeDocument/2006/relationships/hyperlink" Target="https://www2.ed.gov/about/offices/list/ocr/docs/t9-ath-nprm.pdf" TargetMode="Externa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mailto:rkent@brickergraydon.com" TargetMode="External"/><Relationship Id="rId2" Type="http://schemas.openxmlformats.org/officeDocument/2006/relationships/hyperlink" Target="mailto:mcarleton@brickergraydon.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hyperlink" Target="https://www.rainn.org/statistics/campus-sexual-violence" TargetMode="Externa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D2DB031-9003-4F74-A88F-FE2A2ABABC72}"/>
              </a:ext>
            </a:extLst>
          </p:cNvPr>
          <p:cNvSpPr>
            <a:spLocks noGrp="1" noChangeArrowheads="1"/>
          </p:cNvSpPr>
          <p:nvPr>
            <p:ph type="title"/>
          </p:nvPr>
        </p:nvSpPr>
        <p:spPr>
          <a:xfrm>
            <a:off x="4860121" y="2706218"/>
            <a:ext cx="6749988" cy="1445564"/>
          </a:xfrm>
        </p:spPr>
        <p:txBody>
          <a:bodyPr anchor="ctr">
            <a:noAutofit/>
          </a:bodyPr>
          <a:lstStyle/>
          <a:p>
            <a:pPr algn="ctr"/>
            <a:r>
              <a:rPr lang="en-US" sz="4400" b="1">
                <a:solidFill>
                  <a:srgbClr val="0070C0"/>
                </a:solidFill>
              </a:rPr>
              <a:t>Annual </a:t>
            </a:r>
            <a:r>
              <a:rPr lang="en-US" sz="4400" b="1" err="1">
                <a:solidFill>
                  <a:srgbClr val="0070C0"/>
                </a:solidFill>
              </a:rPr>
              <a:t>Clery</a:t>
            </a:r>
            <a:r>
              <a:rPr lang="en-US" sz="4400" b="1">
                <a:solidFill>
                  <a:srgbClr val="0070C0"/>
                </a:solidFill>
              </a:rPr>
              <a:t> Act Compliance Training and Introduction to 2024 Title IX Regulations</a:t>
            </a:r>
          </a:p>
        </p:txBody>
      </p:sp>
    </p:spTree>
    <p:extLst>
      <p:ext uri="{BB962C8B-B14F-4D97-AF65-F5344CB8AC3E}">
        <p14:creationId xmlns:p14="http://schemas.microsoft.com/office/powerpoint/2010/main" val="154326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p:txBody>
          <a:bodyPr lIns="91440" tIns="45720" rIns="91440" bIns="45720" anchor="t">
            <a:noAutofit/>
          </a:bodyPr>
          <a:lstStyle/>
          <a:p>
            <a:r>
              <a:rPr lang="en-US">
                <a:cs typeface="Segoe UI"/>
              </a:rPr>
              <a:t>Sexual Assault – Clery Definition</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a:solidFill>
                  <a:srgbClr val="404040"/>
                </a:solidFill>
                <a:latin typeface="Arial"/>
                <a:cs typeface="Arial"/>
              </a:rPr>
              <a:t>Sexual assault is defined as “an offense that meets the definition of rape, fondling, incest, or statutory rape as used in the FBI’s UCR program and included in Appendix A of this subpart”</a:t>
            </a:r>
            <a:endParaRPr lang="en-US">
              <a:cs typeface="Arial" panose="020B0604020202020204" pitchFamily="34" charset="0"/>
            </a:endParaRPr>
          </a:p>
          <a:p>
            <a:pPr marL="457200" indent="-457200">
              <a:buFont typeface="Arial"/>
              <a:buChar char="•"/>
            </a:pPr>
            <a:r>
              <a:rPr lang="en-US" sz="2800">
                <a:solidFill>
                  <a:srgbClr val="404040"/>
                </a:solidFill>
                <a:latin typeface="Arial"/>
                <a:cs typeface="Arial"/>
              </a:rPr>
              <a:t>Appendix A includes definitions from the FBI’s Summary Reporting System (SRS), which was phased out effective December 31, 2020.  The FBI now uses NIBRS.  </a:t>
            </a:r>
            <a:endParaRPr lang="en-US">
              <a:cs typeface="Arial" panose="020B0604020202020204" pitchFamily="34" charset="0"/>
            </a:endParaRPr>
          </a:p>
          <a:p>
            <a:endParaRPr lang="en-US" sz="2800">
              <a:solidFill>
                <a:srgbClr val="404040"/>
              </a:solidFill>
              <a:cs typeface="Arial" panose="020B0604020202020204" pitchFamily="34" charset="0"/>
            </a:endParaRPr>
          </a:p>
          <a:p>
            <a:pPr marL="285750" indent="-285750">
              <a:buFont typeface="Arial"/>
              <a:buChar char="•"/>
            </a:pPr>
            <a:endParaRPr lang="en-US" sz="2400">
              <a:solidFill>
                <a:srgbClr val="000000"/>
              </a:solidFill>
              <a:cs typeface="Arial" panose="020B0604020202020204" pitchFamily="34" charset="0"/>
            </a:endParaRPr>
          </a:p>
        </p:txBody>
      </p:sp>
    </p:spTree>
    <p:extLst>
      <p:ext uri="{BB962C8B-B14F-4D97-AF65-F5344CB8AC3E}">
        <p14:creationId xmlns:p14="http://schemas.microsoft.com/office/powerpoint/2010/main" val="4320215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0AC68-6B27-E1C1-738D-27724C7D348E}"/>
              </a:ext>
            </a:extLst>
          </p:cNvPr>
          <p:cNvSpPr>
            <a:spLocks noGrp="1"/>
          </p:cNvSpPr>
          <p:nvPr>
            <p:ph type="title"/>
          </p:nvPr>
        </p:nvSpPr>
        <p:spPr>
          <a:xfrm>
            <a:off x="220717" y="2890276"/>
            <a:ext cx="10515600" cy="1325563"/>
          </a:xfrm>
        </p:spPr>
        <p:txBody>
          <a:bodyPr>
            <a:normAutofit fontScale="90000"/>
          </a:bodyPr>
          <a:lstStyle/>
          <a:p>
            <a:r>
              <a:rPr lang="en-US">
                <a:cs typeface="Calibri"/>
              </a:rPr>
              <a:t>Informal Resolution</a:t>
            </a:r>
            <a:br>
              <a:rPr lang="en-US">
                <a:ea typeface="Calibri"/>
                <a:cs typeface="Calibri"/>
              </a:rPr>
            </a:br>
            <a:br>
              <a:rPr lang="en-US">
                <a:ea typeface="Calibri"/>
                <a:cs typeface="Calibri"/>
              </a:rPr>
            </a:br>
            <a:r>
              <a:rPr lang="en-US" i="1">
                <a:ea typeface="Calibri"/>
                <a:cs typeface="Calibri"/>
              </a:rPr>
              <a:t>See</a:t>
            </a:r>
            <a:r>
              <a:rPr lang="en-US">
                <a:ea typeface="Calibri"/>
                <a:cs typeface="Calibri"/>
              </a:rPr>
              <a:t> 106.44(k)</a:t>
            </a:r>
            <a:endParaRPr lang="en-US"/>
          </a:p>
        </p:txBody>
      </p:sp>
      <p:sp>
        <p:nvSpPr>
          <p:cNvPr id="3" name="Slide Number Placeholder 2">
            <a:extLst>
              <a:ext uri="{FF2B5EF4-FFF2-40B4-BE49-F238E27FC236}">
                <a16:creationId xmlns:a16="http://schemas.microsoft.com/office/drawing/2014/main" id="{250CF403-43E2-5B9B-1BE1-2EC08A3BC6EF}"/>
              </a:ext>
            </a:extLst>
          </p:cNvPr>
          <p:cNvSpPr>
            <a:spLocks noGrp="1"/>
          </p:cNvSpPr>
          <p:nvPr>
            <p:ph type="sldNum" sz="quarter" idx="11"/>
          </p:nvPr>
        </p:nvSpPr>
        <p:spPr/>
        <p:txBody>
          <a:bodyPr/>
          <a:lstStyle/>
          <a:p>
            <a:fld id="{D74EEBE0-90DA-9449-945D-BE812F6254A8}" type="slidenum">
              <a:rPr lang="en-US" smtClean="0"/>
              <a:pPr/>
              <a:t>100</a:t>
            </a:fld>
            <a:endParaRPr lang="en-US"/>
          </a:p>
        </p:txBody>
      </p:sp>
    </p:spTree>
    <p:extLst>
      <p:ext uri="{BB962C8B-B14F-4D97-AF65-F5344CB8AC3E}">
        <p14:creationId xmlns:p14="http://schemas.microsoft.com/office/powerpoint/2010/main" val="14656402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93DD9A-28FA-AF8B-2BF9-C89DF673F266}"/>
              </a:ext>
            </a:extLst>
          </p:cNvPr>
          <p:cNvSpPr>
            <a:spLocks noGrp="1"/>
          </p:cNvSpPr>
          <p:nvPr>
            <p:ph type="body" sz="quarter" idx="19"/>
          </p:nvPr>
        </p:nvSpPr>
        <p:spPr>
          <a:xfrm>
            <a:off x="545187" y="1632368"/>
            <a:ext cx="11122025" cy="4459276"/>
          </a:xfrm>
        </p:spPr>
        <p:txBody>
          <a:bodyPr vert="horz" lIns="91440" tIns="45720" rIns="91440" bIns="45720" rtlCol="0" anchor="t">
            <a:normAutofit/>
          </a:bodyPr>
          <a:lstStyle/>
          <a:p>
            <a:pPr>
              <a:buFont typeface="Wingdings,Sans-Serif" panose="020B0604020202020204" pitchFamily="34" charset="0"/>
              <a:buChar char="q"/>
            </a:pPr>
            <a:r>
              <a:rPr lang="en-US" dirty="0">
                <a:ea typeface="Calibri Light"/>
                <a:cs typeface="Calibri Light"/>
              </a:rPr>
              <a:t>Identify the areas of your policy that need to be amended.</a:t>
            </a:r>
          </a:p>
          <a:p>
            <a:pPr>
              <a:buFont typeface="Wingdings,Sans-Serif" panose="020B0604020202020204" pitchFamily="34" charset="0"/>
              <a:buChar char="q"/>
            </a:pPr>
            <a:r>
              <a:rPr lang="en-US" dirty="0">
                <a:cs typeface="Calibri Light"/>
              </a:rPr>
              <a:t>Note expansion to higher education employment matters</a:t>
            </a:r>
            <a:endParaRPr lang="en-US" dirty="0"/>
          </a:p>
          <a:p>
            <a:pPr>
              <a:buFont typeface="Wingdings,Sans-Serif" panose="020B0604020202020204" pitchFamily="34" charset="0"/>
              <a:buChar char="q"/>
            </a:pPr>
            <a:r>
              <a:rPr lang="en-US" dirty="0">
                <a:ea typeface="Calibri Light"/>
                <a:cs typeface="Calibri Light"/>
              </a:rPr>
              <a:t>Also note application to K-12 environments (does your institution have a school on campus?)</a:t>
            </a:r>
          </a:p>
          <a:p>
            <a:pPr>
              <a:buFont typeface="Wingdings,Sans-Serif" panose="020B0604020202020204" pitchFamily="34" charset="0"/>
              <a:buChar char="q"/>
            </a:pPr>
            <a:r>
              <a:rPr lang="en-US" dirty="0">
                <a:ea typeface="Calibri Light"/>
                <a:cs typeface="Calibri Light"/>
              </a:rPr>
              <a:t>Increase number of IR facilitators on campus – consider reaching out to your other institutional colleagues to develop common services.</a:t>
            </a:r>
          </a:p>
          <a:p>
            <a:endParaRPr lang="en-US">
              <a:ea typeface="Calibri Light"/>
              <a:cs typeface="Calibri Light"/>
            </a:endParaRPr>
          </a:p>
        </p:txBody>
      </p:sp>
      <p:sp>
        <p:nvSpPr>
          <p:cNvPr id="3" name="Title 2">
            <a:extLst>
              <a:ext uri="{FF2B5EF4-FFF2-40B4-BE49-F238E27FC236}">
                <a16:creationId xmlns:a16="http://schemas.microsoft.com/office/drawing/2014/main" id="{BC1AAD5E-6621-4D3D-0BC3-517E0BA1FF1F}"/>
              </a:ext>
            </a:extLst>
          </p:cNvPr>
          <p:cNvSpPr>
            <a:spLocks noGrp="1"/>
          </p:cNvSpPr>
          <p:nvPr>
            <p:ph type="title"/>
          </p:nvPr>
        </p:nvSpPr>
        <p:spPr/>
        <p:txBody>
          <a:bodyPr>
            <a:normAutofit fontScale="90000"/>
          </a:bodyPr>
          <a:lstStyle/>
          <a:p>
            <a:r>
              <a:rPr lang="en-US" dirty="0">
                <a:ea typeface="Calibri"/>
                <a:cs typeface="Calibri"/>
              </a:rPr>
              <a:t>Key Action Items: Informal Resolution</a:t>
            </a:r>
            <a:endParaRPr lang="en-US" dirty="0"/>
          </a:p>
        </p:txBody>
      </p:sp>
      <p:sp>
        <p:nvSpPr>
          <p:cNvPr id="4" name="Slide Number Placeholder 3">
            <a:extLst>
              <a:ext uri="{FF2B5EF4-FFF2-40B4-BE49-F238E27FC236}">
                <a16:creationId xmlns:a16="http://schemas.microsoft.com/office/drawing/2014/main" id="{CA9726AF-D8AE-477C-B5A6-FDB02735427D}"/>
              </a:ext>
            </a:extLst>
          </p:cNvPr>
          <p:cNvSpPr>
            <a:spLocks noGrp="1"/>
          </p:cNvSpPr>
          <p:nvPr>
            <p:ph type="sldNum" sz="quarter" idx="21"/>
          </p:nvPr>
        </p:nvSpPr>
        <p:spPr/>
        <p:txBody>
          <a:bodyPr/>
          <a:lstStyle/>
          <a:p>
            <a:fld id="{D74EEBE0-90DA-9449-945D-BE812F6254A8}" type="slidenum">
              <a:rPr lang="en-US" smtClean="0"/>
              <a:pPr/>
              <a:t>101</a:t>
            </a:fld>
            <a:endParaRPr lang="en-US"/>
          </a:p>
        </p:txBody>
      </p:sp>
    </p:spTree>
    <p:extLst>
      <p:ext uri="{BB962C8B-B14F-4D97-AF65-F5344CB8AC3E}">
        <p14:creationId xmlns:p14="http://schemas.microsoft.com/office/powerpoint/2010/main" val="126841988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A28D16-4AD5-A240-10FC-9049D61C81F2}"/>
              </a:ext>
            </a:extLst>
          </p:cNvPr>
          <p:cNvSpPr>
            <a:spLocks noGrp="1"/>
          </p:cNvSpPr>
          <p:nvPr>
            <p:ph type="body" sz="quarter" idx="19"/>
          </p:nvPr>
        </p:nvSpPr>
        <p:spPr>
          <a:xfrm>
            <a:off x="736438" y="1709860"/>
            <a:ext cx="11083280" cy="4459276"/>
          </a:xfrm>
        </p:spPr>
        <p:txBody>
          <a:bodyPr vert="horz" lIns="91440" tIns="45720" rIns="91440" bIns="45720" rtlCol="0" anchor="t">
            <a:noAutofit/>
          </a:bodyPr>
          <a:lstStyle/>
          <a:p>
            <a:pPr marL="0" indent="0">
              <a:buNone/>
            </a:pPr>
            <a:r>
              <a:rPr lang="en-US" sz="3000" b="1" dirty="0">
                <a:cs typeface="Calibri Light"/>
              </a:rPr>
              <a:t>Formal complaint no longer required</a:t>
            </a:r>
            <a:r>
              <a:rPr lang="en-US" sz="3000" dirty="0">
                <a:cs typeface="Calibri Light"/>
              </a:rPr>
              <a:t>. IR is permitted when a recipient</a:t>
            </a:r>
            <a:endParaRPr lang="en-US" dirty="0">
              <a:cs typeface="Calibri Light"/>
            </a:endParaRPr>
          </a:p>
          <a:p>
            <a:pPr marL="457200" indent="-457200"/>
            <a:r>
              <a:rPr lang="en-US" sz="3000" dirty="0">
                <a:cs typeface="Calibri Light"/>
              </a:rPr>
              <a:t>Receives a formal complaint of sex discrimination, or </a:t>
            </a:r>
            <a:endParaRPr lang="en-US" dirty="0">
              <a:cs typeface="Calibri Light"/>
            </a:endParaRPr>
          </a:p>
          <a:p>
            <a:pPr marL="457200" indent="-457200"/>
            <a:r>
              <a:rPr lang="en-US" sz="3000" dirty="0">
                <a:cs typeface="Calibri Light"/>
              </a:rPr>
              <a:t>Receives information about conduct that reasonably may constitute sex discrimination.</a:t>
            </a:r>
            <a:endParaRPr lang="en-US" dirty="0">
              <a:cs typeface="Calibri Light"/>
            </a:endParaRPr>
          </a:p>
          <a:p>
            <a:pPr marL="457200" indent="-457200"/>
            <a:endParaRPr lang="en-US" sz="1050">
              <a:cs typeface="Calibri Light"/>
            </a:endParaRPr>
          </a:p>
          <a:p>
            <a:pPr marL="0" indent="0">
              <a:buNone/>
            </a:pPr>
            <a:r>
              <a:rPr lang="en-US" sz="3000" b="1" dirty="0">
                <a:cs typeface="Calibri Light"/>
              </a:rPr>
              <a:t>Expanded to higher ed student/employee claims.  </a:t>
            </a:r>
            <a:r>
              <a:rPr lang="en-US" sz="3000" dirty="0">
                <a:cs typeface="Calibri Light"/>
              </a:rPr>
              <a:t>IR is not permitted:</a:t>
            </a:r>
            <a:r>
              <a:rPr lang="en-US" sz="3000" b="1" dirty="0">
                <a:cs typeface="Calibri Light"/>
              </a:rPr>
              <a:t> </a:t>
            </a:r>
          </a:p>
          <a:p>
            <a:pPr marL="457200" indent="-457200"/>
            <a:r>
              <a:rPr lang="en-US" sz="3000" dirty="0">
                <a:cs typeface="Calibri Light"/>
              </a:rPr>
              <a:t>For complaints that include allegations that an employee engaged in sex- based harassment of an elementary or secondary school student, or</a:t>
            </a:r>
            <a:endParaRPr lang="en-US" dirty="0">
              <a:cs typeface="Calibri Light"/>
            </a:endParaRPr>
          </a:p>
          <a:p>
            <a:pPr marL="457200" indent="-457200"/>
            <a:r>
              <a:rPr lang="en-US" sz="3000" dirty="0">
                <a:cs typeface="Calibri Light"/>
              </a:rPr>
              <a:t>When such a process would conflict with federal, state or local law.  </a:t>
            </a:r>
            <a:endParaRPr lang="en-US" dirty="0">
              <a:cs typeface="Calibri Light" panose="020F0302020204030204"/>
            </a:endParaRPr>
          </a:p>
          <a:p>
            <a:pPr marL="457200" lvl="1" indent="0">
              <a:buNone/>
            </a:pPr>
            <a:endParaRPr lang="en-US">
              <a:cs typeface="Calibri Light" panose="020F0302020204030204"/>
            </a:endParaRPr>
          </a:p>
        </p:txBody>
      </p:sp>
      <p:sp>
        <p:nvSpPr>
          <p:cNvPr id="3" name="Title 2">
            <a:extLst>
              <a:ext uri="{FF2B5EF4-FFF2-40B4-BE49-F238E27FC236}">
                <a16:creationId xmlns:a16="http://schemas.microsoft.com/office/drawing/2014/main" id="{4C710FF4-AA14-06DD-A5AE-128BA702CF98}"/>
              </a:ext>
            </a:extLst>
          </p:cNvPr>
          <p:cNvSpPr>
            <a:spLocks noGrp="1"/>
          </p:cNvSpPr>
          <p:nvPr>
            <p:ph type="title"/>
          </p:nvPr>
        </p:nvSpPr>
        <p:spPr>
          <a:xfrm>
            <a:off x="534756" y="418714"/>
            <a:ext cx="7870159" cy="456436"/>
          </a:xfrm>
        </p:spPr>
        <p:txBody>
          <a:bodyPr>
            <a:normAutofit fontScale="90000"/>
          </a:bodyPr>
          <a:lstStyle/>
          <a:p>
            <a:r>
              <a:rPr lang="en-US">
                <a:cs typeface="Calibri"/>
              </a:rPr>
              <a:t>Informal Resolution (IR) 106.44(k) - Expanded</a:t>
            </a:r>
            <a:endParaRPr lang="en-US"/>
          </a:p>
        </p:txBody>
      </p:sp>
      <p:sp>
        <p:nvSpPr>
          <p:cNvPr id="4" name="Slide Number Placeholder 3">
            <a:extLst>
              <a:ext uri="{FF2B5EF4-FFF2-40B4-BE49-F238E27FC236}">
                <a16:creationId xmlns:a16="http://schemas.microsoft.com/office/drawing/2014/main" id="{62B10E8B-F05C-F866-AB6B-6A1D6711CDF1}"/>
              </a:ext>
            </a:extLst>
          </p:cNvPr>
          <p:cNvSpPr>
            <a:spLocks noGrp="1"/>
          </p:cNvSpPr>
          <p:nvPr>
            <p:ph type="sldNum" sz="quarter" idx="21"/>
          </p:nvPr>
        </p:nvSpPr>
        <p:spPr/>
        <p:txBody>
          <a:bodyPr/>
          <a:lstStyle/>
          <a:p>
            <a:fld id="{D74EEBE0-90DA-9449-945D-BE812F6254A8}" type="slidenum">
              <a:rPr lang="en-US" smtClean="0"/>
              <a:pPr/>
              <a:t>102</a:t>
            </a:fld>
            <a:endParaRPr lang="en-US"/>
          </a:p>
        </p:txBody>
      </p:sp>
    </p:spTree>
    <p:extLst>
      <p:ext uri="{BB962C8B-B14F-4D97-AF65-F5344CB8AC3E}">
        <p14:creationId xmlns:p14="http://schemas.microsoft.com/office/powerpoint/2010/main" val="368812726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0AC68-6B27-E1C1-738D-27724C7D348E}"/>
              </a:ext>
            </a:extLst>
          </p:cNvPr>
          <p:cNvSpPr>
            <a:spLocks noGrp="1"/>
          </p:cNvSpPr>
          <p:nvPr>
            <p:ph type="title"/>
          </p:nvPr>
        </p:nvSpPr>
        <p:spPr>
          <a:xfrm>
            <a:off x="207579" y="2102000"/>
            <a:ext cx="10515600" cy="1325563"/>
          </a:xfrm>
        </p:spPr>
        <p:txBody>
          <a:bodyPr>
            <a:normAutofit fontScale="90000"/>
          </a:bodyPr>
          <a:lstStyle/>
          <a:p>
            <a:r>
              <a:rPr lang="en-US">
                <a:cs typeface="Calibri"/>
              </a:rPr>
              <a:t>Grievance Process</a:t>
            </a:r>
            <a:br>
              <a:rPr lang="en-US">
                <a:cs typeface="Calibri"/>
              </a:rPr>
            </a:br>
            <a:br>
              <a:rPr lang="en-US">
                <a:cs typeface="Calibri"/>
              </a:rPr>
            </a:br>
            <a:r>
              <a:rPr lang="en-US" i="1">
                <a:ea typeface="Calibri"/>
                <a:cs typeface="Calibri"/>
              </a:rPr>
              <a:t>See </a:t>
            </a:r>
            <a:r>
              <a:rPr lang="en-US">
                <a:ea typeface="Calibri"/>
                <a:cs typeface="Calibri"/>
              </a:rPr>
              <a:t>106.44, 106.45, and 106.46</a:t>
            </a:r>
          </a:p>
        </p:txBody>
      </p:sp>
      <p:sp>
        <p:nvSpPr>
          <p:cNvPr id="3" name="Slide Number Placeholder 2">
            <a:extLst>
              <a:ext uri="{FF2B5EF4-FFF2-40B4-BE49-F238E27FC236}">
                <a16:creationId xmlns:a16="http://schemas.microsoft.com/office/drawing/2014/main" id="{6C423A77-24B1-9E8D-CE2F-D3AFB4C5C40E}"/>
              </a:ext>
            </a:extLst>
          </p:cNvPr>
          <p:cNvSpPr>
            <a:spLocks noGrp="1"/>
          </p:cNvSpPr>
          <p:nvPr>
            <p:ph type="sldNum" sz="quarter" idx="11"/>
          </p:nvPr>
        </p:nvSpPr>
        <p:spPr/>
        <p:txBody>
          <a:bodyPr/>
          <a:lstStyle/>
          <a:p>
            <a:fld id="{D74EEBE0-90DA-9449-945D-BE812F6254A8}" type="slidenum">
              <a:rPr lang="en-US" smtClean="0"/>
              <a:pPr/>
              <a:t>103</a:t>
            </a:fld>
            <a:endParaRPr lang="en-US"/>
          </a:p>
        </p:txBody>
      </p:sp>
    </p:spTree>
    <p:extLst>
      <p:ext uri="{BB962C8B-B14F-4D97-AF65-F5344CB8AC3E}">
        <p14:creationId xmlns:p14="http://schemas.microsoft.com/office/powerpoint/2010/main" val="204729889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9B667A-12D5-1A7C-B03D-B438AE3BAA25}"/>
              </a:ext>
            </a:extLst>
          </p:cNvPr>
          <p:cNvSpPr>
            <a:spLocks noGrp="1"/>
          </p:cNvSpPr>
          <p:nvPr>
            <p:ph type="body" sz="quarter" idx="19"/>
          </p:nvPr>
        </p:nvSpPr>
        <p:spPr/>
        <p:txBody>
          <a:bodyPr vert="horz" lIns="91440" tIns="45720" rIns="91440" bIns="45720" rtlCol="0" anchor="t">
            <a:normAutofit/>
          </a:bodyPr>
          <a:lstStyle/>
          <a:p>
            <a:pPr>
              <a:buFont typeface="Wingdings,Sans-Serif" panose="020B0604020202020204" pitchFamily="34" charset="0"/>
              <a:buChar char="q"/>
            </a:pPr>
            <a:r>
              <a:rPr lang="en-US">
                <a:cs typeface="Calibri Light"/>
              </a:rPr>
              <a:t>Confer with stakeholders to balance all competing interests in what a good grievance process looks like, consistent with your institutional ethic of care.</a:t>
            </a:r>
          </a:p>
          <a:p>
            <a:pPr>
              <a:buFont typeface="Wingdings,Sans-Serif" panose="020B0604020202020204" pitchFamily="34" charset="0"/>
              <a:buChar char="q"/>
            </a:pPr>
            <a:r>
              <a:rPr lang="en-US">
                <a:cs typeface="Calibri Light"/>
              </a:rPr>
              <a:t>Figure out your 106.45 procedures.</a:t>
            </a:r>
          </a:p>
          <a:p>
            <a:pPr>
              <a:buFont typeface="Wingdings,Sans-Serif" panose="020B0604020202020204" pitchFamily="34" charset="0"/>
              <a:buChar char="q"/>
            </a:pPr>
            <a:r>
              <a:rPr lang="en-US">
                <a:ea typeface="Calibri Light"/>
                <a:cs typeface="Calibri Light"/>
              </a:rPr>
              <a:t>Figure out your 106.46 procedures.</a:t>
            </a:r>
          </a:p>
          <a:p>
            <a:pPr>
              <a:buFont typeface="Wingdings,Sans-Serif" panose="020B0604020202020204" pitchFamily="34" charset="0"/>
              <a:buChar char="q"/>
            </a:pPr>
            <a:r>
              <a:rPr lang="en-US">
                <a:ea typeface="Calibri Light"/>
                <a:cs typeface="Calibri Light"/>
              </a:rPr>
              <a:t>Make sure you comply with Clery requirements when they apply.</a:t>
            </a:r>
          </a:p>
          <a:p>
            <a:pPr>
              <a:buFont typeface="Wingdings,Sans-Serif" panose="020B0604020202020204" pitchFamily="34" charset="0"/>
              <a:buChar char="q"/>
            </a:pPr>
            <a:r>
              <a:rPr lang="en-US">
                <a:ea typeface="Calibri Light"/>
                <a:cs typeface="Calibri Light"/>
              </a:rPr>
              <a:t>Have a beautiful flowchart ready to assist your explanations.</a:t>
            </a:r>
          </a:p>
          <a:p>
            <a:pPr marL="0" indent="0">
              <a:buNone/>
            </a:pPr>
            <a:endParaRPr lang="en-US">
              <a:ea typeface="Calibri Light"/>
              <a:cs typeface="Calibri Light"/>
            </a:endParaRPr>
          </a:p>
          <a:p>
            <a:endParaRPr lang="en-US">
              <a:ea typeface="Calibri Light"/>
              <a:cs typeface="Calibri Light"/>
            </a:endParaRPr>
          </a:p>
        </p:txBody>
      </p:sp>
      <p:sp>
        <p:nvSpPr>
          <p:cNvPr id="3" name="Title 2">
            <a:extLst>
              <a:ext uri="{FF2B5EF4-FFF2-40B4-BE49-F238E27FC236}">
                <a16:creationId xmlns:a16="http://schemas.microsoft.com/office/drawing/2014/main" id="{5DEA0B15-A9BF-1CDA-5F28-2FE2141DEB3E}"/>
              </a:ext>
            </a:extLst>
          </p:cNvPr>
          <p:cNvSpPr>
            <a:spLocks noGrp="1"/>
          </p:cNvSpPr>
          <p:nvPr>
            <p:ph type="title"/>
          </p:nvPr>
        </p:nvSpPr>
        <p:spPr/>
        <p:txBody>
          <a:bodyPr>
            <a:normAutofit fontScale="90000"/>
          </a:bodyPr>
          <a:lstStyle/>
          <a:p>
            <a:r>
              <a:rPr lang="en-US" dirty="0">
                <a:ea typeface="Calibri"/>
                <a:cs typeface="Calibri"/>
              </a:rPr>
              <a:t>Key Action Items: Grievance Process</a:t>
            </a:r>
          </a:p>
        </p:txBody>
      </p:sp>
      <p:sp>
        <p:nvSpPr>
          <p:cNvPr id="4" name="Slide Number Placeholder 3">
            <a:extLst>
              <a:ext uri="{FF2B5EF4-FFF2-40B4-BE49-F238E27FC236}">
                <a16:creationId xmlns:a16="http://schemas.microsoft.com/office/drawing/2014/main" id="{501FCEFE-398D-D473-B778-88826DE6F0BE}"/>
              </a:ext>
            </a:extLst>
          </p:cNvPr>
          <p:cNvSpPr>
            <a:spLocks noGrp="1"/>
          </p:cNvSpPr>
          <p:nvPr>
            <p:ph type="sldNum" sz="quarter" idx="21"/>
          </p:nvPr>
        </p:nvSpPr>
        <p:spPr/>
        <p:txBody>
          <a:bodyPr/>
          <a:lstStyle/>
          <a:p>
            <a:fld id="{D74EEBE0-90DA-9449-945D-BE812F6254A8}" type="slidenum">
              <a:rPr lang="en-US" smtClean="0"/>
              <a:pPr/>
              <a:t>104</a:t>
            </a:fld>
            <a:endParaRPr lang="en-US"/>
          </a:p>
        </p:txBody>
      </p:sp>
    </p:spTree>
    <p:extLst>
      <p:ext uri="{BB962C8B-B14F-4D97-AF65-F5344CB8AC3E}">
        <p14:creationId xmlns:p14="http://schemas.microsoft.com/office/powerpoint/2010/main" val="356988111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6B6277-3475-2219-D10D-A5C1D9DBD3EA}"/>
              </a:ext>
            </a:extLst>
          </p:cNvPr>
          <p:cNvSpPr>
            <a:spLocks noGrp="1"/>
          </p:cNvSpPr>
          <p:nvPr>
            <p:ph type="body" sz="quarter" idx="19"/>
          </p:nvPr>
        </p:nvSpPr>
        <p:spPr/>
        <p:txBody>
          <a:bodyPr vert="horz" lIns="91440" tIns="45720" rIns="91440" bIns="45720" rtlCol="0" anchor="t">
            <a:normAutofit/>
          </a:bodyPr>
          <a:lstStyle/>
          <a:p>
            <a:r>
              <a:rPr lang="en-US">
                <a:cs typeface="Calibri Light"/>
              </a:rPr>
              <a:t>Related to the allegations of sex discrimination under investigation as part of the grievance procedures under 106.45, and if applicable 106.46.</a:t>
            </a:r>
          </a:p>
          <a:p>
            <a:r>
              <a:rPr lang="en-US">
                <a:cs typeface="Calibri Light"/>
              </a:rPr>
              <a:t>Questions are relevant when they seek evidence that may aid in showing whether the alleged sex discrimination occurred, and evidence is relevant when it may aid a decisionmaker in determining whether the alleged sex discrimination occurred.</a:t>
            </a:r>
          </a:p>
        </p:txBody>
      </p:sp>
      <p:sp>
        <p:nvSpPr>
          <p:cNvPr id="3" name="Title 2">
            <a:extLst>
              <a:ext uri="{FF2B5EF4-FFF2-40B4-BE49-F238E27FC236}">
                <a16:creationId xmlns:a16="http://schemas.microsoft.com/office/drawing/2014/main" id="{5C9C5F9C-0BCC-1080-E88D-2C7836177C5E}"/>
              </a:ext>
            </a:extLst>
          </p:cNvPr>
          <p:cNvSpPr>
            <a:spLocks noGrp="1"/>
          </p:cNvSpPr>
          <p:nvPr>
            <p:ph type="title"/>
          </p:nvPr>
        </p:nvSpPr>
        <p:spPr/>
        <p:txBody>
          <a:bodyPr>
            <a:normAutofit fontScale="90000"/>
          </a:bodyPr>
          <a:lstStyle/>
          <a:p>
            <a:r>
              <a:rPr lang="en-US">
                <a:cs typeface="Calibri"/>
              </a:rPr>
              <a:t>Definition of Relevant – 106.2</a:t>
            </a:r>
            <a:endParaRPr lang="en-US"/>
          </a:p>
        </p:txBody>
      </p:sp>
      <p:sp>
        <p:nvSpPr>
          <p:cNvPr id="4" name="Slide Number Placeholder 3">
            <a:extLst>
              <a:ext uri="{FF2B5EF4-FFF2-40B4-BE49-F238E27FC236}">
                <a16:creationId xmlns:a16="http://schemas.microsoft.com/office/drawing/2014/main" id="{31E245A4-BE7F-4F1E-C318-27CAC9C58429}"/>
              </a:ext>
            </a:extLst>
          </p:cNvPr>
          <p:cNvSpPr>
            <a:spLocks noGrp="1"/>
          </p:cNvSpPr>
          <p:nvPr>
            <p:ph type="sldNum" sz="quarter" idx="21"/>
          </p:nvPr>
        </p:nvSpPr>
        <p:spPr/>
        <p:txBody>
          <a:bodyPr/>
          <a:lstStyle/>
          <a:p>
            <a:fld id="{D74EEBE0-90DA-9449-945D-BE812F6254A8}" type="slidenum">
              <a:rPr lang="en-US" smtClean="0"/>
              <a:pPr/>
              <a:t>105</a:t>
            </a:fld>
            <a:endParaRPr lang="en-US"/>
          </a:p>
        </p:txBody>
      </p:sp>
    </p:spTree>
    <p:extLst>
      <p:ext uri="{BB962C8B-B14F-4D97-AF65-F5344CB8AC3E}">
        <p14:creationId xmlns:p14="http://schemas.microsoft.com/office/powerpoint/2010/main" val="86784664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6132AE-34E3-33FB-5787-08E8A9B1BE81}"/>
              </a:ext>
            </a:extLst>
          </p:cNvPr>
          <p:cNvSpPr>
            <a:spLocks noGrp="1"/>
          </p:cNvSpPr>
          <p:nvPr>
            <p:ph type="body" sz="quarter" idx="19"/>
          </p:nvPr>
        </p:nvSpPr>
        <p:spPr/>
        <p:txBody>
          <a:bodyPr vert="horz" lIns="91440" tIns="45720" rIns="91440" bIns="45720" rtlCol="0" anchor="t">
            <a:normAutofit/>
          </a:bodyPr>
          <a:lstStyle/>
          <a:p>
            <a:r>
              <a:rPr lang="en-US">
                <a:cs typeface="Calibri Light"/>
              </a:rPr>
              <a:t>Measures provided, as appropriate, to a complainant or any other person the recipient identifies as having had their equal access to the recipient's education program or activity limited or denied by sex discrimination.</a:t>
            </a:r>
          </a:p>
          <a:p>
            <a:r>
              <a:rPr lang="en-US">
                <a:cs typeface="Calibri Light"/>
              </a:rPr>
              <a:t>These measures are provided to restore or preserve that person's access to the recipient's education program or activity after a recipient determines that sex discrimination occurred.</a:t>
            </a:r>
          </a:p>
        </p:txBody>
      </p:sp>
      <p:sp>
        <p:nvSpPr>
          <p:cNvPr id="3" name="Title 2">
            <a:extLst>
              <a:ext uri="{FF2B5EF4-FFF2-40B4-BE49-F238E27FC236}">
                <a16:creationId xmlns:a16="http://schemas.microsoft.com/office/drawing/2014/main" id="{866F7A06-D173-D402-3E19-04B05C4934B9}"/>
              </a:ext>
            </a:extLst>
          </p:cNvPr>
          <p:cNvSpPr>
            <a:spLocks noGrp="1"/>
          </p:cNvSpPr>
          <p:nvPr>
            <p:ph type="title"/>
          </p:nvPr>
        </p:nvSpPr>
        <p:spPr/>
        <p:txBody>
          <a:bodyPr>
            <a:normAutofit fontScale="90000"/>
          </a:bodyPr>
          <a:lstStyle/>
          <a:p>
            <a:r>
              <a:rPr lang="en-US">
                <a:cs typeface="Calibri"/>
              </a:rPr>
              <a:t>Definition of Remedies – 106.2</a:t>
            </a:r>
            <a:endParaRPr lang="en-US"/>
          </a:p>
        </p:txBody>
      </p:sp>
      <p:sp>
        <p:nvSpPr>
          <p:cNvPr id="4" name="Slide Number Placeholder 3">
            <a:extLst>
              <a:ext uri="{FF2B5EF4-FFF2-40B4-BE49-F238E27FC236}">
                <a16:creationId xmlns:a16="http://schemas.microsoft.com/office/drawing/2014/main" id="{D2824379-EA39-DC6E-56F0-3B66221B4AFE}"/>
              </a:ext>
            </a:extLst>
          </p:cNvPr>
          <p:cNvSpPr>
            <a:spLocks noGrp="1"/>
          </p:cNvSpPr>
          <p:nvPr>
            <p:ph type="sldNum" sz="quarter" idx="21"/>
          </p:nvPr>
        </p:nvSpPr>
        <p:spPr/>
        <p:txBody>
          <a:bodyPr/>
          <a:lstStyle/>
          <a:p>
            <a:fld id="{D74EEBE0-90DA-9449-945D-BE812F6254A8}" type="slidenum">
              <a:rPr lang="en-US" smtClean="0"/>
              <a:pPr/>
              <a:t>106</a:t>
            </a:fld>
            <a:endParaRPr lang="en-US"/>
          </a:p>
        </p:txBody>
      </p:sp>
    </p:spTree>
    <p:extLst>
      <p:ext uri="{BB962C8B-B14F-4D97-AF65-F5344CB8AC3E}">
        <p14:creationId xmlns:p14="http://schemas.microsoft.com/office/powerpoint/2010/main" val="242064534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6E0D14-F5CC-4597-9F7D-FB9F99EE6F09}"/>
              </a:ext>
            </a:extLst>
          </p:cNvPr>
          <p:cNvSpPr>
            <a:spLocks noGrp="1"/>
          </p:cNvSpPr>
          <p:nvPr>
            <p:ph type="body" sz="quarter" idx="19"/>
          </p:nvPr>
        </p:nvSpPr>
        <p:spPr/>
        <p:txBody>
          <a:bodyPr vert="horz" lIns="91440" tIns="45720" rIns="91440" bIns="45720" rtlCol="0" anchor="t">
            <a:normAutofit lnSpcReduction="10000"/>
          </a:bodyPr>
          <a:lstStyle/>
          <a:p>
            <a:r>
              <a:rPr lang="en-US">
                <a:ea typeface="Calibri Light"/>
                <a:cs typeface="Calibri Light"/>
              </a:rPr>
              <a:t>Are you a postsecondary institution?</a:t>
            </a:r>
          </a:p>
          <a:p>
            <a:pPr lvl="1">
              <a:buFont typeface="Courier New" panose="020B0604020202020204" pitchFamily="34" charset="0"/>
              <a:buChar char="o"/>
            </a:pPr>
            <a:r>
              <a:rPr lang="en-US">
                <a:ea typeface="Calibri Light"/>
                <a:cs typeface="Calibri Light"/>
              </a:rPr>
              <a:t>If yes:  Go to next question.</a:t>
            </a:r>
          </a:p>
          <a:p>
            <a:pPr lvl="1">
              <a:buFont typeface="Courier New" panose="020B0604020202020204" pitchFamily="34" charset="0"/>
              <a:buChar char="o"/>
            </a:pPr>
            <a:r>
              <a:rPr lang="en-US">
                <a:ea typeface="Calibri Light"/>
                <a:cs typeface="Calibri Light"/>
              </a:rPr>
              <a:t>If no: 106.45 applies.</a:t>
            </a:r>
          </a:p>
          <a:p>
            <a:r>
              <a:rPr lang="en-US">
                <a:ea typeface="Calibri Light"/>
                <a:cs typeface="Calibri Light"/>
              </a:rPr>
              <a:t>Is one of the parties a student?</a:t>
            </a:r>
          </a:p>
          <a:p>
            <a:pPr lvl="1">
              <a:buFont typeface="Courier New" panose="020B0604020202020204" pitchFamily="34" charset="0"/>
              <a:buChar char="o"/>
            </a:pPr>
            <a:r>
              <a:rPr lang="en-US">
                <a:ea typeface="Calibri Light"/>
                <a:cs typeface="Calibri Light"/>
              </a:rPr>
              <a:t>If yes: Go to next question.</a:t>
            </a:r>
          </a:p>
          <a:p>
            <a:pPr lvl="1">
              <a:buFont typeface="Courier New" panose="020B0604020202020204" pitchFamily="34" charset="0"/>
              <a:buChar char="o"/>
            </a:pPr>
            <a:r>
              <a:rPr lang="en-US">
                <a:ea typeface="Calibri Light"/>
                <a:cs typeface="Calibri Light"/>
              </a:rPr>
              <a:t>If no: 106.45 applies.</a:t>
            </a:r>
          </a:p>
          <a:p>
            <a:r>
              <a:rPr lang="en-US">
                <a:ea typeface="Calibri Light"/>
                <a:cs typeface="Calibri Light"/>
              </a:rPr>
              <a:t>Do the allegations include sex-based harassment?</a:t>
            </a:r>
          </a:p>
          <a:p>
            <a:pPr lvl="1">
              <a:buFont typeface="Courier New" panose="020B0604020202020204" pitchFamily="34" charset="0"/>
              <a:buChar char="o"/>
            </a:pPr>
            <a:r>
              <a:rPr lang="en-US">
                <a:ea typeface="Calibri Light"/>
                <a:cs typeface="Calibri Light"/>
              </a:rPr>
              <a:t>If yes: 106.45 + 106.46 apply.</a:t>
            </a:r>
          </a:p>
          <a:p>
            <a:pPr lvl="1">
              <a:buFont typeface="Courier New" panose="020B0604020202020204" pitchFamily="34" charset="0"/>
              <a:buChar char="o"/>
            </a:pPr>
            <a:r>
              <a:rPr lang="en-US">
                <a:ea typeface="Calibri Light"/>
                <a:cs typeface="Calibri Light"/>
              </a:rPr>
              <a:t>If no: 106.45 applies.</a:t>
            </a:r>
          </a:p>
          <a:p>
            <a:pPr lvl="1">
              <a:buFont typeface="Courier New" panose="020B0604020202020204" pitchFamily="34" charset="0"/>
              <a:buChar char="o"/>
            </a:pPr>
            <a:endParaRPr lang="en-US">
              <a:ea typeface="Calibri Light"/>
              <a:cs typeface="Calibri Light"/>
            </a:endParaRPr>
          </a:p>
          <a:p>
            <a:pPr marL="457200" lvl="1" indent="0">
              <a:buNone/>
            </a:pPr>
            <a:r>
              <a:rPr lang="en-US" i="1">
                <a:ea typeface="Calibri Light"/>
                <a:cs typeface="Calibri Light"/>
              </a:rPr>
              <a:t>And don't forget the Clery Act overlay....</a:t>
            </a:r>
          </a:p>
        </p:txBody>
      </p:sp>
      <p:sp>
        <p:nvSpPr>
          <p:cNvPr id="3" name="Title 2">
            <a:extLst>
              <a:ext uri="{FF2B5EF4-FFF2-40B4-BE49-F238E27FC236}">
                <a16:creationId xmlns:a16="http://schemas.microsoft.com/office/drawing/2014/main" id="{215C7F65-5B6F-D23A-7D6D-AE5A4ECA64E7}"/>
              </a:ext>
            </a:extLst>
          </p:cNvPr>
          <p:cNvSpPr>
            <a:spLocks noGrp="1"/>
          </p:cNvSpPr>
          <p:nvPr>
            <p:ph type="title"/>
          </p:nvPr>
        </p:nvSpPr>
        <p:spPr>
          <a:xfrm>
            <a:off x="558946" y="406619"/>
            <a:ext cx="7870159" cy="456436"/>
          </a:xfrm>
        </p:spPr>
        <p:txBody>
          <a:bodyPr>
            <a:normAutofit fontScale="90000"/>
          </a:bodyPr>
          <a:lstStyle/>
          <a:p>
            <a:r>
              <a:rPr lang="en-US">
                <a:ea typeface="Calibri"/>
                <a:cs typeface="Calibri"/>
              </a:rPr>
              <a:t>Which Grievance Process Applies?</a:t>
            </a:r>
            <a:br>
              <a:rPr lang="en-US">
                <a:ea typeface="Calibri"/>
                <a:cs typeface="Calibri"/>
              </a:rPr>
            </a:br>
            <a:r>
              <a:rPr lang="en-US">
                <a:ea typeface="Calibri"/>
                <a:cs typeface="Calibri"/>
              </a:rPr>
              <a:t>(Assuming Jurisdiction)</a:t>
            </a:r>
            <a:endParaRPr lang="en-US"/>
          </a:p>
        </p:txBody>
      </p:sp>
      <p:sp>
        <p:nvSpPr>
          <p:cNvPr id="4" name="Slide Number Placeholder 3">
            <a:extLst>
              <a:ext uri="{FF2B5EF4-FFF2-40B4-BE49-F238E27FC236}">
                <a16:creationId xmlns:a16="http://schemas.microsoft.com/office/drawing/2014/main" id="{94096F93-D032-57B7-E36C-482C5110AFE3}"/>
              </a:ext>
            </a:extLst>
          </p:cNvPr>
          <p:cNvSpPr>
            <a:spLocks noGrp="1"/>
          </p:cNvSpPr>
          <p:nvPr>
            <p:ph type="sldNum" sz="quarter" idx="21"/>
          </p:nvPr>
        </p:nvSpPr>
        <p:spPr/>
        <p:txBody>
          <a:bodyPr/>
          <a:lstStyle/>
          <a:p>
            <a:fld id="{D74EEBE0-90DA-9449-945D-BE812F6254A8}" type="slidenum">
              <a:rPr lang="en-US" smtClean="0"/>
              <a:pPr/>
              <a:t>107</a:t>
            </a:fld>
            <a:endParaRPr lang="en-US"/>
          </a:p>
        </p:txBody>
      </p:sp>
    </p:spTree>
    <p:extLst>
      <p:ext uri="{BB962C8B-B14F-4D97-AF65-F5344CB8AC3E}">
        <p14:creationId xmlns:p14="http://schemas.microsoft.com/office/powerpoint/2010/main" val="120931794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3CB1A0-9EC0-57B1-2757-755615284509}"/>
              </a:ext>
            </a:extLst>
          </p:cNvPr>
          <p:cNvSpPr>
            <a:spLocks noGrp="1"/>
          </p:cNvSpPr>
          <p:nvPr>
            <p:ph type="body" sz="quarter" idx="19"/>
          </p:nvPr>
        </p:nvSpPr>
        <p:spPr/>
        <p:txBody>
          <a:bodyPr vert="horz" lIns="91440" tIns="45720" rIns="91440" bIns="45720" rtlCol="0" anchor="t">
            <a:normAutofit/>
          </a:bodyPr>
          <a:lstStyle/>
          <a:p>
            <a:r>
              <a:rPr lang="en-US">
                <a:ea typeface="Calibri Light"/>
                <a:cs typeface="Calibri Light"/>
              </a:rPr>
              <a:t>Applies only to respondent individuals (not respondent institution)</a:t>
            </a:r>
          </a:p>
          <a:p>
            <a:r>
              <a:rPr lang="en-US">
                <a:ea typeface="Calibri Light"/>
                <a:cs typeface="Calibri Light"/>
              </a:rPr>
              <a:t>Sex-Based Harassment complaints can be filed by: </a:t>
            </a:r>
          </a:p>
          <a:p>
            <a:pPr lvl="1">
              <a:buFont typeface="Courier New" panose="020B0604020202020204" pitchFamily="34" charset="0"/>
              <a:buChar char="o"/>
            </a:pPr>
            <a:r>
              <a:rPr lang="en-US">
                <a:ea typeface="Calibri Light"/>
                <a:cs typeface="Calibri Light"/>
              </a:rPr>
              <a:t>complainant, </a:t>
            </a:r>
          </a:p>
          <a:p>
            <a:pPr lvl="1">
              <a:buFont typeface="Courier New" panose="020B0604020202020204" pitchFamily="34" charset="0"/>
              <a:buChar char="o"/>
            </a:pPr>
            <a:r>
              <a:rPr lang="en-US">
                <a:ea typeface="Calibri Light"/>
                <a:cs typeface="Calibri Light"/>
              </a:rPr>
              <a:t>parent/guardian or other authorized legal representative with the legal right to act on behalf of a complainant</a:t>
            </a:r>
            <a:endParaRPr lang="en-US"/>
          </a:p>
          <a:p>
            <a:pPr lvl="1">
              <a:buFont typeface="Courier New" panose="020B0604020202020204" pitchFamily="34" charset="0"/>
              <a:buChar char="o"/>
            </a:pPr>
            <a:r>
              <a:rPr lang="en-US">
                <a:ea typeface="Calibri Light"/>
                <a:cs typeface="Calibri Light"/>
              </a:rPr>
              <a:t>Title IX Coordinator</a:t>
            </a:r>
          </a:p>
          <a:p>
            <a:r>
              <a:rPr lang="en-US">
                <a:ea typeface="Calibri Light"/>
                <a:cs typeface="Calibri Light"/>
              </a:rPr>
              <a:t>Sex Discrimination (non SBH) complaints can be filed by:</a:t>
            </a:r>
          </a:p>
          <a:p>
            <a:pPr lvl="1">
              <a:buFont typeface="Courier New" panose="020B0604020202020204" pitchFamily="34" charset="0"/>
              <a:buChar char="o"/>
            </a:pPr>
            <a:r>
              <a:rPr lang="en-US">
                <a:ea typeface="Calibri Light"/>
                <a:cs typeface="Calibri Light"/>
              </a:rPr>
              <a:t>All of the above, plus any student or employee</a:t>
            </a:r>
          </a:p>
          <a:p>
            <a:pPr lvl="1">
              <a:buFont typeface="Courier New" panose="020B0604020202020204" pitchFamily="34" charset="0"/>
              <a:buChar char="o"/>
            </a:pPr>
            <a:r>
              <a:rPr lang="en-US">
                <a:ea typeface="Calibri Light"/>
                <a:cs typeface="Calibri Light"/>
              </a:rPr>
              <a:t>Any other person who was participating or attempting to participate in the institution's education program or activity at the time of the alleged sex discrimination</a:t>
            </a:r>
          </a:p>
          <a:p>
            <a:endParaRPr lang="en-US">
              <a:ea typeface="Calibri Light"/>
              <a:cs typeface="Calibri Light"/>
            </a:endParaRPr>
          </a:p>
        </p:txBody>
      </p:sp>
      <p:sp>
        <p:nvSpPr>
          <p:cNvPr id="3" name="Title 2">
            <a:extLst>
              <a:ext uri="{FF2B5EF4-FFF2-40B4-BE49-F238E27FC236}">
                <a16:creationId xmlns:a16="http://schemas.microsoft.com/office/drawing/2014/main" id="{FF154A48-48AD-403E-B451-1EACA97FC25D}"/>
              </a:ext>
            </a:extLst>
          </p:cNvPr>
          <p:cNvSpPr>
            <a:spLocks noGrp="1"/>
          </p:cNvSpPr>
          <p:nvPr>
            <p:ph type="title"/>
          </p:nvPr>
        </p:nvSpPr>
        <p:spPr/>
        <p:txBody>
          <a:bodyPr>
            <a:normAutofit fontScale="90000"/>
          </a:bodyPr>
          <a:lstStyle/>
          <a:p>
            <a:r>
              <a:rPr lang="en-US">
                <a:ea typeface="Calibri"/>
                <a:cs typeface="Calibri"/>
              </a:rPr>
              <a:t>106.45(a)(2) - Who can file a complaint?</a:t>
            </a:r>
            <a:endParaRPr lang="en-US"/>
          </a:p>
        </p:txBody>
      </p:sp>
      <p:sp>
        <p:nvSpPr>
          <p:cNvPr id="4" name="Slide Number Placeholder 3">
            <a:extLst>
              <a:ext uri="{FF2B5EF4-FFF2-40B4-BE49-F238E27FC236}">
                <a16:creationId xmlns:a16="http://schemas.microsoft.com/office/drawing/2014/main" id="{6318EB60-7765-95F0-3BE8-EFCAEBD3486A}"/>
              </a:ext>
            </a:extLst>
          </p:cNvPr>
          <p:cNvSpPr>
            <a:spLocks noGrp="1"/>
          </p:cNvSpPr>
          <p:nvPr>
            <p:ph type="sldNum" sz="quarter" idx="21"/>
          </p:nvPr>
        </p:nvSpPr>
        <p:spPr/>
        <p:txBody>
          <a:bodyPr/>
          <a:lstStyle/>
          <a:p>
            <a:fld id="{D74EEBE0-90DA-9449-945D-BE812F6254A8}" type="slidenum">
              <a:rPr lang="en-US" smtClean="0"/>
              <a:pPr/>
              <a:t>108</a:t>
            </a:fld>
            <a:endParaRPr lang="en-US"/>
          </a:p>
        </p:txBody>
      </p:sp>
    </p:spTree>
    <p:extLst>
      <p:ext uri="{BB962C8B-B14F-4D97-AF65-F5344CB8AC3E}">
        <p14:creationId xmlns:p14="http://schemas.microsoft.com/office/powerpoint/2010/main" val="378257194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3CB1A0-9EC0-57B1-2757-755615284509}"/>
              </a:ext>
            </a:extLst>
          </p:cNvPr>
          <p:cNvSpPr>
            <a:spLocks noGrp="1"/>
          </p:cNvSpPr>
          <p:nvPr>
            <p:ph type="body" sz="quarter" idx="19"/>
          </p:nvPr>
        </p:nvSpPr>
        <p:spPr/>
        <p:txBody>
          <a:bodyPr vert="horz" lIns="91440" tIns="45720" rIns="91440" bIns="45720" rtlCol="0" anchor="t">
            <a:normAutofit lnSpcReduction="10000"/>
          </a:bodyPr>
          <a:lstStyle/>
          <a:p>
            <a:r>
              <a:rPr lang="en-US">
                <a:ea typeface="Calibri Light"/>
                <a:cs typeface="Calibri Light"/>
              </a:rPr>
              <a:t>Must provide notice to parties if deadlines are delayed for various stages of the process</a:t>
            </a:r>
            <a:endParaRPr lang="en-US"/>
          </a:p>
          <a:p>
            <a:r>
              <a:rPr lang="en-US">
                <a:ea typeface="Calibri Light"/>
                <a:cs typeface="Calibri Light"/>
              </a:rPr>
              <a:t>If you have different procedures for different situations, you must explain this</a:t>
            </a:r>
          </a:p>
          <a:p>
            <a:r>
              <a:rPr lang="en-US">
                <a:ea typeface="Calibri Light"/>
                <a:cs typeface="Calibri Light"/>
              </a:rPr>
              <a:t>Must provide notice of allegations to the parties  - but this notice includes less information than 2020 regulations require</a:t>
            </a:r>
          </a:p>
          <a:p>
            <a:r>
              <a:rPr lang="en-US">
                <a:ea typeface="Calibri Light"/>
                <a:cs typeface="Calibri Light"/>
              </a:rPr>
              <a:t>All dismissal is discretionary  - and you must offer an appeal process</a:t>
            </a:r>
          </a:p>
          <a:p>
            <a:r>
              <a:rPr lang="en-US">
                <a:ea typeface="Calibri Light"/>
                <a:cs typeface="Calibri Light"/>
              </a:rPr>
              <a:t>Must provide evidence </a:t>
            </a:r>
            <a:r>
              <a:rPr lang="en-US" u="sng">
                <a:ea typeface="Calibri Light"/>
                <a:cs typeface="Calibri Light"/>
              </a:rPr>
              <a:t>or</a:t>
            </a:r>
            <a:r>
              <a:rPr lang="en-US">
                <a:ea typeface="Calibri Light"/>
                <a:cs typeface="Calibri Light"/>
              </a:rPr>
              <a:t> description of evidence (but they can still see evidence upon request) for party's response ("reasonable opportunity")</a:t>
            </a:r>
          </a:p>
          <a:p>
            <a:r>
              <a:rPr lang="en-US">
                <a:ea typeface="Calibri Light"/>
                <a:cs typeface="Calibri Light"/>
              </a:rPr>
              <a:t>Prevent unauthorized disclosure of evidence</a:t>
            </a:r>
          </a:p>
          <a:p>
            <a:endParaRPr lang="en-US">
              <a:ea typeface="Calibri Light"/>
              <a:cs typeface="Calibri Light"/>
            </a:endParaRPr>
          </a:p>
        </p:txBody>
      </p:sp>
      <p:sp>
        <p:nvSpPr>
          <p:cNvPr id="3" name="Title 2">
            <a:extLst>
              <a:ext uri="{FF2B5EF4-FFF2-40B4-BE49-F238E27FC236}">
                <a16:creationId xmlns:a16="http://schemas.microsoft.com/office/drawing/2014/main" id="{FF154A48-48AD-403E-B451-1EACA97FC25D}"/>
              </a:ext>
            </a:extLst>
          </p:cNvPr>
          <p:cNvSpPr>
            <a:spLocks noGrp="1"/>
          </p:cNvSpPr>
          <p:nvPr>
            <p:ph type="title"/>
          </p:nvPr>
        </p:nvSpPr>
        <p:spPr>
          <a:xfrm>
            <a:off x="558946" y="454166"/>
            <a:ext cx="7870159" cy="456436"/>
          </a:xfrm>
        </p:spPr>
        <p:txBody>
          <a:bodyPr>
            <a:normAutofit fontScale="90000"/>
          </a:bodyPr>
          <a:lstStyle/>
          <a:p>
            <a:r>
              <a:rPr lang="en-US">
                <a:ea typeface="Calibri"/>
                <a:cs typeface="Calibri"/>
              </a:rPr>
              <a:t>Other Notable Features of 106.45 Process</a:t>
            </a:r>
            <a:endParaRPr lang="en-US"/>
          </a:p>
        </p:txBody>
      </p:sp>
      <p:sp>
        <p:nvSpPr>
          <p:cNvPr id="4" name="Slide Number Placeholder 3">
            <a:extLst>
              <a:ext uri="{FF2B5EF4-FFF2-40B4-BE49-F238E27FC236}">
                <a16:creationId xmlns:a16="http://schemas.microsoft.com/office/drawing/2014/main" id="{DDE68186-CD0C-0DCA-27EA-FD2BFE65951A}"/>
              </a:ext>
            </a:extLst>
          </p:cNvPr>
          <p:cNvSpPr>
            <a:spLocks noGrp="1"/>
          </p:cNvSpPr>
          <p:nvPr>
            <p:ph type="sldNum" sz="quarter" idx="21"/>
          </p:nvPr>
        </p:nvSpPr>
        <p:spPr/>
        <p:txBody>
          <a:bodyPr/>
          <a:lstStyle/>
          <a:p>
            <a:fld id="{D74EEBE0-90DA-9449-945D-BE812F6254A8}" type="slidenum">
              <a:rPr lang="en-US" smtClean="0"/>
              <a:pPr/>
              <a:t>109</a:t>
            </a:fld>
            <a:endParaRPr lang="en-US"/>
          </a:p>
        </p:txBody>
      </p:sp>
    </p:spTree>
    <p:extLst>
      <p:ext uri="{BB962C8B-B14F-4D97-AF65-F5344CB8AC3E}">
        <p14:creationId xmlns:p14="http://schemas.microsoft.com/office/powerpoint/2010/main" val="4133179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p:txBody>
          <a:bodyPr lIns="91440" tIns="45720" rIns="91440" bIns="45720" anchor="t">
            <a:noAutofit/>
          </a:bodyPr>
          <a:lstStyle/>
          <a:p>
            <a:r>
              <a:rPr lang="en-US">
                <a:cs typeface="Segoe UI"/>
              </a:rPr>
              <a:t>Sexual Assault - 2020/2024 Title IX Regs</a:t>
            </a:r>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4770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a:solidFill>
                  <a:srgbClr val="404040"/>
                </a:solidFill>
                <a:latin typeface="Arial"/>
                <a:cs typeface="Arial"/>
              </a:rPr>
              <a:t>An offense classified as a forcible or nonforcible sex offense under the uniform crime reporting system of the Federal Bureau of Investigation.  </a:t>
            </a:r>
            <a:endParaRPr lang="en-US" sz="2800">
              <a:solidFill>
                <a:srgbClr val="404040"/>
              </a:solidFill>
              <a:cs typeface="Arial" panose="020B0604020202020204" pitchFamily="34" charset="0"/>
            </a:endParaRPr>
          </a:p>
          <a:p>
            <a:pPr marL="457200" indent="-457200">
              <a:buFont typeface="Arial"/>
              <a:buChar char="•"/>
            </a:pPr>
            <a:r>
              <a:rPr lang="en-US" sz="2800">
                <a:solidFill>
                  <a:srgbClr val="404040"/>
                </a:solidFill>
                <a:latin typeface="Arial"/>
                <a:cs typeface="Arial"/>
              </a:rPr>
              <a:t>Currently, this is done through NIBRS, which includes four types of sexual assaults – rape, sodomy, sexual assault with an object, and fondling.</a:t>
            </a:r>
          </a:p>
          <a:p>
            <a:pPr marL="457200" indent="-457200">
              <a:buFont typeface="Arial"/>
              <a:buChar char="•"/>
            </a:pPr>
            <a:r>
              <a:rPr lang="en-US" sz="2800">
                <a:solidFill>
                  <a:srgbClr val="404040"/>
                </a:solidFill>
                <a:latin typeface="Arial"/>
                <a:cs typeface="Arial"/>
              </a:rPr>
              <a:t>Note that the SRS definition of rape basically combines the NIBRS definition of rape, sodomy, and sexual assault with an object.</a:t>
            </a:r>
          </a:p>
          <a:p>
            <a:pPr marL="457200" indent="-457200">
              <a:buFont typeface="Arial"/>
              <a:buChar char="•"/>
            </a:pPr>
            <a:r>
              <a:rPr lang="en-US" sz="2800">
                <a:solidFill>
                  <a:srgbClr val="404040"/>
                </a:solidFill>
                <a:latin typeface="Arial"/>
                <a:cs typeface="Arial"/>
              </a:rPr>
              <a:t>Fondling is defined the same way under Title IX and Clery.</a:t>
            </a:r>
          </a:p>
          <a:p>
            <a:pPr marL="457200" indent="-457200">
              <a:buFont typeface="Arial"/>
              <a:buChar char="•"/>
            </a:pPr>
            <a:endParaRPr lang="en-US" sz="2800">
              <a:solidFill>
                <a:srgbClr val="404040"/>
              </a:solidFill>
              <a:cs typeface="Arial"/>
            </a:endParaRPr>
          </a:p>
          <a:p>
            <a:pPr marL="285750" indent="-285750">
              <a:buFont typeface="Arial"/>
              <a:buChar char="•"/>
            </a:pPr>
            <a:endParaRPr lang="en-US" sz="2400">
              <a:solidFill>
                <a:schemeClr val="bg1"/>
              </a:solidFill>
              <a:cs typeface="Arial"/>
            </a:endParaRPr>
          </a:p>
        </p:txBody>
      </p:sp>
    </p:spTree>
    <p:extLst>
      <p:ext uri="{BB962C8B-B14F-4D97-AF65-F5344CB8AC3E}">
        <p14:creationId xmlns:p14="http://schemas.microsoft.com/office/powerpoint/2010/main" val="124115877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3CB1A0-9EC0-57B1-2757-755615284509}"/>
              </a:ext>
            </a:extLst>
          </p:cNvPr>
          <p:cNvSpPr>
            <a:spLocks noGrp="1"/>
          </p:cNvSpPr>
          <p:nvPr>
            <p:ph type="body" sz="quarter" idx="19"/>
          </p:nvPr>
        </p:nvSpPr>
        <p:spPr/>
        <p:txBody>
          <a:bodyPr vert="horz" lIns="91440" tIns="45720" rIns="91440" bIns="45720" rtlCol="0" anchor="t">
            <a:normAutofit/>
          </a:bodyPr>
          <a:lstStyle/>
          <a:p>
            <a:r>
              <a:rPr lang="en-US">
                <a:ea typeface="Calibri Light"/>
                <a:cs typeface="Calibri Light"/>
              </a:rPr>
              <a:t>Decision-maker must question parties and witnesses to assess credibility </a:t>
            </a:r>
            <a:r>
              <a:rPr lang="en-US" u="sng">
                <a:ea typeface="Calibri Light"/>
                <a:cs typeface="Calibri Light"/>
              </a:rPr>
              <a:t>to the extent credibility is in dispute and relevant</a:t>
            </a:r>
            <a:endParaRPr lang="en-US">
              <a:ea typeface="Calibri Light"/>
              <a:cs typeface="Calibri Light"/>
            </a:endParaRPr>
          </a:p>
          <a:p>
            <a:r>
              <a:rPr lang="en-US">
                <a:ea typeface="Calibri Light"/>
                <a:cs typeface="Calibri Light"/>
              </a:rPr>
              <a:t>Simplified requirements for written determination</a:t>
            </a:r>
          </a:p>
          <a:p>
            <a:r>
              <a:rPr lang="en-US">
                <a:ea typeface="Calibri Light"/>
                <a:cs typeface="Calibri Light"/>
              </a:rPr>
              <a:t>Appeals must be comparable to other procedures</a:t>
            </a:r>
          </a:p>
          <a:p>
            <a:r>
              <a:rPr lang="en-US">
                <a:ea typeface="Calibri Light"/>
                <a:cs typeface="Calibri Light"/>
              </a:rPr>
              <a:t>Your policy must describe sanctions and supportive measures</a:t>
            </a:r>
          </a:p>
        </p:txBody>
      </p:sp>
      <p:sp>
        <p:nvSpPr>
          <p:cNvPr id="3" name="Title 2">
            <a:extLst>
              <a:ext uri="{FF2B5EF4-FFF2-40B4-BE49-F238E27FC236}">
                <a16:creationId xmlns:a16="http://schemas.microsoft.com/office/drawing/2014/main" id="{FF154A48-48AD-403E-B451-1EACA97FC25D}"/>
              </a:ext>
            </a:extLst>
          </p:cNvPr>
          <p:cNvSpPr>
            <a:spLocks noGrp="1"/>
          </p:cNvSpPr>
          <p:nvPr>
            <p:ph type="title"/>
          </p:nvPr>
        </p:nvSpPr>
        <p:spPr/>
        <p:txBody>
          <a:bodyPr>
            <a:normAutofit fontScale="90000"/>
          </a:bodyPr>
          <a:lstStyle/>
          <a:p>
            <a:r>
              <a:rPr lang="en-US">
                <a:ea typeface="Calibri"/>
                <a:cs typeface="Calibri"/>
              </a:rPr>
              <a:t>Investigator as Decision-Maker – 106.45</a:t>
            </a:r>
          </a:p>
        </p:txBody>
      </p:sp>
      <p:sp>
        <p:nvSpPr>
          <p:cNvPr id="4" name="Slide Number Placeholder 3">
            <a:extLst>
              <a:ext uri="{FF2B5EF4-FFF2-40B4-BE49-F238E27FC236}">
                <a16:creationId xmlns:a16="http://schemas.microsoft.com/office/drawing/2014/main" id="{18B23E00-458B-D072-F1EA-7DE2BDCC57B6}"/>
              </a:ext>
            </a:extLst>
          </p:cNvPr>
          <p:cNvSpPr>
            <a:spLocks noGrp="1"/>
          </p:cNvSpPr>
          <p:nvPr>
            <p:ph type="sldNum" sz="quarter" idx="21"/>
          </p:nvPr>
        </p:nvSpPr>
        <p:spPr/>
        <p:txBody>
          <a:bodyPr/>
          <a:lstStyle/>
          <a:p>
            <a:fld id="{D74EEBE0-90DA-9449-945D-BE812F6254A8}" type="slidenum">
              <a:rPr lang="en-US" smtClean="0"/>
              <a:pPr/>
              <a:t>110</a:t>
            </a:fld>
            <a:endParaRPr lang="en-US"/>
          </a:p>
        </p:txBody>
      </p:sp>
    </p:spTree>
    <p:extLst>
      <p:ext uri="{BB962C8B-B14F-4D97-AF65-F5344CB8AC3E}">
        <p14:creationId xmlns:p14="http://schemas.microsoft.com/office/powerpoint/2010/main" val="170641082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3CB1A0-9EC0-57B1-2757-755615284509}"/>
              </a:ext>
            </a:extLst>
          </p:cNvPr>
          <p:cNvSpPr>
            <a:spLocks noGrp="1"/>
          </p:cNvSpPr>
          <p:nvPr>
            <p:ph type="body" sz="quarter" idx="19"/>
          </p:nvPr>
        </p:nvSpPr>
        <p:spPr/>
        <p:txBody>
          <a:bodyPr vert="horz" lIns="91440" tIns="45720" rIns="91440" bIns="45720" rtlCol="0" anchor="t">
            <a:normAutofit/>
          </a:bodyPr>
          <a:lstStyle/>
          <a:p>
            <a:r>
              <a:rPr lang="en-US">
                <a:ea typeface="Calibri Light"/>
                <a:cs typeface="Calibri Light"/>
              </a:rPr>
              <a:t>106.45 does not require nor prohibit advisors</a:t>
            </a:r>
          </a:p>
          <a:p>
            <a:r>
              <a:rPr lang="en-US">
                <a:ea typeface="Calibri Light"/>
                <a:cs typeface="Calibri Light"/>
              </a:rPr>
              <a:t>Clery Act still requires advisor of choice in situations involving sexual assault, dating violence, domestic violence, and stalking</a:t>
            </a:r>
          </a:p>
        </p:txBody>
      </p:sp>
      <p:sp>
        <p:nvSpPr>
          <p:cNvPr id="3" name="Title 2">
            <a:extLst>
              <a:ext uri="{FF2B5EF4-FFF2-40B4-BE49-F238E27FC236}">
                <a16:creationId xmlns:a16="http://schemas.microsoft.com/office/drawing/2014/main" id="{FF154A48-48AD-403E-B451-1EACA97FC25D}"/>
              </a:ext>
            </a:extLst>
          </p:cNvPr>
          <p:cNvSpPr>
            <a:spLocks noGrp="1"/>
          </p:cNvSpPr>
          <p:nvPr>
            <p:ph type="title"/>
          </p:nvPr>
        </p:nvSpPr>
        <p:spPr/>
        <p:txBody>
          <a:bodyPr>
            <a:normAutofit fontScale="90000"/>
          </a:bodyPr>
          <a:lstStyle/>
          <a:p>
            <a:r>
              <a:rPr lang="en-US">
                <a:ea typeface="Calibri"/>
                <a:cs typeface="Calibri"/>
              </a:rPr>
              <a:t>No Advisors Under 106.45</a:t>
            </a:r>
            <a:endParaRPr lang="en-US"/>
          </a:p>
        </p:txBody>
      </p:sp>
      <p:sp>
        <p:nvSpPr>
          <p:cNvPr id="4" name="Slide Number Placeholder 3">
            <a:extLst>
              <a:ext uri="{FF2B5EF4-FFF2-40B4-BE49-F238E27FC236}">
                <a16:creationId xmlns:a16="http://schemas.microsoft.com/office/drawing/2014/main" id="{FD08679A-2CD8-B4A7-4DB9-458B8181029D}"/>
              </a:ext>
            </a:extLst>
          </p:cNvPr>
          <p:cNvSpPr>
            <a:spLocks noGrp="1"/>
          </p:cNvSpPr>
          <p:nvPr>
            <p:ph type="sldNum" sz="quarter" idx="21"/>
          </p:nvPr>
        </p:nvSpPr>
        <p:spPr/>
        <p:txBody>
          <a:bodyPr/>
          <a:lstStyle/>
          <a:p>
            <a:fld id="{D74EEBE0-90DA-9449-945D-BE812F6254A8}" type="slidenum">
              <a:rPr lang="en-US" smtClean="0"/>
              <a:pPr/>
              <a:t>111</a:t>
            </a:fld>
            <a:endParaRPr lang="en-US"/>
          </a:p>
        </p:txBody>
      </p:sp>
    </p:spTree>
    <p:extLst>
      <p:ext uri="{BB962C8B-B14F-4D97-AF65-F5344CB8AC3E}">
        <p14:creationId xmlns:p14="http://schemas.microsoft.com/office/powerpoint/2010/main" val="384069743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3CB1A0-9EC0-57B1-2757-755615284509}"/>
              </a:ext>
            </a:extLst>
          </p:cNvPr>
          <p:cNvSpPr>
            <a:spLocks noGrp="1"/>
          </p:cNvSpPr>
          <p:nvPr>
            <p:ph type="body" sz="quarter" idx="19"/>
          </p:nvPr>
        </p:nvSpPr>
        <p:spPr/>
        <p:txBody>
          <a:bodyPr vert="horz" lIns="91440" tIns="45720" rIns="91440" bIns="45720" rtlCol="0" anchor="t">
            <a:normAutofit/>
          </a:bodyPr>
          <a:lstStyle/>
          <a:p>
            <a:r>
              <a:rPr lang="en-US">
                <a:ea typeface="Calibri Light"/>
                <a:cs typeface="Calibri Light"/>
              </a:rPr>
              <a:t>Notice of allegations is more robust; may delay provision of notice due to safety concerns</a:t>
            </a:r>
          </a:p>
          <a:p>
            <a:r>
              <a:rPr lang="en-US">
                <a:ea typeface="Calibri Light"/>
                <a:cs typeface="Calibri Light"/>
              </a:rPr>
              <a:t>Parties are entitled to advisor of choice</a:t>
            </a:r>
          </a:p>
          <a:p>
            <a:r>
              <a:rPr lang="en-US">
                <a:ea typeface="Calibri Light"/>
                <a:cs typeface="Calibri Light"/>
              </a:rPr>
              <a:t>Parties get notice/appeal for discretionary dismissal</a:t>
            </a:r>
          </a:p>
          <a:p>
            <a:r>
              <a:rPr lang="en-US">
                <a:ea typeface="Calibri Light"/>
                <a:cs typeface="Calibri Light"/>
              </a:rPr>
              <a:t>Discretion to determine whether parties may present expert witnesses  - must apply equally to both parties</a:t>
            </a:r>
          </a:p>
          <a:p>
            <a:r>
              <a:rPr lang="en-US">
                <a:ea typeface="Calibri Light"/>
                <a:cs typeface="Calibri Light"/>
              </a:rPr>
              <a:t>Evidence or summary plus access to evidence</a:t>
            </a:r>
          </a:p>
          <a:p>
            <a:endParaRPr lang="en-US">
              <a:ea typeface="Calibri Light"/>
              <a:cs typeface="Calibri Light"/>
            </a:endParaRPr>
          </a:p>
        </p:txBody>
      </p:sp>
      <p:sp>
        <p:nvSpPr>
          <p:cNvPr id="3" name="Title 2">
            <a:extLst>
              <a:ext uri="{FF2B5EF4-FFF2-40B4-BE49-F238E27FC236}">
                <a16:creationId xmlns:a16="http://schemas.microsoft.com/office/drawing/2014/main" id="{FF154A48-48AD-403E-B451-1EACA97FC25D}"/>
              </a:ext>
            </a:extLst>
          </p:cNvPr>
          <p:cNvSpPr>
            <a:spLocks noGrp="1"/>
          </p:cNvSpPr>
          <p:nvPr>
            <p:ph type="title"/>
          </p:nvPr>
        </p:nvSpPr>
        <p:spPr/>
        <p:txBody>
          <a:bodyPr>
            <a:normAutofit fontScale="90000"/>
          </a:bodyPr>
          <a:lstStyle/>
          <a:p>
            <a:r>
              <a:rPr lang="en-US">
                <a:ea typeface="Calibri"/>
                <a:cs typeface="Calibri"/>
              </a:rPr>
              <a:t>Features of 106.46</a:t>
            </a:r>
            <a:endParaRPr lang="en-US"/>
          </a:p>
        </p:txBody>
      </p:sp>
      <p:sp>
        <p:nvSpPr>
          <p:cNvPr id="4" name="Slide Number Placeholder 3">
            <a:extLst>
              <a:ext uri="{FF2B5EF4-FFF2-40B4-BE49-F238E27FC236}">
                <a16:creationId xmlns:a16="http://schemas.microsoft.com/office/drawing/2014/main" id="{910C577E-1E34-1581-FFA9-6AA7F940C7D3}"/>
              </a:ext>
            </a:extLst>
          </p:cNvPr>
          <p:cNvSpPr>
            <a:spLocks noGrp="1"/>
          </p:cNvSpPr>
          <p:nvPr>
            <p:ph type="sldNum" sz="quarter" idx="21"/>
          </p:nvPr>
        </p:nvSpPr>
        <p:spPr/>
        <p:txBody>
          <a:bodyPr/>
          <a:lstStyle/>
          <a:p>
            <a:fld id="{D74EEBE0-90DA-9449-945D-BE812F6254A8}" type="slidenum">
              <a:rPr lang="en-US" smtClean="0"/>
              <a:pPr/>
              <a:t>112</a:t>
            </a:fld>
            <a:endParaRPr lang="en-US"/>
          </a:p>
        </p:txBody>
      </p:sp>
    </p:spTree>
    <p:extLst>
      <p:ext uri="{BB962C8B-B14F-4D97-AF65-F5344CB8AC3E}">
        <p14:creationId xmlns:p14="http://schemas.microsoft.com/office/powerpoint/2010/main" val="386626122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3CB1A0-9EC0-57B1-2757-755615284509}"/>
              </a:ext>
            </a:extLst>
          </p:cNvPr>
          <p:cNvSpPr>
            <a:spLocks noGrp="1"/>
          </p:cNvSpPr>
          <p:nvPr>
            <p:ph type="body" sz="quarter" idx="19"/>
          </p:nvPr>
        </p:nvSpPr>
        <p:spPr/>
        <p:txBody>
          <a:bodyPr vert="horz" lIns="91440" tIns="45720" rIns="91440" bIns="45720" rtlCol="0" anchor="t">
            <a:normAutofit/>
          </a:bodyPr>
          <a:lstStyle/>
          <a:p>
            <a:r>
              <a:rPr lang="en-US">
                <a:ea typeface="Calibri Light"/>
                <a:cs typeface="Calibri Light"/>
              </a:rPr>
              <a:t>Asynchronous process – Parties submit questions, decision-maker asks questions and provides recording/transcript, parties submit follow-up questions, repeat</a:t>
            </a:r>
            <a:endParaRPr lang="en-US"/>
          </a:p>
          <a:p>
            <a:r>
              <a:rPr lang="en-US">
                <a:ea typeface="Calibri Light"/>
                <a:cs typeface="Calibri Light"/>
              </a:rPr>
              <a:t>Hearing -</a:t>
            </a:r>
          </a:p>
          <a:p>
            <a:pPr lvl="1">
              <a:buFont typeface="Courier New" panose="020B0604020202020204" pitchFamily="34" charset="0"/>
              <a:buChar char="o"/>
            </a:pPr>
            <a:r>
              <a:rPr lang="en-US">
                <a:ea typeface="Calibri Light"/>
                <a:cs typeface="Calibri Light"/>
              </a:rPr>
              <a:t>Option #1 – Decision-maker asks relevant, permissible questions submitted by parties</a:t>
            </a:r>
          </a:p>
          <a:p>
            <a:pPr lvl="1">
              <a:buFont typeface="Courier New" panose="020B0604020202020204" pitchFamily="34" charset="0"/>
              <a:buChar char="o"/>
            </a:pPr>
            <a:r>
              <a:rPr lang="en-US">
                <a:ea typeface="Calibri Light"/>
                <a:cs typeface="Calibri Light"/>
              </a:rPr>
              <a:t>Option #2 (current procedures) – Advisors and decision-maker ask questions</a:t>
            </a:r>
          </a:p>
          <a:p>
            <a:pPr marL="0" indent="0">
              <a:buNone/>
            </a:pPr>
            <a:endParaRPr lang="en-US">
              <a:ea typeface="Calibri Light"/>
              <a:cs typeface="Calibri Light"/>
            </a:endParaRPr>
          </a:p>
        </p:txBody>
      </p:sp>
      <p:sp>
        <p:nvSpPr>
          <p:cNvPr id="3" name="Title 2">
            <a:extLst>
              <a:ext uri="{FF2B5EF4-FFF2-40B4-BE49-F238E27FC236}">
                <a16:creationId xmlns:a16="http://schemas.microsoft.com/office/drawing/2014/main" id="{FF154A48-48AD-403E-B451-1EACA97FC25D}"/>
              </a:ext>
            </a:extLst>
          </p:cNvPr>
          <p:cNvSpPr>
            <a:spLocks noGrp="1"/>
          </p:cNvSpPr>
          <p:nvPr>
            <p:ph type="title"/>
          </p:nvPr>
        </p:nvSpPr>
        <p:spPr/>
        <p:txBody>
          <a:bodyPr>
            <a:normAutofit fontScale="90000"/>
          </a:bodyPr>
          <a:lstStyle/>
          <a:p>
            <a:r>
              <a:rPr lang="en-US">
                <a:ea typeface="Calibri"/>
                <a:cs typeface="Calibri"/>
              </a:rPr>
              <a:t>106.46(f) Credibility Procedures</a:t>
            </a:r>
            <a:endParaRPr lang="en-US"/>
          </a:p>
        </p:txBody>
      </p:sp>
      <p:sp>
        <p:nvSpPr>
          <p:cNvPr id="4" name="Slide Number Placeholder 3">
            <a:extLst>
              <a:ext uri="{FF2B5EF4-FFF2-40B4-BE49-F238E27FC236}">
                <a16:creationId xmlns:a16="http://schemas.microsoft.com/office/drawing/2014/main" id="{8B0704DE-0322-B416-8BA4-41D46789E99A}"/>
              </a:ext>
            </a:extLst>
          </p:cNvPr>
          <p:cNvSpPr>
            <a:spLocks noGrp="1"/>
          </p:cNvSpPr>
          <p:nvPr>
            <p:ph type="sldNum" sz="quarter" idx="21"/>
          </p:nvPr>
        </p:nvSpPr>
        <p:spPr/>
        <p:txBody>
          <a:bodyPr/>
          <a:lstStyle/>
          <a:p>
            <a:fld id="{D74EEBE0-90DA-9449-945D-BE812F6254A8}" type="slidenum">
              <a:rPr lang="en-US" smtClean="0"/>
              <a:pPr/>
              <a:t>113</a:t>
            </a:fld>
            <a:endParaRPr lang="en-US"/>
          </a:p>
        </p:txBody>
      </p:sp>
    </p:spTree>
    <p:extLst>
      <p:ext uri="{BB962C8B-B14F-4D97-AF65-F5344CB8AC3E}">
        <p14:creationId xmlns:p14="http://schemas.microsoft.com/office/powerpoint/2010/main" val="23924251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3CB1A0-9EC0-57B1-2757-755615284509}"/>
              </a:ext>
            </a:extLst>
          </p:cNvPr>
          <p:cNvSpPr>
            <a:spLocks noGrp="1"/>
          </p:cNvSpPr>
          <p:nvPr>
            <p:ph type="body" sz="quarter" idx="19"/>
          </p:nvPr>
        </p:nvSpPr>
        <p:spPr/>
        <p:txBody>
          <a:bodyPr vert="horz" lIns="91440" tIns="45720" rIns="91440" bIns="45720" rtlCol="0" anchor="t">
            <a:normAutofit/>
          </a:bodyPr>
          <a:lstStyle/>
          <a:p>
            <a:r>
              <a:rPr lang="en-US">
                <a:ea typeface="Calibri Light"/>
                <a:cs typeface="Calibri Light"/>
              </a:rPr>
              <a:t>A decisionmaker may choose to place less or no weight upon statements by a party or witness who refuses to respond to questions deemed relevant and not impermissible.  </a:t>
            </a:r>
          </a:p>
          <a:p>
            <a:r>
              <a:rPr lang="en-US">
                <a:ea typeface="Calibri Light"/>
                <a:cs typeface="Calibri Light"/>
              </a:rPr>
              <a:t>The decisionmaker must not draw an inference about whether sex-based harassment occurred based solely on a party's or witness's refusal to respond to such questions.</a:t>
            </a:r>
          </a:p>
          <a:p>
            <a:endParaRPr lang="en-US">
              <a:ea typeface="Calibri Light"/>
              <a:cs typeface="Calibri Light"/>
            </a:endParaRPr>
          </a:p>
        </p:txBody>
      </p:sp>
      <p:sp>
        <p:nvSpPr>
          <p:cNvPr id="3" name="Title 2">
            <a:extLst>
              <a:ext uri="{FF2B5EF4-FFF2-40B4-BE49-F238E27FC236}">
                <a16:creationId xmlns:a16="http://schemas.microsoft.com/office/drawing/2014/main" id="{FF154A48-48AD-403E-B451-1EACA97FC25D}"/>
              </a:ext>
            </a:extLst>
          </p:cNvPr>
          <p:cNvSpPr>
            <a:spLocks noGrp="1"/>
          </p:cNvSpPr>
          <p:nvPr>
            <p:ph type="title"/>
          </p:nvPr>
        </p:nvSpPr>
        <p:spPr/>
        <p:txBody>
          <a:bodyPr>
            <a:normAutofit fontScale="90000"/>
          </a:bodyPr>
          <a:lstStyle/>
          <a:p>
            <a:r>
              <a:rPr lang="en-US">
                <a:ea typeface="Calibri"/>
                <a:cs typeface="Calibri"/>
              </a:rPr>
              <a:t>Non-Participation under 106.46(f)(4)</a:t>
            </a:r>
            <a:endParaRPr lang="en-US"/>
          </a:p>
        </p:txBody>
      </p:sp>
      <p:sp>
        <p:nvSpPr>
          <p:cNvPr id="4" name="Slide Number Placeholder 3">
            <a:extLst>
              <a:ext uri="{FF2B5EF4-FFF2-40B4-BE49-F238E27FC236}">
                <a16:creationId xmlns:a16="http://schemas.microsoft.com/office/drawing/2014/main" id="{92FF35DC-0DDF-14B2-1B67-31E297999D3F}"/>
              </a:ext>
            </a:extLst>
          </p:cNvPr>
          <p:cNvSpPr>
            <a:spLocks noGrp="1"/>
          </p:cNvSpPr>
          <p:nvPr>
            <p:ph type="sldNum" sz="quarter" idx="21"/>
          </p:nvPr>
        </p:nvSpPr>
        <p:spPr/>
        <p:txBody>
          <a:bodyPr/>
          <a:lstStyle/>
          <a:p>
            <a:fld id="{D74EEBE0-90DA-9449-945D-BE812F6254A8}" type="slidenum">
              <a:rPr lang="en-US" smtClean="0"/>
              <a:pPr/>
              <a:t>114</a:t>
            </a:fld>
            <a:endParaRPr lang="en-US"/>
          </a:p>
        </p:txBody>
      </p:sp>
    </p:spTree>
    <p:extLst>
      <p:ext uri="{BB962C8B-B14F-4D97-AF65-F5344CB8AC3E}">
        <p14:creationId xmlns:p14="http://schemas.microsoft.com/office/powerpoint/2010/main" val="101888839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3CB1A0-9EC0-57B1-2757-755615284509}"/>
              </a:ext>
            </a:extLst>
          </p:cNvPr>
          <p:cNvSpPr>
            <a:spLocks noGrp="1"/>
          </p:cNvSpPr>
          <p:nvPr>
            <p:ph type="body" sz="quarter" idx="19"/>
          </p:nvPr>
        </p:nvSpPr>
        <p:spPr/>
        <p:txBody>
          <a:bodyPr vert="horz" lIns="91440" tIns="45720" rIns="91440" bIns="45720" rtlCol="0" anchor="t">
            <a:normAutofit/>
          </a:bodyPr>
          <a:lstStyle/>
          <a:p>
            <a:r>
              <a:rPr lang="en-US">
                <a:ea typeface="Calibri Light"/>
                <a:cs typeface="Calibri Light"/>
              </a:rPr>
              <a:t>Court decisions may "guide" whether you choose asynchronous or live hearings </a:t>
            </a:r>
            <a:endParaRPr lang="en-US"/>
          </a:p>
          <a:p>
            <a:r>
              <a:rPr lang="en-US">
                <a:ea typeface="Calibri Light"/>
                <a:cs typeface="Calibri Light"/>
              </a:rPr>
              <a:t>There are logistical issues with both hearing options.  An asynchronous hearing could be integrated into the investigator model if there is good planning.  </a:t>
            </a:r>
          </a:p>
          <a:p>
            <a:r>
              <a:rPr lang="en-US">
                <a:ea typeface="Calibri Light"/>
                <a:cs typeface="Calibri Light"/>
              </a:rPr>
              <a:t>Consider which option is appropriate where:</a:t>
            </a:r>
          </a:p>
          <a:p>
            <a:pPr lvl="1">
              <a:buFont typeface="Courier New" panose="020B0604020202020204" pitchFamily="34" charset="0"/>
              <a:buChar char="o"/>
            </a:pPr>
            <a:r>
              <a:rPr lang="en-US">
                <a:ea typeface="Calibri Light"/>
                <a:cs typeface="Calibri Light"/>
              </a:rPr>
              <a:t>A party refuses to participate in the process</a:t>
            </a:r>
          </a:p>
          <a:p>
            <a:pPr lvl="1">
              <a:buFont typeface="Courier New" panose="020B0604020202020204" pitchFamily="34" charset="0"/>
              <a:buChar char="o"/>
            </a:pPr>
            <a:r>
              <a:rPr lang="en-US">
                <a:ea typeface="Calibri Light"/>
                <a:cs typeface="Calibri Light"/>
              </a:rPr>
              <a:t>All relevant conduct is documented in objective evidence (texts, videos)</a:t>
            </a:r>
          </a:p>
          <a:p>
            <a:pPr lvl="1">
              <a:buFont typeface="Courier New" panose="020B0604020202020204" pitchFamily="34" charset="0"/>
              <a:buChar char="o"/>
            </a:pPr>
            <a:r>
              <a:rPr lang="en-US">
                <a:ea typeface="Calibri Light"/>
                <a:cs typeface="Calibri Light"/>
              </a:rPr>
              <a:t>There are no disputed facts based on the evidence collected</a:t>
            </a:r>
          </a:p>
          <a:p>
            <a:pPr lvl="1">
              <a:buFont typeface="Courier New" panose="020B0604020202020204" pitchFamily="34" charset="0"/>
              <a:buChar char="o"/>
            </a:pPr>
            <a:endParaRPr lang="en-US">
              <a:ea typeface="Calibri Light"/>
              <a:cs typeface="Calibri Light"/>
            </a:endParaRPr>
          </a:p>
          <a:p>
            <a:endParaRPr lang="en-US">
              <a:ea typeface="Calibri Light"/>
              <a:cs typeface="Calibri Light"/>
            </a:endParaRPr>
          </a:p>
        </p:txBody>
      </p:sp>
      <p:sp>
        <p:nvSpPr>
          <p:cNvPr id="3" name="Title 2">
            <a:extLst>
              <a:ext uri="{FF2B5EF4-FFF2-40B4-BE49-F238E27FC236}">
                <a16:creationId xmlns:a16="http://schemas.microsoft.com/office/drawing/2014/main" id="{FF154A48-48AD-403E-B451-1EACA97FC25D}"/>
              </a:ext>
            </a:extLst>
          </p:cNvPr>
          <p:cNvSpPr>
            <a:spLocks noGrp="1"/>
          </p:cNvSpPr>
          <p:nvPr>
            <p:ph type="title"/>
          </p:nvPr>
        </p:nvSpPr>
        <p:spPr/>
        <p:txBody>
          <a:bodyPr>
            <a:normAutofit fontScale="90000"/>
          </a:bodyPr>
          <a:lstStyle/>
          <a:p>
            <a:r>
              <a:rPr lang="en-US">
                <a:ea typeface="Calibri"/>
                <a:cs typeface="Calibri"/>
              </a:rPr>
              <a:t>Initial Thoughts</a:t>
            </a:r>
            <a:endParaRPr lang="en-US"/>
          </a:p>
        </p:txBody>
      </p:sp>
      <p:sp>
        <p:nvSpPr>
          <p:cNvPr id="4" name="Slide Number Placeholder 3">
            <a:extLst>
              <a:ext uri="{FF2B5EF4-FFF2-40B4-BE49-F238E27FC236}">
                <a16:creationId xmlns:a16="http://schemas.microsoft.com/office/drawing/2014/main" id="{E28A95E7-088B-D8A2-4ECE-EBDD02702D18}"/>
              </a:ext>
            </a:extLst>
          </p:cNvPr>
          <p:cNvSpPr>
            <a:spLocks noGrp="1"/>
          </p:cNvSpPr>
          <p:nvPr>
            <p:ph type="sldNum" sz="quarter" idx="21"/>
          </p:nvPr>
        </p:nvSpPr>
        <p:spPr/>
        <p:txBody>
          <a:bodyPr/>
          <a:lstStyle/>
          <a:p>
            <a:fld id="{D74EEBE0-90DA-9449-945D-BE812F6254A8}" type="slidenum">
              <a:rPr lang="en-US" smtClean="0"/>
              <a:pPr/>
              <a:t>115</a:t>
            </a:fld>
            <a:endParaRPr lang="en-US"/>
          </a:p>
        </p:txBody>
      </p:sp>
    </p:spTree>
    <p:extLst>
      <p:ext uri="{BB962C8B-B14F-4D97-AF65-F5344CB8AC3E}">
        <p14:creationId xmlns:p14="http://schemas.microsoft.com/office/powerpoint/2010/main" val="144173705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0AC68-6B27-E1C1-738D-27724C7D348E}"/>
              </a:ext>
            </a:extLst>
          </p:cNvPr>
          <p:cNvSpPr>
            <a:spLocks noGrp="1"/>
          </p:cNvSpPr>
          <p:nvPr>
            <p:ph type="title"/>
          </p:nvPr>
        </p:nvSpPr>
        <p:spPr>
          <a:xfrm>
            <a:off x="181303" y="2772034"/>
            <a:ext cx="10515600" cy="1325563"/>
          </a:xfrm>
        </p:spPr>
        <p:txBody>
          <a:bodyPr>
            <a:normAutofit fontScale="90000"/>
          </a:bodyPr>
          <a:lstStyle/>
          <a:p>
            <a:r>
              <a:rPr lang="en-US">
                <a:cs typeface="Calibri"/>
              </a:rPr>
              <a:t>New Training Requirements</a:t>
            </a:r>
            <a:br>
              <a:rPr lang="en-US">
                <a:ea typeface="Calibri"/>
                <a:cs typeface="Calibri"/>
              </a:rPr>
            </a:br>
            <a:br>
              <a:rPr lang="en-US">
                <a:ea typeface="Calibri"/>
                <a:cs typeface="Calibri"/>
              </a:rPr>
            </a:br>
            <a:r>
              <a:rPr lang="en-US">
                <a:ea typeface="Calibri"/>
                <a:cs typeface="Calibri"/>
              </a:rPr>
              <a:t>106.8(d)</a:t>
            </a:r>
            <a:endParaRPr lang="en-US"/>
          </a:p>
        </p:txBody>
      </p:sp>
      <p:sp>
        <p:nvSpPr>
          <p:cNvPr id="3" name="Slide Number Placeholder 2">
            <a:extLst>
              <a:ext uri="{FF2B5EF4-FFF2-40B4-BE49-F238E27FC236}">
                <a16:creationId xmlns:a16="http://schemas.microsoft.com/office/drawing/2014/main" id="{DA6F2D85-CAA1-64E6-45D4-473DCF3FCDFF}"/>
              </a:ext>
            </a:extLst>
          </p:cNvPr>
          <p:cNvSpPr>
            <a:spLocks noGrp="1"/>
          </p:cNvSpPr>
          <p:nvPr>
            <p:ph type="sldNum" sz="quarter" idx="11"/>
          </p:nvPr>
        </p:nvSpPr>
        <p:spPr/>
        <p:txBody>
          <a:bodyPr/>
          <a:lstStyle/>
          <a:p>
            <a:fld id="{D74EEBE0-90DA-9449-945D-BE812F6254A8}" type="slidenum">
              <a:rPr lang="en-US" smtClean="0"/>
              <a:pPr/>
              <a:t>116</a:t>
            </a:fld>
            <a:endParaRPr lang="en-US"/>
          </a:p>
        </p:txBody>
      </p:sp>
    </p:spTree>
    <p:extLst>
      <p:ext uri="{BB962C8B-B14F-4D97-AF65-F5344CB8AC3E}">
        <p14:creationId xmlns:p14="http://schemas.microsoft.com/office/powerpoint/2010/main" val="388626788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277F16-F615-5C9B-F1A8-009836B7F0C9}"/>
              </a:ext>
            </a:extLst>
          </p:cNvPr>
          <p:cNvSpPr>
            <a:spLocks noGrp="1"/>
          </p:cNvSpPr>
          <p:nvPr>
            <p:ph type="body" sz="quarter" idx="19"/>
          </p:nvPr>
        </p:nvSpPr>
        <p:spPr/>
        <p:txBody>
          <a:bodyPr vert="horz" lIns="91440" tIns="45720" rIns="91440" bIns="45720" rtlCol="0" anchor="t">
            <a:normAutofit lnSpcReduction="10000"/>
          </a:bodyPr>
          <a:lstStyle/>
          <a:p>
            <a:pPr>
              <a:buFont typeface="Wingdings" panose="020B0604020202020204" pitchFamily="34" charset="0"/>
              <a:buChar char="q"/>
            </a:pPr>
            <a:r>
              <a:rPr lang="en-US" b="1" dirty="0">
                <a:cs typeface="Calibri Light"/>
              </a:rPr>
              <a:t>The new regulations require training for all employees</a:t>
            </a:r>
            <a:r>
              <a:rPr lang="en-US" dirty="0">
                <a:cs typeface="Calibri Light"/>
              </a:rPr>
              <a:t> and your Title IX team including the Title IX Coordinators or designees – identify orientation periods where training can happen with new employees.</a:t>
            </a:r>
          </a:p>
          <a:p>
            <a:pPr>
              <a:buFont typeface="Wingdings" panose="020B0604020202020204" pitchFamily="34" charset="0"/>
              <a:buChar char="q"/>
            </a:pPr>
            <a:r>
              <a:rPr lang="en-US" dirty="0">
                <a:cs typeface="Calibri Light"/>
              </a:rPr>
              <a:t>Any employee whose job responsibilities are contemplated as a Title IX responsibility under the new regulations must be trained when their job responsibilities shift not just when they are newly hired – identify mechanisms to have human resources or academic affairs alert the Title IX Coordinator when an individual has changed job responsibilities to make sure that they can be trained promptly.</a:t>
            </a:r>
          </a:p>
          <a:p>
            <a:pPr>
              <a:buFont typeface="Wingdings" panose="020B0604020202020204" pitchFamily="34" charset="0"/>
              <a:buChar char="q"/>
            </a:pPr>
            <a:r>
              <a:rPr lang="en-US" b="1" dirty="0">
                <a:cs typeface="Calibri Light"/>
              </a:rPr>
              <a:t>Identify those members of your Title IX team who will need to be trained on your policy and by the August 1 deadline</a:t>
            </a:r>
            <a:r>
              <a:rPr lang="en-US" dirty="0">
                <a:cs typeface="Calibri Light"/>
              </a:rPr>
              <a:t>.</a:t>
            </a:r>
          </a:p>
        </p:txBody>
      </p:sp>
      <p:sp>
        <p:nvSpPr>
          <p:cNvPr id="3" name="Title 2">
            <a:extLst>
              <a:ext uri="{FF2B5EF4-FFF2-40B4-BE49-F238E27FC236}">
                <a16:creationId xmlns:a16="http://schemas.microsoft.com/office/drawing/2014/main" id="{B619164C-4963-741A-14FD-F77E7A2A7C79}"/>
              </a:ext>
            </a:extLst>
          </p:cNvPr>
          <p:cNvSpPr>
            <a:spLocks noGrp="1"/>
          </p:cNvSpPr>
          <p:nvPr>
            <p:ph type="title"/>
          </p:nvPr>
        </p:nvSpPr>
        <p:spPr>
          <a:xfrm>
            <a:off x="558946" y="296510"/>
            <a:ext cx="7870159" cy="456436"/>
          </a:xfrm>
        </p:spPr>
        <p:txBody>
          <a:bodyPr>
            <a:normAutofit fontScale="90000"/>
          </a:bodyPr>
          <a:lstStyle/>
          <a:p>
            <a:r>
              <a:rPr lang="en-US">
                <a:cs typeface="Calibri"/>
              </a:rPr>
              <a:t>Key Takeaways This Section: New Training Requirements (Slide 1 of 2)</a:t>
            </a:r>
            <a:endParaRPr lang="en-US"/>
          </a:p>
        </p:txBody>
      </p:sp>
      <p:sp>
        <p:nvSpPr>
          <p:cNvPr id="4" name="Slide Number Placeholder 3">
            <a:extLst>
              <a:ext uri="{FF2B5EF4-FFF2-40B4-BE49-F238E27FC236}">
                <a16:creationId xmlns:a16="http://schemas.microsoft.com/office/drawing/2014/main" id="{48BD5D08-B7B0-C736-5F5C-BF8CA2096A5F}"/>
              </a:ext>
            </a:extLst>
          </p:cNvPr>
          <p:cNvSpPr>
            <a:spLocks noGrp="1"/>
          </p:cNvSpPr>
          <p:nvPr>
            <p:ph type="sldNum" sz="quarter" idx="21"/>
          </p:nvPr>
        </p:nvSpPr>
        <p:spPr/>
        <p:txBody>
          <a:bodyPr/>
          <a:lstStyle/>
          <a:p>
            <a:fld id="{D74EEBE0-90DA-9449-945D-BE812F6254A8}" type="slidenum">
              <a:rPr lang="en-US" smtClean="0"/>
              <a:pPr/>
              <a:t>117</a:t>
            </a:fld>
            <a:endParaRPr lang="en-US"/>
          </a:p>
        </p:txBody>
      </p:sp>
    </p:spTree>
    <p:extLst>
      <p:ext uri="{BB962C8B-B14F-4D97-AF65-F5344CB8AC3E}">
        <p14:creationId xmlns:p14="http://schemas.microsoft.com/office/powerpoint/2010/main" val="333342742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E9A3B3-6684-3E00-7C5A-26F85A38C3F9}"/>
              </a:ext>
            </a:extLst>
          </p:cNvPr>
          <p:cNvSpPr>
            <a:spLocks noGrp="1"/>
          </p:cNvSpPr>
          <p:nvPr>
            <p:ph type="body" sz="quarter" idx="19"/>
          </p:nvPr>
        </p:nvSpPr>
        <p:spPr/>
        <p:txBody>
          <a:bodyPr vert="horz" lIns="91440" tIns="45720" rIns="91440" bIns="45720" rtlCol="0" anchor="t">
            <a:normAutofit/>
          </a:bodyPr>
          <a:lstStyle/>
          <a:p>
            <a:pPr>
              <a:buFont typeface="Wingdings,Sans-Serif" panose="020B0604020202020204" pitchFamily="34" charset="0"/>
              <a:buChar char="q"/>
            </a:pPr>
            <a:r>
              <a:rPr lang="en-US" dirty="0">
                <a:ea typeface="Calibri Light"/>
                <a:cs typeface="Calibri Light"/>
              </a:rPr>
              <a:t>Identify training schedules and on-line training platforms</a:t>
            </a:r>
            <a:endParaRPr lang="en-US" dirty="0"/>
          </a:p>
          <a:p>
            <a:pPr>
              <a:buFont typeface="Wingdings,Sans-Serif" panose="020B0604020202020204" pitchFamily="34" charset="0"/>
              <a:buChar char="q"/>
            </a:pPr>
            <a:r>
              <a:rPr lang="en-US" dirty="0">
                <a:ea typeface="Calibri Light"/>
                <a:cs typeface="Calibri Light"/>
              </a:rPr>
              <a:t>Update training materials to reflect changes in definitions.</a:t>
            </a:r>
          </a:p>
          <a:p>
            <a:endParaRPr lang="en-US">
              <a:ea typeface="Calibri Light"/>
              <a:cs typeface="Calibri Light"/>
            </a:endParaRPr>
          </a:p>
        </p:txBody>
      </p:sp>
      <p:sp>
        <p:nvSpPr>
          <p:cNvPr id="3" name="Title 2">
            <a:extLst>
              <a:ext uri="{FF2B5EF4-FFF2-40B4-BE49-F238E27FC236}">
                <a16:creationId xmlns:a16="http://schemas.microsoft.com/office/drawing/2014/main" id="{103ECC32-4865-9782-4B21-648942F7DC35}"/>
              </a:ext>
            </a:extLst>
          </p:cNvPr>
          <p:cNvSpPr>
            <a:spLocks noGrp="1"/>
          </p:cNvSpPr>
          <p:nvPr>
            <p:ph type="title"/>
          </p:nvPr>
        </p:nvSpPr>
        <p:spPr>
          <a:xfrm>
            <a:off x="558946" y="406619"/>
            <a:ext cx="7870159" cy="456436"/>
          </a:xfrm>
        </p:spPr>
        <p:txBody>
          <a:bodyPr>
            <a:normAutofit fontScale="90000"/>
          </a:bodyPr>
          <a:lstStyle/>
          <a:p>
            <a:r>
              <a:rPr lang="en-US">
                <a:ea typeface="Calibri"/>
                <a:cs typeface="Calibri"/>
              </a:rPr>
              <a:t>Key Takeaways this Section: New Training Requirements (Slide 2 of 2)</a:t>
            </a:r>
            <a:endParaRPr lang="en-US"/>
          </a:p>
        </p:txBody>
      </p:sp>
      <p:sp>
        <p:nvSpPr>
          <p:cNvPr id="4" name="Slide Number Placeholder 3">
            <a:extLst>
              <a:ext uri="{FF2B5EF4-FFF2-40B4-BE49-F238E27FC236}">
                <a16:creationId xmlns:a16="http://schemas.microsoft.com/office/drawing/2014/main" id="{18B87854-2A92-D35E-2701-E68A6BB732AC}"/>
              </a:ext>
            </a:extLst>
          </p:cNvPr>
          <p:cNvSpPr>
            <a:spLocks noGrp="1"/>
          </p:cNvSpPr>
          <p:nvPr>
            <p:ph type="sldNum" sz="quarter" idx="21"/>
          </p:nvPr>
        </p:nvSpPr>
        <p:spPr/>
        <p:txBody>
          <a:bodyPr/>
          <a:lstStyle/>
          <a:p>
            <a:fld id="{D74EEBE0-90DA-9449-945D-BE812F6254A8}" type="slidenum">
              <a:rPr lang="en-US" smtClean="0"/>
              <a:pPr/>
              <a:t>118</a:t>
            </a:fld>
            <a:endParaRPr lang="en-US"/>
          </a:p>
        </p:txBody>
      </p:sp>
    </p:spTree>
    <p:extLst>
      <p:ext uri="{BB962C8B-B14F-4D97-AF65-F5344CB8AC3E}">
        <p14:creationId xmlns:p14="http://schemas.microsoft.com/office/powerpoint/2010/main" val="206834751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962FB1-A1E9-A25F-6D38-E46F125E891A}"/>
              </a:ext>
            </a:extLst>
          </p:cNvPr>
          <p:cNvSpPr>
            <a:spLocks noGrp="1"/>
          </p:cNvSpPr>
          <p:nvPr>
            <p:ph type="body" sz="quarter" idx="19"/>
          </p:nvPr>
        </p:nvSpPr>
        <p:spPr/>
        <p:txBody>
          <a:bodyPr vert="horz" lIns="91440" tIns="45720" rIns="91440" bIns="45720" rtlCol="0" anchor="t">
            <a:normAutofit fontScale="92500" lnSpcReduction="20000"/>
          </a:bodyPr>
          <a:lstStyle/>
          <a:p>
            <a:pPr marL="0" indent="0">
              <a:buNone/>
            </a:pPr>
            <a:r>
              <a:rPr lang="en-US" b="1" u="sng">
                <a:ea typeface="Calibri Light"/>
                <a:cs typeface="Calibri Light"/>
              </a:rPr>
              <a:t>Who?</a:t>
            </a:r>
          </a:p>
          <a:p>
            <a:pPr marL="514350" indent="-514350">
              <a:buAutoNum type="arabicPeriod"/>
            </a:pPr>
            <a:r>
              <a:rPr lang="en-US">
                <a:ea typeface="Calibri Light"/>
                <a:cs typeface="Calibri Light"/>
              </a:rPr>
              <a:t>"All employees"</a:t>
            </a:r>
          </a:p>
          <a:p>
            <a:pPr marL="514350" indent="-514350">
              <a:buAutoNum type="arabicPeriod"/>
            </a:pPr>
            <a:r>
              <a:rPr lang="en-US">
                <a:ea typeface="Calibri Light"/>
                <a:cs typeface="Calibri Light"/>
              </a:rPr>
              <a:t>Investigators, decisionmakers, and "other persons who are responsible for implementing the recipient's grievance procedures </a:t>
            </a:r>
            <a:r>
              <a:rPr lang="en-US" b="1" i="1" u="sng">
                <a:ea typeface="Calibri Light"/>
                <a:cs typeface="Calibri Light"/>
              </a:rPr>
              <a:t>or</a:t>
            </a:r>
            <a:r>
              <a:rPr lang="en-US">
                <a:ea typeface="Calibri Light"/>
                <a:cs typeface="Calibri Light"/>
              </a:rPr>
              <a:t> have authority to modify or termination supportive measures."</a:t>
            </a:r>
          </a:p>
          <a:p>
            <a:pPr marL="514350" indent="-514350">
              <a:buAutoNum type="arabicPeriod"/>
            </a:pPr>
            <a:r>
              <a:rPr lang="en-US">
                <a:ea typeface="Calibri Light"/>
                <a:cs typeface="Calibri Light"/>
              </a:rPr>
              <a:t>"Facilitators of informal resolution process"</a:t>
            </a:r>
          </a:p>
          <a:p>
            <a:pPr marL="514350" indent="-514350">
              <a:buAutoNum type="arabicPeriod"/>
            </a:pPr>
            <a:r>
              <a:rPr lang="en-US">
                <a:ea typeface="Calibri Light"/>
                <a:cs typeface="Calibri Light"/>
              </a:rPr>
              <a:t>Title IX Coordinators or Designees.</a:t>
            </a:r>
          </a:p>
          <a:p>
            <a:pPr marL="0" indent="0">
              <a:buNone/>
            </a:pPr>
            <a:endParaRPr lang="en-US" b="1" u="sng">
              <a:ea typeface="Calibri Light"/>
              <a:cs typeface="Calibri Light"/>
            </a:endParaRPr>
          </a:p>
          <a:p>
            <a:pPr marL="0" indent="0">
              <a:buNone/>
            </a:pPr>
            <a:r>
              <a:rPr lang="en-US" b="1" u="sng">
                <a:ea typeface="Calibri Light"/>
                <a:cs typeface="Calibri Light"/>
              </a:rPr>
              <a:t>When?</a:t>
            </a:r>
            <a:r>
              <a:rPr lang="en-US">
                <a:ea typeface="Calibri Light"/>
                <a:cs typeface="Calibri Light"/>
              </a:rPr>
              <a:t> Two periods of time:</a:t>
            </a:r>
            <a:endParaRPr lang="en-US"/>
          </a:p>
          <a:p>
            <a:pPr marL="514350" indent="-514350">
              <a:buAutoNum type="arabicPeriod"/>
            </a:pPr>
            <a:r>
              <a:rPr lang="en-US">
                <a:ea typeface="Calibri Light"/>
                <a:cs typeface="Calibri Light"/>
              </a:rPr>
              <a:t>"promptly upon hiring" or "change in position that alters duties under Title IX; and</a:t>
            </a:r>
          </a:p>
          <a:p>
            <a:pPr marL="514350" indent="-514350">
              <a:buAutoNum type="arabicPeriod"/>
            </a:pPr>
            <a:r>
              <a:rPr lang="en-US">
                <a:ea typeface="Calibri Light"/>
                <a:cs typeface="Calibri Light"/>
              </a:rPr>
              <a:t>"Annually thereafter"</a:t>
            </a:r>
          </a:p>
        </p:txBody>
      </p:sp>
      <p:sp>
        <p:nvSpPr>
          <p:cNvPr id="3" name="Title 2">
            <a:extLst>
              <a:ext uri="{FF2B5EF4-FFF2-40B4-BE49-F238E27FC236}">
                <a16:creationId xmlns:a16="http://schemas.microsoft.com/office/drawing/2014/main" id="{B158A78D-2228-B297-F731-D7F496F6578A}"/>
              </a:ext>
            </a:extLst>
          </p:cNvPr>
          <p:cNvSpPr>
            <a:spLocks noGrp="1"/>
          </p:cNvSpPr>
          <p:nvPr>
            <p:ph type="title"/>
          </p:nvPr>
        </p:nvSpPr>
        <p:spPr>
          <a:xfrm>
            <a:off x="558946" y="270235"/>
            <a:ext cx="7870159" cy="456436"/>
          </a:xfrm>
        </p:spPr>
        <p:txBody>
          <a:bodyPr>
            <a:normAutofit fontScale="90000"/>
          </a:bodyPr>
          <a:lstStyle/>
          <a:p>
            <a:r>
              <a:rPr lang="en-US">
                <a:ea typeface="Calibri"/>
                <a:cs typeface="Calibri"/>
              </a:rPr>
              <a:t>The Who and the When of Training Requirements 106.8(d)</a:t>
            </a:r>
          </a:p>
        </p:txBody>
      </p:sp>
      <p:sp>
        <p:nvSpPr>
          <p:cNvPr id="4" name="Slide Number Placeholder 3">
            <a:extLst>
              <a:ext uri="{FF2B5EF4-FFF2-40B4-BE49-F238E27FC236}">
                <a16:creationId xmlns:a16="http://schemas.microsoft.com/office/drawing/2014/main" id="{31D2F915-4ADB-814C-538C-21CA5842CD02}"/>
              </a:ext>
            </a:extLst>
          </p:cNvPr>
          <p:cNvSpPr>
            <a:spLocks noGrp="1"/>
          </p:cNvSpPr>
          <p:nvPr>
            <p:ph type="sldNum" sz="quarter" idx="21"/>
          </p:nvPr>
        </p:nvSpPr>
        <p:spPr/>
        <p:txBody>
          <a:bodyPr/>
          <a:lstStyle/>
          <a:p>
            <a:fld id="{D74EEBE0-90DA-9449-945D-BE812F6254A8}" type="slidenum">
              <a:rPr lang="en-US" smtClean="0"/>
              <a:pPr/>
              <a:t>119</a:t>
            </a:fld>
            <a:endParaRPr lang="en-US"/>
          </a:p>
        </p:txBody>
      </p:sp>
    </p:spTree>
    <p:extLst>
      <p:ext uri="{BB962C8B-B14F-4D97-AF65-F5344CB8AC3E}">
        <p14:creationId xmlns:p14="http://schemas.microsoft.com/office/powerpoint/2010/main" val="880489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p:txBody>
          <a:bodyPr lIns="91440" tIns="45720" rIns="91440" bIns="45720" anchor="t">
            <a:noAutofit/>
          </a:bodyPr>
          <a:lstStyle/>
          <a:p>
            <a:r>
              <a:rPr lang="en-US">
                <a:cs typeface="Segoe UI"/>
              </a:rPr>
              <a:t>Rape - NIBRS</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endParaRPr lang="en-US" sz="2800">
              <a:solidFill>
                <a:srgbClr val="404040"/>
              </a:solidFill>
              <a:latin typeface="Arial"/>
              <a:cs typeface="Arial"/>
            </a:endParaRPr>
          </a:p>
          <a:p>
            <a:pPr marL="457200" indent="-457200">
              <a:buFont typeface="Arial"/>
              <a:buChar char="•"/>
            </a:pPr>
            <a:r>
              <a:rPr lang="en-US" sz="2800">
                <a:solidFill>
                  <a:srgbClr val="404040"/>
                </a:solidFill>
                <a:latin typeface="Arial"/>
                <a:cs typeface="Arial"/>
              </a:rPr>
              <a:t>The carnal knowledge* of a person, without the consent of the victim, including instances where the victim is unable to give consent because of his/her age or because of his/her temporary or permanent mental or physical incapacity.</a:t>
            </a:r>
          </a:p>
          <a:p>
            <a:pPr marL="457200" indent="-457200">
              <a:buFont typeface="Arial"/>
              <a:buChar char="•"/>
            </a:pPr>
            <a:r>
              <a:rPr lang="en-US" sz="2800">
                <a:solidFill>
                  <a:srgbClr val="404040"/>
                </a:solidFill>
                <a:latin typeface="Arial"/>
                <a:cs typeface="Arial"/>
              </a:rPr>
              <a:t>*Requires opposite sex penetration</a:t>
            </a: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285750" indent="-285750">
              <a:buFont typeface="Arial"/>
              <a:buChar char="•"/>
            </a:pPr>
            <a:endParaRPr lang="en-US" sz="2400">
              <a:solidFill>
                <a:schemeClr val="bg1"/>
              </a:solidFill>
              <a:cs typeface="Arial"/>
            </a:endParaRPr>
          </a:p>
        </p:txBody>
      </p:sp>
    </p:spTree>
    <p:extLst>
      <p:ext uri="{BB962C8B-B14F-4D97-AF65-F5344CB8AC3E}">
        <p14:creationId xmlns:p14="http://schemas.microsoft.com/office/powerpoint/2010/main" val="275395180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962FB1-A1E9-A25F-6D38-E46F125E891A}"/>
              </a:ext>
            </a:extLst>
          </p:cNvPr>
          <p:cNvSpPr>
            <a:spLocks noGrp="1"/>
          </p:cNvSpPr>
          <p:nvPr>
            <p:ph type="body" sz="quarter" idx="19"/>
          </p:nvPr>
        </p:nvSpPr>
        <p:spPr/>
        <p:txBody>
          <a:bodyPr vert="horz" lIns="91440" tIns="45720" rIns="91440" bIns="45720" rtlCol="0" anchor="t">
            <a:normAutofit/>
          </a:bodyPr>
          <a:lstStyle/>
          <a:p>
            <a:r>
              <a:rPr lang="en-US">
                <a:cs typeface="Calibri Light"/>
              </a:rPr>
              <a:t>Recipient's obligation to address sex discrimination in its education program or activity</a:t>
            </a:r>
          </a:p>
          <a:p>
            <a:r>
              <a:rPr lang="en-US">
                <a:cs typeface="Calibri Light"/>
              </a:rPr>
              <a:t>The scope of conduct that constitutes sex discrimination, including definition of sex-based harassment</a:t>
            </a:r>
          </a:p>
          <a:p>
            <a:r>
              <a:rPr lang="en-US">
                <a:cs typeface="Calibri Light"/>
              </a:rPr>
              <a:t>All applicable notification requirements regarding student pregnancy (106.40(b)(2) - providing TIXC contact information and information about actions to ensure equal access and avoid </a:t>
            </a:r>
            <a:r>
              <a:rPr lang="en-US" err="1">
                <a:cs typeface="Calibri Light"/>
              </a:rPr>
              <a:t>discr</a:t>
            </a:r>
            <a:r>
              <a:rPr lang="en-US">
                <a:cs typeface="Calibri Light"/>
              </a:rPr>
              <a:t>.)</a:t>
            </a:r>
          </a:p>
          <a:p>
            <a:r>
              <a:rPr lang="en-US">
                <a:cs typeface="Calibri Light"/>
              </a:rPr>
              <a:t>All applicable notification requirements regarding response to sex discrimination (106.44(c) - NOTE: reporting requirements will be different depending on employee roles and status as student-employee)</a:t>
            </a:r>
            <a:endParaRPr lang="en-US"/>
          </a:p>
        </p:txBody>
      </p:sp>
      <p:sp>
        <p:nvSpPr>
          <p:cNvPr id="3" name="Title 2">
            <a:extLst>
              <a:ext uri="{FF2B5EF4-FFF2-40B4-BE49-F238E27FC236}">
                <a16:creationId xmlns:a16="http://schemas.microsoft.com/office/drawing/2014/main" id="{B158A78D-2228-B297-F731-D7F496F6578A}"/>
              </a:ext>
            </a:extLst>
          </p:cNvPr>
          <p:cNvSpPr>
            <a:spLocks noGrp="1"/>
          </p:cNvSpPr>
          <p:nvPr>
            <p:ph type="title"/>
          </p:nvPr>
        </p:nvSpPr>
        <p:spPr/>
        <p:txBody>
          <a:bodyPr>
            <a:normAutofit fontScale="90000"/>
          </a:bodyPr>
          <a:lstStyle/>
          <a:p>
            <a:r>
              <a:rPr lang="en-US">
                <a:cs typeface="Calibri"/>
              </a:rPr>
              <a:t>"All Employees"</a:t>
            </a:r>
            <a:endParaRPr lang="en-US"/>
          </a:p>
        </p:txBody>
      </p:sp>
      <p:sp>
        <p:nvSpPr>
          <p:cNvPr id="4" name="Slide Number Placeholder 3">
            <a:extLst>
              <a:ext uri="{FF2B5EF4-FFF2-40B4-BE49-F238E27FC236}">
                <a16:creationId xmlns:a16="http://schemas.microsoft.com/office/drawing/2014/main" id="{3812FC34-F5E6-B3C9-0388-E8E1AF7D4BC6}"/>
              </a:ext>
            </a:extLst>
          </p:cNvPr>
          <p:cNvSpPr>
            <a:spLocks noGrp="1"/>
          </p:cNvSpPr>
          <p:nvPr>
            <p:ph type="sldNum" sz="quarter" idx="21"/>
          </p:nvPr>
        </p:nvSpPr>
        <p:spPr/>
        <p:txBody>
          <a:bodyPr/>
          <a:lstStyle/>
          <a:p>
            <a:fld id="{D74EEBE0-90DA-9449-945D-BE812F6254A8}" type="slidenum">
              <a:rPr lang="en-US" smtClean="0"/>
              <a:pPr/>
              <a:t>120</a:t>
            </a:fld>
            <a:endParaRPr lang="en-US"/>
          </a:p>
        </p:txBody>
      </p:sp>
    </p:spTree>
    <p:extLst>
      <p:ext uri="{BB962C8B-B14F-4D97-AF65-F5344CB8AC3E}">
        <p14:creationId xmlns:p14="http://schemas.microsoft.com/office/powerpoint/2010/main" val="156448666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4E53F1-079C-A6B9-6B53-2E1B0A2C8B4C}"/>
              </a:ext>
            </a:extLst>
          </p:cNvPr>
          <p:cNvSpPr>
            <a:spLocks noGrp="1"/>
          </p:cNvSpPr>
          <p:nvPr>
            <p:ph type="body" sz="quarter" idx="16"/>
          </p:nvPr>
        </p:nvSpPr>
        <p:spPr/>
        <p:txBody>
          <a:bodyPr/>
          <a:lstStyle/>
          <a:p>
            <a:r>
              <a:rPr lang="en-US">
                <a:cs typeface="Arial"/>
              </a:rPr>
              <a:t>Training Requirement Summary</a:t>
            </a:r>
            <a:endParaRPr lang="en-US"/>
          </a:p>
        </p:txBody>
      </p:sp>
      <p:sp>
        <p:nvSpPr>
          <p:cNvPr id="3" name="Text Placeholder 2">
            <a:extLst>
              <a:ext uri="{FF2B5EF4-FFF2-40B4-BE49-F238E27FC236}">
                <a16:creationId xmlns:a16="http://schemas.microsoft.com/office/drawing/2014/main" id="{7589053E-E168-BC1E-ADD9-FF053F689BE8}"/>
              </a:ext>
            </a:extLst>
          </p:cNvPr>
          <p:cNvSpPr>
            <a:spLocks noGrp="1"/>
          </p:cNvSpPr>
          <p:nvPr>
            <p:ph type="body" sz="quarter" idx="19"/>
          </p:nvPr>
        </p:nvSpPr>
        <p:spPr/>
        <p:txBody>
          <a:bodyPr/>
          <a:lstStyle/>
          <a:p>
            <a:endParaRPr lang="en-US"/>
          </a:p>
        </p:txBody>
      </p:sp>
      <p:sp>
        <p:nvSpPr>
          <p:cNvPr id="4" name="Title 3">
            <a:extLst>
              <a:ext uri="{FF2B5EF4-FFF2-40B4-BE49-F238E27FC236}">
                <a16:creationId xmlns:a16="http://schemas.microsoft.com/office/drawing/2014/main" id="{01909DD3-E06E-722E-ACE4-1237359E988C}"/>
              </a:ext>
            </a:extLst>
          </p:cNvPr>
          <p:cNvSpPr>
            <a:spLocks noGrp="1"/>
          </p:cNvSpPr>
          <p:nvPr>
            <p:ph type="title"/>
          </p:nvPr>
        </p:nvSpPr>
        <p:spPr/>
        <p:txBody>
          <a:bodyPr>
            <a:normAutofit fontScale="90000"/>
          </a:bodyPr>
          <a:lstStyle/>
          <a:p>
            <a:r>
              <a:rPr lang="en-US">
                <a:cs typeface="Calibri"/>
              </a:rPr>
              <a:t>Title IX Team</a:t>
            </a:r>
            <a:endParaRPr lang="en-US"/>
          </a:p>
        </p:txBody>
      </p:sp>
      <p:graphicFrame>
        <p:nvGraphicFramePr>
          <p:cNvPr id="5" name="Table 4">
            <a:extLst>
              <a:ext uri="{FF2B5EF4-FFF2-40B4-BE49-F238E27FC236}">
                <a16:creationId xmlns:a16="http://schemas.microsoft.com/office/drawing/2014/main" id="{D54F606D-6ECB-487A-D6CE-9B71314691F3}"/>
              </a:ext>
            </a:extLst>
          </p:cNvPr>
          <p:cNvGraphicFramePr>
            <a:graphicFrameLocks noGrp="1"/>
          </p:cNvGraphicFramePr>
          <p:nvPr/>
        </p:nvGraphicFramePr>
        <p:xfrm>
          <a:off x="560748" y="1974979"/>
          <a:ext cx="11136142" cy="4414513"/>
        </p:xfrm>
        <a:graphic>
          <a:graphicData uri="http://schemas.openxmlformats.org/drawingml/2006/table">
            <a:tbl>
              <a:tblPr firstRow="1" bandRow="1">
                <a:tableStyleId>{5C22544A-7EE6-4342-B048-85BDC9FD1C3A}</a:tableStyleId>
              </a:tblPr>
              <a:tblGrid>
                <a:gridCol w="1921087">
                  <a:extLst>
                    <a:ext uri="{9D8B030D-6E8A-4147-A177-3AD203B41FA5}">
                      <a16:colId xmlns:a16="http://schemas.microsoft.com/office/drawing/2014/main" val="4078222597"/>
                    </a:ext>
                  </a:extLst>
                </a:gridCol>
                <a:gridCol w="1132664">
                  <a:extLst>
                    <a:ext uri="{9D8B030D-6E8A-4147-A177-3AD203B41FA5}">
                      <a16:colId xmlns:a16="http://schemas.microsoft.com/office/drawing/2014/main" val="1378431095"/>
                    </a:ext>
                  </a:extLst>
                </a:gridCol>
                <a:gridCol w="1120630">
                  <a:extLst>
                    <a:ext uri="{9D8B030D-6E8A-4147-A177-3AD203B41FA5}">
                      <a16:colId xmlns:a16="http://schemas.microsoft.com/office/drawing/2014/main" val="3614892280"/>
                    </a:ext>
                  </a:extLst>
                </a:gridCol>
                <a:gridCol w="1390344">
                  <a:extLst>
                    <a:ext uri="{9D8B030D-6E8A-4147-A177-3AD203B41FA5}">
                      <a16:colId xmlns:a16="http://schemas.microsoft.com/office/drawing/2014/main" val="358855780"/>
                    </a:ext>
                  </a:extLst>
                </a:gridCol>
                <a:gridCol w="1390344">
                  <a:extLst>
                    <a:ext uri="{9D8B030D-6E8A-4147-A177-3AD203B41FA5}">
                      <a16:colId xmlns:a16="http://schemas.microsoft.com/office/drawing/2014/main" val="3592045031"/>
                    </a:ext>
                  </a:extLst>
                </a:gridCol>
                <a:gridCol w="1393691">
                  <a:extLst>
                    <a:ext uri="{9D8B030D-6E8A-4147-A177-3AD203B41FA5}">
                      <a16:colId xmlns:a16="http://schemas.microsoft.com/office/drawing/2014/main" val="150735493"/>
                    </a:ext>
                  </a:extLst>
                </a:gridCol>
                <a:gridCol w="1393691">
                  <a:extLst>
                    <a:ext uri="{9D8B030D-6E8A-4147-A177-3AD203B41FA5}">
                      <a16:colId xmlns:a16="http://schemas.microsoft.com/office/drawing/2014/main" val="157122738"/>
                    </a:ext>
                  </a:extLst>
                </a:gridCol>
                <a:gridCol w="1393691">
                  <a:extLst>
                    <a:ext uri="{9D8B030D-6E8A-4147-A177-3AD203B41FA5}">
                      <a16:colId xmlns:a16="http://schemas.microsoft.com/office/drawing/2014/main" val="2453342873"/>
                    </a:ext>
                  </a:extLst>
                </a:gridCol>
              </a:tblGrid>
              <a:tr h="370840">
                <a:tc>
                  <a:txBody>
                    <a:bodyPr/>
                    <a:lstStyle/>
                    <a:p>
                      <a:pPr algn="ctr"/>
                      <a:endParaRPr lang="en-US"/>
                    </a:p>
                  </a:txBody>
                  <a:tcPr/>
                </a:tc>
                <a:tc>
                  <a:txBody>
                    <a:bodyPr/>
                    <a:lstStyle/>
                    <a:p>
                      <a:r>
                        <a:rPr lang="en-US" sz="1400" dirty="0"/>
                        <a:t>All Employee Topics</a:t>
                      </a:r>
                    </a:p>
                  </a:txBody>
                  <a:tcPr/>
                </a:tc>
                <a:tc>
                  <a:txBody>
                    <a:bodyPr/>
                    <a:lstStyle/>
                    <a:p>
                      <a:r>
                        <a:rPr lang="en-US" sz="1400" dirty="0"/>
                        <a:t>Recipient's Response to Sex Disc. (106.44)</a:t>
                      </a:r>
                    </a:p>
                  </a:txBody>
                  <a:tcPr/>
                </a:tc>
                <a:tc>
                  <a:txBody>
                    <a:bodyPr/>
                    <a:lstStyle/>
                    <a:p>
                      <a:r>
                        <a:rPr lang="en-US" sz="1400" dirty="0"/>
                        <a:t>Recipient's Grievance Procedures (106.45; poss. 106.46)</a:t>
                      </a:r>
                    </a:p>
                  </a:txBody>
                  <a:tcPr/>
                </a:tc>
                <a:tc>
                  <a:txBody>
                    <a:bodyPr/>
                    <a:lstStyle/>
                    <a:p>
                      <a:r>
                        <a:rPr lang="en-US" sz="1400" dirty="0"/>
                        <a:t>What is Relevant? What is Impermissible Evidence?</a:t>
                      </a:r>
                    </a:p>
                  </a:txBody>
                  <a:tcPr/>
                </a:tc>
                <a:tc>
                  <a:txBody>
                    <a:bodyPr/>
                    <a:lstStyle/>
                    <a:p>
                      <a:r>
                        <a:rPr lang="en-US" sz="1400" dirty="0"/>
                        <a:t>Serve impartially; Without Conflict of Interest and Bias.</a:t>
                      </a:r>
                    </a:p>
                  </a:txBody>
                  <a:tcPr/>
                </a:tc>
                <a:tc>
                  <a:txBody>
                    <a:bodyPr/>
                    <a:lstStyle/>
                    <a:p>
                      <a:pPr lvl="0">
                        <a:buNone/>
                      </a:pPr>
                      <a:r>
                        <a:rPr lang="en-US" sz="1400" dirty="0"/>
                        <a:t>Avoiding Prejudgment of Facts</a:t>
                      </a:r>
                    </a:p>
                  </a:txBody>
                  <a:tcPr/>
                </a:tc>
                <a:tc>
                  <a:txBody>
                    <a:bodyPr/>
                    <a:lstStyle/>
                    <a:p>
                      <a:pPr lvl="0">
                        <a:buNone/>
                      </a:pPr>
                      <a:r>
                        <a:rPr lang="en-US" sz="1400" dirty="0"/>
                        <a:t>Rules and Practices re: Informal Resolution (106.44(k))</a:t>
                      </a:r>
                    </a:p>
                  </a:txBody>
                  <a:tcPr/>
                </a:tc>
                <a:extLst>
                  <a:ext uri="{0D108BD9-81ED-4DB2-BD59-A6C34878D82A}">
                    <a16:rowId xmlns:a16="http://schemas.microsoft.com/office/drawing/2014/main" val="3117034509"/>
                  </a:ext>
                </a:extLst>
              </a:tr>
              <a:tr h="370840">
                <a:tc>
                  <a:txBody>
                    <a:bodyPr/>
                    <a:lstStyle/>
                    <a:p>
                      <a:r>
                        <a:rPr lang="en-US" dirty="0"/>
                        <a:t>Investigators</a:t>
                      </a:r>
                    </a:p>
                  </a:txBody>
                  <a:tcPr/>
                </a:tc>
                <a:tc>
                  <a:txBody>
                    <a:bodyPr/>
                    <a:lstStyle/>
                    <a:p>
                      <a:pPr algn="ctr"/>
                      <a:r>
                        <a:rPr lang="en-US" sz="1800" dirty="0"/>
                        <a:t>X</a:t>
                      </a:r>
                    </a:p>
                  </a:txBody>
                  <a:tcPr/>
                </a:tc>
                <a:tc>
                  <a:txBody>
                    <a:bodyPr/>
                    <a:lstStyle/>
                    <a:p>
                      <a:pPr algn="ctr"/>
                      <a:r>
                        <a:rPr lang="en-US" sz="1800" dirty="0"/>
                        <a:t>X</a:t>
                      </a:r>
                    </a:p>
                  </a:txBody>
                  <a:tcPr/>
                </a:tc>
                <a:tc>
                  <a:txBody>
                    <a:bodyPr/>
                    <a:lstStyle/>
                    <a:p>
                      <a:pPr algn="ctr"/>
                      <a:r>
                        <a:rPr lang="en-US" sz="1800" dirty="0"/>
                        <a:t>X</a:t>
                      </a:r>
                    </a:p>
                  </a:txBody>
                  <a:tcPr/>
                </a:tc>
                <a:tc>
                  <a:txBody>
                    <a:bodyPr/>
                    <a:lstStyle/>
                    <a:p>
                      <a:pPr algn="ctr"/>
                      <a:r>
                        <a:rPr lang="en-US" sz="1800" dirty="0"/>
                        <a:t>X</a:t>
                      </a:r>
                    </a:p>
                  </a:txBody>
                  <a:tcPr/>
                </a:tc>
                <a:tc>
                  <a:txBody>
                    <a:bodyPr/>
                    <a:lstStyle/>
                    <a:p>
                      <a:pPr algn="ctr"/>
                      <a:r>
                        <a:rPr lang="en-US" sz="1800" dirty="0"/>
                        <a:t>X</a:t>
                      </a:r>
                    </a:p>
                  </a:txBody>
                  <a:tcPr/>
                </a:tc>
                <a:tc>
                  <a:txBody>
                    <a:bodyPr/>
                    <a:lstStyle/>
                    <a:p>
                      <a:pPr lvl="0" algn="ctr">
                        <a:buNone/>
                      </a:pPr>
                      <a:r>
                        <a:rPr lang="en-US" sz="1800" dirty="0"/>
                        <a:t>X</a:t>
                      </a:r>
                    </a:p>
                  </a:txBody>
                  <a:tcPr/>
                </a:tc>
                <a:tc>
                  <a:txBody>
                    <a:bodyPr/>
                    <a:lstStyle/>
                    <a:p>
                      <a:pPr lvl="0" algn="ctr">
                        <a:buNone/>
                      </a:pPr>
                      <a:endParaRPr lang="en-US" sz="1800"/>
                    </a:p>
                  </a:txBody>
                  <a:tcPr/>
                </a:tc>
                <a:extLst>
                  <a:ext uri="{0D108BD9-81ED-4DB2-BD59-A6C34878D82A}">
                    <a16:rowId xmlns:a16="http://schemas.microsoft.com/office/drawing/2014/main" val="929424753"/>
                  </a:ext>
                </a:extLst>
              </a:tr>
              <a:tr h="370839">
                <a:tc>
                  <a:txBody>
                    <a:bodyPr/>
                    <a:lstStyle/>
                    <a:p>
                      <a:pPr lvl="0">
                        <a:buNone/>
                      </a:pPr>
                      <a:r>
                        <a:rPr lang="en-US" dirty="0"/>
                        <a:t>Decisionmakers</a:t>
                      </a:r>
                    </a:p>
                  </a:txBody>
                  <a:tcPr/>
                </a:tc>
                <a:tc>
                  <a:txBody>
                    <a:bodyPr/>
                    <a:lstStyle/>
                    <a:p>
                      <a:pPr lvl="0" algn="ctr">
                        <a:buNone/>
                      </a:pPr>
                      <a:r>
                        <a:rPr lang="en-US" sz="1800" dirty="0"/>
                        <a:t>X</a:t>
                      </a:r>
                    </a:p>
                  </a:txBody>
                  <a:tcPr/>
                </a:tc>
                <a:tc>
                  <a:txBody>
                    <a:bodyPr/>
                    <a:lstStyle/>
                    <a:p>
                      <a:pPr lvl="0" algn="ctr">
                        <a:buNone/>
                      </a:pPr>
                      <a:r>
                        <a:rPr lang="en-US" sz="1800" dirty="0"/>
                        <a:t>X</a:t>
                      </a:r>
                    </a:p>
                  </a:txBody>
                  <a:tcPr/>
                </a:tc>
                <a:tc>
                  <a:txBody>
                    <a:bodyPr/>
                    <a:lstStyle/>
                    <a:p>
                      <a:pPr lvl="0" algn="ctr">
                        <a:buNone/>
                      </a:pPr>
                      <a:r>
                        <a:rPr lang="en-US" sz="1800" dirty="0"/>
                        <a:t>X</a:t>
                      </a:r>
                    </a:p>
                  </a:txBody>
                  <a:tcPr/>
                </a:tc>
                <a:tc>
                  <a:txBody>
                    <a:bodyPr/>
                    <a:lstStyle/>
                    <a:p>
                      <a:pPr lvl="0" algn="ctr">
                        <a:buNone/>
                      </a:pPr>
                      <a:r>
                        <a:rPr lang="en-US" sz="1800" dirty="0"/>
                        <a:t>X</a:t>
                      </a:r>
                    </a:p>
                  </a:txBody>
                  <a:tcPr/>
                </a:tc>
                <a:tc>
                  <a:txBody>
                    <a:bodyPr/>
                    <a:lstStyle/>
                    <a:p>
                      <a:pPr lvl="0" algn="ctr">
                        <a:buNone/>
                      </a:pPr>
                      <a:r>
                        <a:rPr lang="en-US" sz="1800" dirty="0"/>
                        <a:t>X</a:t>
                      </a:r>
                    </a:p>
                  </a:txBody>
                  <a:tcPr/>
                </a:tc>
                <a:tc>
                  <a:txBody>
                    <a:bodyPr/>
                    <a:lstStyle/>
                    <a:p>
                      <a:pPr lvl="0" algn="ctr">
                        <a:buNone/>
                      </a:pPr>
                      <a:r>
                        <a:rPr lang="en-US" sz="1800" dirty="0"/>
                        <a:t>X</a:t>
                      </a:r>
                    </a:p>
                  </a:txBody>
                  <a:tcPr/>
                </a:tc>
                <a:tc>
                  <a:txBody>
                    <a:bodyPr/>
                    <a:lstStyle/>
                    <a:p>
                      <a:pPr lvl="0" algn="ctr">
                        <a:buNone/>
                      </a:pPr>
                      <a:endParaRPr lang="en-US" sz="1800"/>
                    </a:p>
                  </a:txBody>
                  <a:tcPr/>
                </a:tc>
                <a:extLst>
                  <a:ext uri="{0D108BD9-81ED-4DB2-BD59-A6C34878D82A}">
                    <a16:rowId xmlns:a16="http://schemas.microsoft.com/office/drawing/2014/main" val="3987481554"/>
                  </a:ext>
                </a:extLst>
              </a:tr>
              <a:tr h="370838">
                <a:tc>
                  <a:txBody>
                    <a:bodyPr/>
                    <a:lstStyle/>
                    <a:p>
                      <a:pPr lvl="0">
                        <a:buNone/>
                      </a:pPr>
                      <a:r>
                        <a:rPr lang="en-US" dirty="0"/>
                        <a:t>Resp. For Grievance Proc./Mod. Sup. Measures</a:t>
                      </a:r>
                    </a:p>
                  </a:txBody>
                  <a:tcPr/>
                </a:tc>
                <a:tc>
                  <a:txBody>
                    <a:bodyPr/>
                    <a:lstStyle/>
                    <a:p>
                      <a:pPr lvl="0" algn="ctr">
                        <a:buNone/>
                      </a:pPr>
                      <a:r>
                        <a:rPr lang="en-US" sz="1800" dirty="0"/>
                        <a:t>X</a:t>
                      </a:r>
                    </a:p>
                  </a:txBody>
                  <a:tcPr/>
                </a:tc>
                <a:tc>
                  <a:txBody>
                    <a:bodyPr/>
                    <a:lstStyle/>
                    <a:p>
                      <a:pPr lvl="0" algn="ctr">
                        <a:buNone/>
                      </a:pPr>
                      <a:r>
                        <a:rPr lang="en-US" sz="1800" dirty="0"/>
                        <a:t>X</a:t>
                      </a:r>
                    </a:p>
                  </a:txBody>
                  <a:tcPr/>
                </a:tc>
                <a:tc>
                  <a:txBody>
                    <a:bodyPr/>
                    <a:lstStyle/>
                    <a:p>
                      <a:pPr lvl="0" algn="ctr">
                        <a:buNone/>
                      </a:pPr>
                      <a:r>
                        <a:rPr lang="en-US" sz="1800" dirty="0"/>
                        <a:t>X</a:t>
                      </a:r>
                    </a:p>
                  </a:txBody>
                  <a:tcPr/>
                </a:tc>
                <a:tc>
                  <a:txBody>
                    <a:bodyPr/>
                    <a:lstStyle/>
                    <a:p>
                      <a:pPr lvl="0" algn="ctr">
                        <a:buNone/>
                      </a:pPr>
                      <a:r>
                        <a:rPr lang="en-US" sz="1800" dirty="0"/>
                        <a:t>X</a:t>
                      </a:r>
                    </a:p>
                  </a:txBody>
                  <a:tcPr/>
                </a:tc>
                <a:tc>
                  <a:txBody>
                    <a:bodyPr/>
                    <a:lstStyle/>
                    <a:p>
                      <a:pPr lvl="0" algn="ctr">
                        <a:buNone/>
                      </a:pPr>
                      <a:r>
                        <a:rPr lang="en-US" sz="1800" dirty="0"/>
                        <a:t>X</a:t>
                      </a:r>
                    </a:p>
                  </a:txBody>
                  <a:tcPr/>
                </a:tc>
                <a:tc>
                  <a:txBody>
                    <a:bodyPr/>
                    <a:lstStyle/>
                    <a:p>
                      <a:pPr lvl="0" algn="ctr">
                        <a:buNone/>
                      </a:pPr>
                      <a:r>
                        <a:rPr lang="en-US" sz="1800" dirty="0"/>
                        <a:t>X</a:t>
                      </a:r>
                    </a:p>
                  </a:txBody>
                  <a:tcPr/>
                </a:tc>
                <a:tc>
                  <a:txBody>
                    <a:bodyPr/>
                    <a:lstStyle/>
                    <a:p>
                      <a:pPr lvl="0" algn="ctr">
                        <a:buNone/>
                      </a:pPr>
                      <a:endParaRPr lang="en-US" sz="1800"/>
                    </a:p>
                  </a:txBody>
                  <a:tcPr/>
                </a:tc>
                <a:extLst>
                  <a:ext uri="{0D108BD9-81ED-4DB2-BD59-A6C34878D82A}">
                    <a16:rowId xmlns:a16="http://schemas.microsoft.com/office/drawing/2014/main" val="411357272"/>
                  </a:ext>
                </a:extLst>
              </a:tr>
              <a:tr h="370838">
                <a:tc>
                  <a:txBody>
                    <a:bodyPr/>
                    <a:lstStyle/>
                    <a:p>
                      <a:pPr lvl="0">
                        <a:buNone/>
                      </a:pPr>
                      <a:r>
                        <a:rPr lang="en-US" dirty="0"/>
                        <a:t>Informal Res.</a:t>
                      </a:r>
                    </a:p>
                  </a:txBody>
                  <a:tcPr/>
                </a:tc>
                <a:tc>
                  <a:txBody>
                    <a:bodyPr/>
                    <a:lstStyle/>
                    <a:p>
                      <a:pPr lvl="0" algn="ctr">
                        <a:buNone/>
                      </a:pPr>
                      <a:r>
                        <a:rPr lang="en-US" sz="1800" dirty="0"/>
                        <a:t>X</a:t>
                      </a:r>
                    </a:p>
                  </a:txBody>
                  <a:tcPr/>
                </a:tc>
                <a:tc>
                  <a:txBody>
                    <a:bodyPr/>
                    <a:lstStyle/>
                    <a:p>
                      <a:pPr lvl="0" algn="ctr">
                        <a:buNone/>
                      </a:pPr>
                      <a:endParaRPr lang="en-US" sz="1800"/>
                    </a:p>
                  </a:txBody>
                  <a:tcPr/>
                </a:tc>
                <a:tc>
                  <a:txBody>
                    <a:bodyPr/>
                    <a:lstStyle/>
                    <a:p>
                      <a:pPr lvl="0" algn="ctr">
                        <a:buNone/>
                      </a:pPr>
                      <a:endParaRPr lang="en-US" sz="1800"/>
                    </a:p>
                  </a:txBody>
                  <a:tcPr/>
                </a:tc>
                <a:tc>
                  <a:txBody>
                    <a:bodyPr/>
                    <a:lstStyle/>
                    <a:p>
                      <a:pPr lvl="0" algn="ctr">
                        <a:buNone/>
                      </a:pPr>
                      <a:endParaRPr lang="en-US" sz="1800"/>
                    </a:p>
                  </a:txBody>
                  <a:tcPr/>
                </a:tc>
                <a:tc>
                  <a:txBody>
                    <a:bodyPr/>
                    <a:lstStyle/>
                    <a:p>
                      <a:pPr lvl="0" algn="ctr">
                        <a:buNone/>
                      </a:pPr>
                      <a:r>
                        <a:rPr lang="en-US" sz="1800" dirty="0"/>
                        <a:t>X</a:t>
                      </a:r>
                    </a:p>
                  </a:txBody>
                  <a:tcPr/>
                </a:tc>
                <a:tc>
                  <a:txBody>
                    <a:bodyPr/>
                    <a:lstStyle/>
                    <a:p>
                      <a:pPr lvl="0" algn="ctr">
                        <a:buNone/>
                      </a:pPr>
                      <a:endParaRPr lang="en-US" sz="1800"/>
                    </a:p>
                  </a:txBody>
                  <a:tcPr/>
                </a:tc>
                <a:tc>
                  <a:txBody>
                    <a:bodyPr/>
                    <a:lstStyle/>
                    <a:p>
                      <a:pPr lvl="0" algn="ctr">
                        <a:buNone/>
                      </a:pPr>
                      <a:r>
                        <a:rPr lang="en-US" sz="1800" dirty="0"/>
                        <a:t>X</a:t>
                      </a:r>
                    </a:p>
                  </a:txBody>
                  <a:tcPr/>
                </a:tc>
                <a:extLst>
                  <a:ext uri="{0D108BD9-81ED-4DB2-BD59-A6C34878D82A}">
                    <a16:rowId xmlns:a16="http://schemas.microsoft.com/office/drawing/2014/main" val="3510104308"/>
                  </a:ext>
                </a:extLst>
              </a:tr>
              <a:tr h="370838">
                <a:tc>
                  <a:txBody>
                    <a:bodyPr/>
                    <a:lstStyle/>
                    <a:p>
                      <a:pPr lvl="0">
                        <a:buNone/>
                      </a:pPr>
                      <a:r>
                        <a:rPr lang="en-US" dirty="0"/>
                        <a:t>Title IX Cord.*</a:t>
                      </a:r>
                    </a:p>
                  </a:txBody>
                  <a:tcPr/>
                </a:tc>
                <a:tc>
                  <a:txBody>
                    <a:bodyPr/>
                    <a:lstStyle/>
                    <a:p>
                      <a:pPr lvl="0" algn="ctr">
                        <a:buNone/>
                      </a:pPr>
                      <a:r>
                        <a:rPr lang="en-US" sz="1800" dirty="0"/>
                        <a:t>X</a:t>
                      </a:r>
                    </a:p>
                  </a:txBody>
                  <a:tcPr/>
                </a:tc>
                <a:tc>
                  <a:txBody>
                    <a:bodyPr/>
                    <a:lstStyle/>
                    <a:p>
                      <a:pPr lvl="0" algn="ctr">
                        <a:buNone/>
                      </a:pPr>
                      <a:r>
                        <a:rPr lang="en-US" sz="1800" dirty="0"/>
                        <a:t>X</a:t>
                      </a:r>
                    </a:p>
                  </a:txBody>
                  <a:tcPr/>
                </a:tc>
                <a:tc>
                  <a:txBody>
                    <a:bodyPr/>
                    <a:lstStyle/>
                    <a:p>
                      <a:pPr lvl="0" algn="ctr">
                        <a:buNone/>
                      </a:pPr>
                      <a:r>
                        <a:rPr lang="en-US" sz="1800" dirty="0"/>
                        <a:t>X</a:t>
                      </a:r>
                    </a:p>
                  </a:txBody>
                  <a:tcPr/>
                </a:tc>
                <a:tc>
                  <a:txBody>
                    <a:bodyPr/>
                    <a:lstStyle/>
                    <a:p>
                      <a:pPr lvl="0" algn="ctr">
                        <a:buNone/>
                      </a:pPr>
                      <a:r>
                        <a:rPr lang="en-US" sz="1800" dirty="0"/>
                        <a:t>X</a:t>
                      </a:r>
                    </a:p>
                  </a:txBody>
                  <a:tcPr/>
                </a:tc>
                <a:tc>
                  <a:txBody>
                    <a:bodyPr/>
                    <a:lstStyle/>
                    <a:p>
                      <a:pPr lvl="0" algn="ctr">
                        <a:buNone/>
                      </a:pPr>
                      <a:r>
                        <a:rPr lang="en-US" sz="1800" dirty="0"/>
                        <a:t>X</a:t>
                      </a:r>
                    </a:p>
                  </a:txBody>
                  <a:tcPr/>
                </a:tc>
                <a:tc>
                  <a:txBody>
                    <a:bodyPr/>
                    <a:lstStyle/>
                    <a:p>
                      <a:pPr lvl="0" algn="ctr">
                        <a:buNone/>
                      </a:pPr>
                      <a:r>
                        <a:rPr lang="en-US" sz="1800" dirty="0"/>
                        <a:t>X</a:t>
                      </a:r>
                    </a:p>
                  </a:txBody>
                  <a:tcPr/>
                </a:tc>
                <a:tc>
                  <a:txBody>
                    <a:bodyPr/>
                    <a:lstStyle/>
                    <a:p>
                      <a:pPr lvl="0" algn="ctr">
                        <a:buNone/>
                      </a:pPr>
                      <a:r>
                        <a:rPr lang="en-US" sz="1800" dirty="0"/>
                        <a:t>X</a:t>
                      </a:r>
                    </a:p>
                  </a:txBody>
                  <a:tcPr/>
                </a:tc>
                <a:extLst>
                  <a:ext uri="{0D108BD9-81ED-4DB2-BD59-A6C34878D82A}">
                    <a16:rowId xmlns:a16="http://schemas.microsoft.com/office/drawing/2014/main" val="2042716162"/>
                  </a:ext>
                </a:extLst>
              </a:tr>
              <a:tr h="370838">
                <a:tc gridSpan="8">
                  <a:txBody>
                    <a:bodyPr/>
                    <a:lstStyle/>
                    <a:p>
                      <a:pPr marL="285750" lvl="0" indent="-285750">
                        <a:buFont typeface="Arial"/>
                        <a:buChar char="•"/>
                      </a:pPr>
                      <a:r>
                        <a:rPr lang="en-US" dirty="0"/>
                        <a:t>Title IX Coordinators and Designees have even more training requirements (106.8(d)(4))</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90831692"/>
                  </a:ext>
                </a:extLst>
              </a:tr>
            </a:tbl>
          </a:graphicData>
        </a:graphic>
      </p:graphicFrame>
      <p:sp>
        <p:nvSpPr>
          <p:cNvPr id="6" name="Slide Number Placeholder 5">
            <a:extLst>
              <a:ext uri="{FF2B5EF4-FFF2-40B4-BE49-F238E27FC236}">
                <a16:creationId xmlns:a16="http://schemas.microsoft.com/office/drawing/2014/main" id="{C7351E3F-FEA1-5000-5F92-0FEEBE65264A}"/>
              </a:ext>
            </a:extLst>
          </p:cNvPr>
          <p:cNvSpPr>
            <a:spLocks noGrp="1"/>
          </p:cNvSpPr>
          <p:nvPr>
            <p:ph type="sldNum" sz="quarter" idx="21"/>
          </p:nvPr>
        </p:nvSpPr>
        <p:spPr/>
        <p:txBody>
          <a:bodyPr/>
          <a:lstStyle/>
          <a:p>
            <a:fld id="{D74EEBE0-90DA-9449-945D-BE812F6254A8}" type="slidenum">
              <a:rPr lang="en-US" smtClean="0"/>
              <a:pPr/>
              <a:t>121</a:t>
            </a:fld>
            <a:endParaRPr lang="en-US"/>
          </a:p>
        </p:txBody>
      </p:sp>
    </p:spTree>
    <p:extLst>
      <p:ext uri="{BB962C8B-B14F-4D97-AF65-F5344CB8AC3E}">
        <p14:creationId xmlns:p14="http://schemas.microsoft.com/office/powerpoint/2010/main" val="316103120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962FB1-A1E9-A25F-6D38-E46F125E891A}"/>
              </a:ext>
            </a:extLst>
          </p:cNvPr>
          <p:cNvSpPr>
            <a:spLocks noGrp="1"/>
          </p:cNvSpPr>
          <p:nvPr>
            <p:ph type="body" sz="quarter" idx="19"/>
          </p:nvPr>
        </p:nvSpPr>
        <p:spPr/>
        <p:txBody>
          <a:bodyPr vert="horz" lIns="91440" tIns="45720" rIns="91440" bIns="45720" rtlCol="0" anchor="t">
            <a:normAutofit/>
          </a:bodyPr>
          <a:lstStyle/>
          <a:p>
            <a:pPr marL="457200" lvl="1" indent="0">
              <a:buNone/>
            </a:pPr>
            <a:r>
              <a:rPr lang="en-US" b="1">
                <a:cs typeface="Calibri Light" panose="020F0302020204030204"/>
              </a:rPr>
              <a:t>Title IX Coordinators and Designees have more training requirements:</a:t>
            </a:r>
            <a:endParaRPr lang="en-US">
              <a:cs typeface="Calibri Light" panose="020F0302020204030204"/>
            </a:endParaRPr>
          </a:p>
          <a:p>
            <a:pPr lvl="1">
              <a:buFont typeface="Courier New" panose="020B0604020202020204" pitchFamily="34" charset="0"/>
              <a:buChar char="o"/>
            </a:pPr>
            <a:r>
              <a:rPr lang="en-US">
                <a:cs typeface="Calibri Light" panose="020F0302020204030204"/>
              </a:rPr>
              <a:t>Responsibilities to pregnant students</a:t>
            </a:r>
          </a:p>
          <a:p>
            <a:pPr lvl="1">
              <a:buFont typeface="Courier New" panose="020B0604020202020204" pitchFamily="34" charset="0"/>
              <a:buChar char="o"/>
            </a:pPr>
            <a:r>
              <a:rPr lang="en-US">
                <a:cs typeface="Calibri Light" panose="020F0302020204030204"/>
              </a:rPr>
              <a:t>Responsibilities under the grievance process, including with regard to supportive measures</a:t>
            </a:r>
          </a:p>
          <a:p>
            <a:pPr lvl="1">
              <a:buFont typeface="Courier New" panose="020B0604020202020204" pitchFamily="34" charset="0"/>
              <a:buChar char="o"/>
            </a:pPr>
            <a:r>
              <a:rPr lang="en-US">
                <a:cs typeface="Calibri Light" panose="020F0302020204030204"/>
              </a:rPr>
              <a:t>Recipient's recordkeeping system and Title IX recordkeeping requirements</a:t>
            </a:r>
          </a:p>
          <a:p>
            <a:pPr lvl="1">
              <a:buFont typeface="Courier New" panose="020B0604020202020204" pitchFamily="34" charset="0"/>
              <a:buChar char="o"/>
            </a:pPr>
            <a:r>
              <a:rPr lang="en-US">
                <a:cs typeface="Calibri Light" panose="020F0302020204030204"/>
              </a:rPr>
              <a:t>"Any other training necessary to coordinate the recipient's compliance with Title IX"</a:t>
            </a:r>
          </a:p>
        </p:txBody>
      </p:sp>
      <p:sp>
        <p:nvSpPr>
          <p:cNvPr id="3" name="Title 2">
            <a:extLst>
              <a:ext uri="{FF2B5EF4-FFF2-40B4-BE49-F238E27FC236}">
                <a16:creationId xmlns:a16="http://schemas.microsoft.com/office/drawing/2014/main" id="{B158A78D-2228-B297-F731-D7F496F6578A}"/>
              </a:ext>
            </a:extLst>
          </p:cNvPr>
          <p:cNvSpPr>
            <a:spLocks noGrp="1"/>
          </p:cNvSpPr>
          <p:nvPr>
            <p:ph type="title"/>
          </p:nvPr>
        </p:nvSpPr>
        <p:spPr/>
        <p:txBody>
          <a:bodyPr>
            <a:normAutofit fontScale="90000"/>
          </a:bodyPr>
          <a:lstStyle/>
          <a:p>
            <a:r>
              <a:rPr lang="en-US">
                <a:cs typeface="Calibri"/>
              </a:rPr>
              <a:t>Title IX Coordinator/Designees</a:t>
            </a:r>
            <a:endParaRPr lang="en-US"/>
          </a:p>
        </p:txBody>
      </p:sp>
      <p:sp>
        <p:nvSpPr>
          <p:cNvPr id="4" name="Slide Number Placeholder 3">
            <a:extLst>
              <a:ext uri="{FF2B5EF4-FFF2-40B4-BE49-F238E27FC236}">
                <a16:creationId xmlns:a16="http://schemas.microsoft.com/office/drawing/2014/main" id="{5CE06A7D-CE9C-F856-3F04-58A6ED1643FF}"/>
              </a:ext>
            </a:extLst>
          </p:cNvPr>
          <p:cNvSpPr>
            <a:spLocks noGrp="1"/>
          </p:cNvSpPr>
          <p:nvPr>
            <p:ph type="sldNum" sz="quarter" idx="21"/>
          </p:nvPr>
        </p:nvSpPr>
        <p:spPr/>
        <p:txBody>
          <a:bodyPr/>
          <a:lstStyle/>
          <a:p>
            <a:fld id="{D74EEBE0-90DA-9449-945D-BE812F6254A8}" type="slidenum">
              <a:rPr lang="en-US" smtClean="0"/>
              <a:pPr/>
              <a:t>122</a:t>
            </a:fld>
            <a:endParaRPr lang="en-US"/>
          </a:p>
        </p:txBody>
      </p:sp>
    </p:spTree>
    <p:extLst>
      <p:ext uri="{BB962C8B-B14F-4D97-AF65-F5344CB8AC3E}">
        <p14:creationId xmlns:p14="http://schemas.microsoft.com/office/powerpoint/2010/main" val="200899781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57446E-800B-A535-AEC8-883816510A85}"/>
              </a:ext>
            </a:extLst>
          </p:cNvPr>
          <p:cNvSpPr>
            <a:spLocks noGrp="1"/>
          </p:cNvSpPr>
          <p:nvPr>
            <p:ph type="body" sz="quarter" idx="19"/>
          </p:nvPr>
        </p:nvSpPr>
        <p:spPr/>
        <p:txBody>
          <a:bodyPr vert="horz" lIns="91440" tIns="45720" rIns="91440" bIns="45720" rtlCol="0" anchor="t">
            <a:normAutofit/>
          </a:bodyPr>
          <a:lstStyle/>
          <a:p>
            <a:r>
              <a:rPr lang="en-US">
                <a:cs typeface="Calibri Light"/>
              </a:rPr>
              <a:t>Keep them for seven years</a:t>
            </a:r>
          </a:p>
          <a:p>
            <a:r>
              <a:rPr lang="en-US">
                <a:cs typeface="Calibri Light"/>
              </a:rPr>
              <a:t>Must make them available for inspection upon request – no more required posting</a:t>
            </a:r>
          </a:p>
        </p:txBody>
      </p:sp>
      <p:sp>
        <p:nvSpPr>
          <p:cNvPr id="3" name="Title 2">
            <a:extLst>
              <a:ext uri="{FF2B5EF4-FFF2-40B4-BE49-F238E27FC236}">
                <a16:creationId xmlns:a16="http://schemas.microsoft.com/office/drawing/2014/main" id="{92FA838E-B907-4622-B21D-172A7987E779}"/>
              </a:ext>
            </a:extLst>
          </p:cNvPr>
          <p:cNvSpPr>
            <a:spLocks noGrp="1"/>
          </p:cNvSpPr>
          <p:nvPr>
            <p:ph type="title"/>
          </p:nvPr>
        </p:nvSpPr>
        <p:spPr/>
        <p:txBody>
          <a:bodyPr>
            <a:normAutofit fontScale="90000"/>
          </a:bodyPr>
          <a:lstStyle/>
          <a:p>
            <a:r>
              <a:rPr lang="en-US">
                <a:cs typeface="Calibri"/>
              </a:rPr>
              <a:t>Training Records  </a:t>
            </a:r>
            <a:endParaRPr lang="en-US"/>
          </a:p>
        </p:txBody>
      </p:sp>
      <p:sp>
        <p:nvSpPr>
          <p:cNvPr id="4" name="Slide Number Placeholder 3">
            <a:extLst>
              <a:ext uri="{FF2B5EF4-FFF2-40B4-BE49-F238E27FC236}">
                <a16:creationId xmlns:a16="http://schemas.microsoft.com/office/drawing/2014/main" id="{53B7CE85-734A-5C4A-0CF3-FBA7F1D3122C}"/>
              </a:ext>
            </a:extLst>
          </p:cNvPr>
          <p:cNvSpPr>
            <a:spLocks noGrp="1"/>
          </p:cNvSpPr>
          <p:nvPr>
            <p:ph type="sldNum" sz="quarter" idx="21"/>
          </p:nvPr>
        </p:nvSpPr>
        <p:spPr/>
        <p:txBody>
          <a:bodyPr/>
          <a:lstStyle/>
          <a:p>
            <a:fld id="{D74EEBE0-90DA-9449-945D-BE812F6254A8}" type="slidenum">
              <a:rPr lang="en-US" smtClean="0"/>
              <a:pPr/>
              <a:t>123</a:t>
            </a:fld>
            <a:endParaRPr lang="en-US"/>
          </a:p>
        </p:txBody>
      </p:sp>
    </p:spTree>
    <p:extLst>
      <p:ext uri="{BB962C8B-B14F-4D97-AF65-F5344CB8AC3E}">
        <p14:creationId xmlns:p14="http://schemas.microsoft.com/office/powerpoint/2010/main" val="367340091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0AC68-6B27-E1C1-738D-27724C7D348E}"/>
              </a:ext>
            </a:extLst>
          </p:cNvPr>
          <p:cNvSpPr>
            <a:spLocks noGrp="1"/>
          </p:cNvSpPr>
          <p:nvPr>
            <p:ph type="title"/>
          </p:nvPr>
        </p:nvSpPr>
        <p:spPr>
          <a:xfrm>
            <a:off x="260131" y="2010035"/>
            <a:ext cx="10515600" cy="1325563"/>
          </a:xfrm>
        </p:spPr>
        <p:txBody>
          <a:bodyPr>
            <a:normAutofit fontScale="90000"/>
          </a:bodyPr>
          <a:lstStyle/>
          <a:p>
            <a:r>
              <a:rPr lang="en-US">
                <a:cs typeface="Calibri"/>
              </a:rPr>
              <a:t>Retaliation</a:t>
            </a:r>
            <a:br>
              <a:rPr lang="en-US">
                <a:cs typeface="Calibri"/>
              </a:rPr>
            </a:br>
            <a:br>
              <a:rPr lang="en-US">
                <a:cs typeface="Calibri"/>
              </a:rPr>
            </a:br>
            <a:r>
              <a:rPr lang="en-US">
                <a:ea typeface="Calibri"/>
                <a:cs typeface="Calibri"/>
              </a:rPr>
              <a:t>Definition: 106.2</a:t>
            </a:r>
            <a:br>
              <a:rPr lang="en-US">
                <a:ea typeface="Calibri"/>
                <a:cs typeface="Calibri"/>
              </a:rPr>
            </a:br>
            <a:r>
              <a:rPr lang="en-US" i="1">
                <a:ea typeface="Calibri"/>
                <a:cs typeface="Calibri"/>
              </a:rPr>
              <a:t>See also</a:t>
            </a:r>
            <a:r>
              <a:rPr lang="en-US">
                <a:ea typeface="Calibri"/>
                <a:cs typeface="Calibri"/>
              </a:rPr>
              <a:t> 106.71</a:t>
            </a:r>
          </a:p>
        </p:txBody>
      </p:sp>
      <p:sp>
        <p:nvSpPr>
          <p:cNvPr id="3" name="Slide Number Placeholder 2">
            <a:extLst>
              <a:ext uri="{FF2B5EF4-FFF2-40B4-BE49-F238E27FC236}">
                <a16:creationId xmlns:a16="http://schemas.microsoft.com/office/drawing/2014/main" id="{E6B8EFAD-D1F6-99C0-81A4-7B0FFACD7577}"/>
              </a:ext>
            </a:extLst>
          </p:cNvPr>
          <p:cNvSpPr>
            <a:spLocks noGrp="1"/>
          </p:cNvSpPr>
          <p:nvPr>
            <p:ph type="sldNum" sz="quarter" idx="11"/>
          </p:nvPr>
        </p:nvSpPr>
        <p:spPr/>
        <p:txBody>
          <a:bodyPr/>
          <a:lstStyle/>
          <a:p>
            <a:fld id="{D74EEBE0-90DA-9449-945D-BE812F6254A8}" type="slidenum">
              <a:rPr lang="en-US" smtClean="0"/>
              <a:pPr/>
              <a:t>124</a:t>
            </a:fld>
            <a:endParaRPr lang="en-US"/>
          </a:p>
        </p:txBody>
      </p:sp>
    </p:spTree>
    <p:extLst>
      <p:ext uri="{BB962C8B-B14F-4D97-AF65-F5344CB8AC3E}">
        <p14:creationId xmlns:p14="http://schemas.microsoft.com/office/powerpoint/2010/main" val="187350804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7F1E13-F405-5660-7E73-7D05F1DD51E6}"/>
              </a:ext>
            </a:extLst>
          </p:cNvPr>
          <p:cNvSpPr>
            <a:spLocks noGrp="1"/>
          </p:cNvSpPr>
          <p:nvPr>
            <p:ph type="body" sz="quarter" idx="19"/>
          </p:nvPr>
        </p:nvSpPr>
        <p:spPr/>
        <p:txBody>
          <a:bodyPr vert="horz" lIns="91440" tIns="45720" rIns="91440" bIns="45720" rtlCol="0" anchor="t">
            <a:normAutofit/>
          </a:bodyPr>
          <a:lstStyle/>
          <a:p>
            <a:pPr>
              <a:buFont typeface="Wingdings,Sans-Serif" panose="020B0604020202020204" pitchFamily="34" charset="0"/>
              <a:buChar char="q"/>
            </a:pPr>
            <a:r>
              <a:rPr lang="en-US">
                <a:ea typeface="Calibri Light"/>
                <a:cs typeface="Calibri Light"/>
              </a:rPr>
              <a:t>Identify policies,  including Title IX Policy, that reference or use the old definition under 106.71.</a:t>
            </a:r>
          </a:p>
          <a:p>
            <a:pPr>
              <a:buFont typeface="Wingdings,Sans-Serif" panose="020B0604020202020204" pitchFamily="34" charset="0"/>
              <a:buChar char="q"/>
            </a:pPr>
            <a:r>
              <a:rPr lang="en-US">
                <a:ea typeface="Calibri Light"/>
                <a:cs typeface="Calibri Light"/>
              </a:rPr>
              <a:t>Update training materials to reflect changes in definitions.</a:t>
            </a:r>
            <a:endParaRPr lang="en-US">
              <a:cs typeface="Calibri Light"/>
            </a:endParaRPr>
          </a:p>
          <a:p>
            <a:pPr>
              <a:buFont typeface="Wingdings,Sans-Serif" panose="020B0604020202020204" pitchFamily="34" charset="0"/>
              <a:buChar char="q"/>
            </a:pPr>
            <a:r>
              <a:rPr lang="en-US">
                <a:ea typeface="Calibri Light"/>
                <a:cs typeface="Calibri Light"/>
              </a:rPr>
              <a:t>Note the reference to employees acting on behalf of a participant as being protected.</a:t>
            </a:r>
          </a:p>
          <a:p>
            <a:endParaRPr lang="en-US">
              <a:ea typeface="Calibri Light"/>
              <a:cs typeface="Calibri Light"/>
            </a:endParaRPr>
          </a:p>
        </p:txBody>
      </p:sp>
      <p:sp>
        <p:nvSpPr>
          <p:cNvPr id="3" name="Title 2">
            <a:extLst>
              <a:ext uri="{FF2B5EF4-FFF2-40B4-BE49-F238E27FC236}">
                <a16:creationId xmlns:a16="http://schemas.microsoft.com/office/drawing/2014/main" id="{E3E2D00D-1B5E-643C-74A6-567FD7E924F1}"/>
              </a:ext>
            </a:extLst>
          </p:cNvPr>
          <p:cNvSpPr>
            <a:spLocks noGrp="1"/>
          </p:cNvSpPr>
          <p:nvPr>
            <p:ph type="title"/>
          </p:nvPr>
        </p:nvSpPr>
        <p:spPr/>
        <p:txBody>
          <a:bodyPr>
            <a:normAutofit fontScale="90000"/>
          </a:bodyPr>
          <a:lstStyle/>
          <a:p>
            <a:r>
              <a:rPr lang="en-US">
                <a:ea typeface="Calibri"/>
                <a:cs typeface="Calibri"/>
              </a:rPr>
              <a:t>Key Takeaways this Section: Retaliation</a:t>
            </a:r>
            <a:endParaRPr lang="en-US"/>
          </a:p>
        </p:txBody>
      </p:sp>
      <p:sp>
        <p:nvSpPr>
          <p:cNvPr id="4" name="Slide Number Placeholder 3">
            <a:extLst>
              <a:ext uri="{FF2B5EF4-FFF2-40B4-BE49-F238E27FC236}">
                <a16:creationId xmlns:a16="http://schemas.microsoft.com/office/drawing/2014/main" id="{0F0D6BC6-1543-C617-D87A-51A2149337A2}"/>
              </a:ext>
            </a:extLst>
          </p:cNvPr>
          <p:cNvSpPr>
            <a:spLocks noGrp="1"/>
          </p:cNvSpPr>
          <p:nvPr>
            <p:ph type="sldNum" sz="quarter" idx="21"/>
          </p:nvPr>
        </p:nvSpPr>
        <p:spPr/>
        <p:txBody>
          <a:bodyPr/>
          <a:lstStyle/>
          <a:p>
            <a:fld id="{D74EEBE0-90DA-9449-945D-BE812F6254A8}" type="slidenum">
              <a:rPr lang="en-US" smtClean="0"/>
              <a:pPr/>
              <a:t>125</a:t>
            </a:fld>
            <a:endParaRPr lang="en-US"/>
          </a:p>
        </p:txBody>
      </p:sp>
    </p:spTree>
    <p:extLst>
      <p:ext uri="{BB962C8B-B14F-4D97-AF65-F5344CB8AC3E}">
        <p14:creationId xmlns:p14="http://schemas.microsoft.com/office/powerpoint/2010/main" val="90028247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D3EC52-5894-3EF7-13FC-0FC7DB2508CC}"/>
              </a:ext>
            </a:extLst>
          </p:cNvPr>
          <p:cNvSpPr>
            <a:spLocks noGrp="1"/>
          </p:cNvSpPr>
          <p:nvPr>
            <p:ph type="body" sz="quarter" idx="19"/>
          </p:nvPr>
        </p:nvSpPr>
        <p:spPr/>
        <p:txBody>
          <a:bodyPr vert="horz" lIns="91440" tIns="45720" rIns="91440" bIns="45720" rtlCol="0" anchor="t">
            <a:normAutofit/>
          </a:bodyPr>
          <a:lstStyle/>
          <a:p>
            <a:r>
              <a:rPr lang="en-US">
                <a:cs typeface="Calibri Light"/>
              </a:rPr>
              <a:t>Intimidation, threats, coercion, or discrimination against any person by the recipient, a student, or an employee or other person authorized by the recipient to provide aid, benefit, or service under the recipient's education program or activity, </a:t>
            </a:r>
          </a:p>
          <a:p>
            <a:pPr lvl="1">
              <a:buFont typeface="Courier New" panose="020B0604020202020204" pitchFamily="34" charset="0"/>
              <a:buChar char="o"/>
            </a:pPr>
            <a:r>
              <a:rPr lang="en-US">
                <a:cs typeface="Calibri Light"/>
              </a:rPr>
              <a:t>For the purpose of interfering with any right or privilege secured by Title IX or this part, or</a:t>
            </a:r>
          </a:p>
          <a:p>
            <a:pPr lvl="1">
              <a:buFont typeface="Courier New" panose="020B0604020202020204" pitchFamily="34" charset="0"/>
              <a:buChar char="o"/>
            </a:pPr>
            <a:r>
              <a:rPr lang="en-US">
                <a:cs typeface="Calibri Light"/>
              </a:rPr>
              <a:t>Because the person has reported information, made a complaint, testified, assisted, or participated or refused to participate in any manner in an investigation, proceeding, or hearing under this part, including an information resolution process, in grievance procedures, and in any other actions taken by a recipient [to eliminate the discrimination, prevent its recurrence, and remedy its effects]</a:t>
            </a:r>
          </a:p>
        </p:txBody>
      </p:sp>
      <p:sp>
        <p:nvSpPr>
          <p:cNvPr id="3" name="Title 2">
            <a:extLst>
              <a:ext uri="{FF2B5EF4-FFF2-40B4-BE49-F238E27FC236}">
                <a16:creationId xmlns:a16="http://schemas.microsoft.com/office/drawing/2014/main" id="{8CBF5061-2D5A-1BF4-CEA3-FC482FF7EB94}"/>
              </a:ext>
            </a:extLst>
          </p:cNvPr>
          <p:cNvSpPr>
            <a:spLocks noGrp="1"/>
          </p:cNvSpPr>
          <p:nvPr>
            <p:ph type="title"/>
          </p:nvPr>
        </p:nvSpPr>
        <p:spPr/>
        <p:txBody>
          <a:bodyPr>
            <a:normAutofit fontScale="90000"/>
          </a:bodyPr>
          <a:lstStyle/>
          <a:p>
            <a:r>
              <a:rPr lang="en-US">
                <a:cs typeface="Calibri"/>
              </a:rPr>
              <a:t>Definition of Retaliation, 106.2</a:t>
            </a:r>
            <a:endParaRPr lang="en-US"/>
          </a:p>
        </p:txBody>
      </p:sp>
      <p:sp>
        <p:nvSpPr>
          <p:cNvPr id="4" name="Slide Number Placeholder 3">
            <a:extLst>
              <a:ext uri="{FF2B5EF4-FFF2-40B4-BE49-F238E27FC236}">
                <a16:creationId xmlns:a16="http://schemas.microsoft.com/office/drawing/2014/main" id="{4001197B-0C31-5483-06BA-77037C174E1F}"/>
              </a:ext>
            </a:extLst>
          </p:cNvPr>
          <p:cNvSpPr>
            <a:spLocks noGrp="1"/>
          </p:cNvSpPr>
          <p:nvPr>
            <p:ph type="sldNum" sz="quarter" idx="21"/>
          </p:nvPr>
        </p:nvSpPr>
        <p:spPr/>
        <p:txBody>
          <a:bodyPr/>
          <a:lstStyle/>
          <a:p>
            <a:fld id="{D74EEBE0-90DA-9449-945D-BE812F6254A8}" type="slidenum">
              <a:rPr lang="en-US" smtClean="0"/>
              <a:pPr/>
              <a:t>126</a:t>
            </a:fld>
            <a:endParaRPr lang="en-US"/>
          </a:p>
        </p:txBody>
      </p:sp>
    </p:spTree>
    <p:extLst>
      <p:ext uri="{BB962C8B-B14F-4D97-AF65-F5344CB8AC3E}">
        <p14:creationId xmlns:p14="http://schemas.microsoft.com/office/powerpoint/2010/main" val="282996946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D3EC52-5894-3EF7-13FC-0FC7DB2508CC}"/>
              </a:ext>
            </a:extLst>
          </p:cNvPr>
          <p:cNvSpPr>
            <a:spLocks noGrp="1"/>
          </p:cNvSpPr>
          <p:nvPr>
            <p:ph type="body" sz="quarter" idx="19"/>
          </p:nvPr>
        </p:nvSpPr>
        <p:spPr/>
        <p:txBody>
          <a:bodyPr vert="horz" lIns="91440" tIns="45720" rIns="91440" bIns="45720" rtlCol="0" anchor="t">
            <a:normAutofit/>
          </a:bodyPr>
          <a:lstStyle/>
          <a:p>
            <a:r>
              <a:rPr lang="en-US">
                <a:cs typeface="Calibri Light"/>
              </a:rPr>
              <a:t>Nothing in this definition or this part precludes a recipient from </a:t>
            </a:r>
            <a:r>
              <a:rPr lang="en-US" b="1">
                <a:cs typeface="Calibri Light"/>
              </a:rPr>
              <a:t>requiring an employee</a:t>
            </a:r>
            <a:r>
              <a:rPr lang="en-US">
                <a:cs typeface="Calibri Light"/>
              </a:rPr>
              <a:t> or other person authorized by a recipient to provide aid, benefit, or service under the recipient's education program or activity </a:t>
            </a:r>
            <a:r>
              <a:rPr lang="en-US" b="1">
                <a:cs typeface="Calibri Light"/>
              </a:rPr>
              <a:t>to participate </a:t>
            </a:r>
            <a:r>
              <a:rPr lang="en-US">
                <a:cs typeface="Calibri Light"/>
              </a:rPr>
              <a:t>as a witness in, or otherwise assist with, an investigation, proceeding, or hearing under this part.</a:t>
            </a:r>
            <a:endParaRPr lang="en-US"/>
          </a:p>
        </p:txBody>
      </p:sp>
      <p:sp>
        <p:nvSpPr>
          <p:cNvPr id="3" name="Title 2">
            <a:extLst>
              <a:ext uri="{FF2B5EF4-FFF2-40B4-BE49-F238E27FC236}">
                <a16:creationId xmlns:a16="http://schemas.microsoft.com/office/drawing/2014/main" id="{8CBF5061-2D5A-1BF4-CEA3-FC482FF7EB94}"/>
              </a:ext>
            </a:extLst>
          </p:cNvPr>
          <p:cNvSpPr>
            <a:spLocks noGrp="1"/>
          </p:cNvSpPr>
          <p:nvPr>
            <p:ph type="title"/>
          </p:nvPr>
        </p:nvSpPr>
        <p:spPr/>
        <p:txBody>
          <a:bodyPr>
            <a:normAutofit fontScale="90000"/>
          </a:bodyPr>
          <a:lstStyle/>
          <a:p>
            <a:r>
              <a:rPr lang="en-US">
                <a:cs typeface="Calibri"/>
              </a:rPr>
              <a:t>Definition of Retaliation, 106.2</a:t>
            </a:r>
            <a:endParaRPr lang="en-US"/>
          </a:p>
        </p:txBody>
      </p:sp>
      <p:sp>
        <p:nvSpPr>
          <p:cNvPr id="4" name="Slide Number Placeholder 3">
            <a:extLst>
              <a:ext uri="{FF2B5EF4-FFF2-40B4-BE49-F238E27FC236}">
                <a16:creationId xmlns:a16="http://schemas.microsoft.com/office/drawing/2014/main" id="{30771A8E-2D40-BC44-AF44-6DC3B7E5BAC6}"/>
              </a:ext>
            </a:extLst>
          </p:cNvPr>
          <p:cNvSpPr>
            <a:spLocks noGrp="1"/>
          </p:cNvSpPr>
          <p:nvPr>
            <p:ph type="sldNum" sz="quarter" idx="21"/>
          </p:nvPr>
        </p:nvSpPr>
        <p:spPr/>
        <p:txBody>
          <a:bodyPr/>
          <a:lstStyle/>
          <a:p>
            <a:fld id="{D74EEBE0-90DA-9449-945D-BE812F6254A8}" type="slidenum">
              <a:rPr lang="en-US" smtClean="0"/>
              <a:pPr/>
              <a:t>127</a:t>
            </a:fld>
            <a:endParaRPr lang="en-US"/>
          </a:p>
        </p:txBody>
      </p:sp>
    </p:spTree>
    <p:extLst>
      <p:ext uri="{BB962C8B-B14F-4D97-AF65-F5344CB8AC3E}">
        <p14:creationId xmlns:p14="http://schemas.microsoft.com/office/powerpoint/2010/main" val="120767262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0AC68-6B27-E1C1-738D-27724C7D348E}"/>
              </a:ext>
            </a:extLst>
          </p:cNvPr>
          <p:cNvSpPr>
            <a:spLocks noGrp="1"/>
          </p:cNvSpPr>
          <p:nvPr>
            <p:ph type="title"/>
          </p:nvPr>
        </p:nvSpPr>
        <p:spPr>
          <a:xfrm>
            <a:off x="260131" y="3599724"/>
            <a:ext cx="10515600" cy="1325563"/>
          </a:xfrm>
        </p:spPr>
        <p:txBody>
          <a:bodyPr>
            <a:normAutofit/>
          </a:bodyPr>
          <a:lstStyle/>
          <a:p>
            <a:r>
              <a:rPr lang="en-US">
                <a:cs typeface="Calibri"/>
              </a:rPr>
              <a:t>Athletics</a:t>
            </a:r>
            <a:endParaRPr lang="en-US"/>
          </a:p>
        </p:txBody>
      </p:sp>
      <p:sp>
        <p:nvSpPr>
          <p:cNvPr id="3" name="Slide Number Placeholder 2">
            <a:extLst>
              <a:ext uri="{FF2B5EF4-FFF2-40B4-BE49-F238E27FC236}">
                <a16:creationId xmlns:a16="http://schemas.microsoft.com/office/drawing/2014/main" id="{1CE5D2E1-9401-C3CE-24CB-E99BA6B8CD16}"/>
              </a:ext>
            </a:extLst>
          </p:cNvPr>
          <p:cNvSpPr>
            <a:spLocks noGrp="1"/>
          </p:cNvSpPr>
          <p:nvPr>
            <p:ph type="sldNum" sz="quarter" idx="11"/>
          </p:nvPr>
        </p:nvSpPr>
        <p:spPr/>
        <p:txBody>
          <a:bodyPr/>
          <a:lstStyle/>
          <a:p>
            <a:fld id="{D74EEBE0-90DA-9449-945D-BE812F6254A8}" type="slidenum">
              <a:rPr lang="en-US" smtClean="0"/>
              <a:pPr/>
              <a:t>128</a:t>
            </a:fld>
            <a:endParaRPr lang="en-US"/>
          </a:p>
        </p:txBody>
      </p:sp>
    </p:spTree>
    <p:extLst>
      <p:ext uri="{BB962C8B-B14F-4D97-AF65-F5344CB8AC3E}">
        <p14:creationId xmlns:p14="http://schemas.microsoft.com/office/powerpoint/2010/main" val="95494168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D3EC52-5894-3EF7-13FC-0FC7DB2508CC}"/>
              </a:ext>
            </a:extLst>
          </p:cNvPr>
          <p:cNvSpPr>
            <a:spLocks noGrp="1"/>
          </p:cNvSpPr>
          <p:nvPr>
            <p:ph type="body" sz="quarter" idx="19"/>
          </p:nvPr>
        </p:nvSpPr>
        <p:spPr>
          <a:xfrm>
            <a:off x="555625" y="1687585"/>
            <a:ext cx="11122025" cy="2018668"/>
          </a:xfrm>
        </p:spPr>
        <p:txBody>
          <a:bodyPr vert="horz" lIns="91440" tIns="45720" rIns="91440" bIns="45720" rtlCol="0" anchor="t">
            <a:normAutofit lnSpcReduction="10000"/>
          </a:bodyPr>
          <a:lstStyle/>
          <a:p>
            <a:r>
              <a:rPr lang="en-US">
                <a:ea typeface="+mj-lt"/>
                <a:cs typeface="+mj-lt"/>
              </a:rPr>
              <a:t>Establishing separate athletic teams under § 106.41(b) = not de minimis harm. </a:t>
            </a:r>
            <a:endParaRPr lang="en-US">
              <a:cs typeface="Calibri Light"/>
            </a:endParaRPr>
          </a:p>
          <a:p>
            <a:r>
              <a:rPr lang="en-US">
                <a:ea typeface="+mj-lt"/>
                <a:cs typeface="+mj-lt"/>
              </a:rPr>
              <a:t>Preventing someone from participating in school including in sex-separate activities (athletics) consistent with their gender identity  = de minimis harm?</a:t>
            </a:r>
            <a:endParaRPr lang="en-US"/>
          </a:p>
          <a:p>
            <a:endParaRPr lang="en-US">
              <a:ea typeface="Calibri Light"/>
              <a:cs typeface="Calibri Light"/>
            </a:endParaRPr>
          </a:p>
        </p:txBody>
      </p:sp>
      <p:sp>
        <p:nvSpPr>
          <p:cNvPr id="3" name="Title 2">
            <a:extLst>
              <a:ext uri="{FF2B5EF4-FFF2-40B4-BE49-F238E27FC236}">
                <a16:creationId xmlns:a16="http://schemas.microsoft.com/office/drawing/2014/main" id="{8CBF5061-2D5A-1BF4-CEA3-FC482FF7EB94}"/>
              </a:ext>
            </a:extLst>
          </p:cNvPr>
          <p:cNvSpPr>
            <a:spLocks noGrp="1"/>
          </p:cNvSpPr>
          <p:nvPr>
            <p:ph type="title"/>
          </p:nvPr>
        </p:nvSpPr>
        <p:spPr/>
        <p:txBody>
          <a:bodyPr>
            <a:normAutofit fontScale="90000"/>
          </a:bodyPr>
          <a:lstStyle/>
          <a:p>
            <a:r>
              <a:rPr lang="en-US">
                <a:cs typeface="Calibri"/>
              </a:rPr>
              <a:t>Athletics</a:t>
            </a:r>
            <a:endParaRPr lang="en-US" err="1"/>
          </a:p>
        </p:txBody>
      </p:sp>
      <p:sp>
        <p:nvSpPr>
          <p:cNvPr id="4" name="TextBox 3">
            <a:extLst>
              <a:ext uri="{FF2B5EF4-FFF2-40B4-BE49-F238E27FC236}">
                <a16:creationId xmlns:a16="http://schemas.microsoft.com/office/drawing/2014/main" id="{E05FC463-C001-6BAD-AC85-C1FDA87514EF}"/>
              </a:ext>
            </a:extLst>
          </p:cNvPr>
          <p:cNvSpPr txBox="1"/>
          <p:nvPr/>
        </p:nvSpPr>
        <p:spPr>
          <a:xfrm>
            <a:off x="1639958" y="4273826"/>
            <a:ext cx="8945215" cy="156966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solidFill>
                  <a:schemeClr val="tx1"/>
                </a:solidFill>
              </a:rPr>
              <a:t>The Athletics NPRM </a:t>
            </a:r>
            <a:r>
              <a:rPr lang="en-US" sz="2400" dirty="0">
                <a:solidFill>
                  <a:schemeClr val="tx1"/>
                </a:solidFill>
              </a:rPr>
              <a:t>(</a:t>
            </a:r>
            <a:r>
              <a:rPr lang="en-US" sz="2400" i="1" dirty="0">
                <a:solidFill>
                  <a:schemeClr val="tx1"/>
                </a:solidFill>
                <a:hlinkClick r:id="rId2">
                  <a:extLst>
                    <a:ext uri="{A12FA001-AC4F-418D-AE19-62706E023703}">
                      <ahyp:hlinkClr xmlns:ahyp="http://schemas.microsoft.com/office/drawing/2018/hyperlinkcolor" val="tx"/>
                    </a:ext>
                  </a:extLst>
                </a:hlinkClick>
              </a:rPr>
              <a:t>Nondiscrimination on the Basis of Sex in Education Programs or Activities Receiving Federal Financial Assistance: Sex-Related Eligibility Criteria for Male or Female Athletic Teams</a:t>
            </a:r>
            <a:r>
              <a:rPr lang="en-US" sz="2400" dirty="0">
                <a:solidFill>
                  <a:schemeClr val="tx1"/>
                </a:solidFill>
              </a:rPr>
              <a:t>)</a:t>
            </a:r>
            <a:r>
              <a:rPr lang="en-US" sz="2400" b="1" dirty="0">
                <a:solidFill>
                  <a:schemeClr val="tx1"/>
                </a:solidFill>
              </a:rPr>
              <a:t> was NOT a part of this rule. </a:t>
            </a:r>
          </a:p>
        </p:txBody>
      </p:sp>
      <p:sp>
        <p:nvSpPr>
          <p:cNvPr id="5" name="Slide Number Placeholder 4">
            <a:extLst>
              <a:ext uri="{FF2B5EF4-FFF2-40B4-BE49-F238E27FC236}">
                <a16:creationId xmlns:a16="http://schemas.microsoft.com/office/drawing/2014/main" id="{07ED702A-0A49-A29C-E92A-4753FDCBED3F}"/>
              </a:ext>
            </a:extLst>
          </p:cNvPr>
          <p:cNvSpPr>
            <a:spLocks noGrp="1"/>
          </p:cNvSpPr>
          <p:nvPr>
            <p:ph type="sldNum" sz="quarter" idx="21"/>
          </p:nvPr>
        </p:nvSpPr>
        <p:spPr/>
        <p:txBody>
          <a:bodyPr/>
          <a:lstStyle/>
          <a:p>
            <a:fld id="{D74EEBE0-90DA-9449-945D-BE812F6254A8}" type="slidenum">
              <a:rPr lang="en-US" smtClean="0"/>
              <a:pPr/>
              <a:t>129</a:t>
            </a:fld>
            <a:endParaRPr lang="en-US"/>
          </a:p>
        </p:txBody>
      </p:sp>
    </p:spTree>
    <p:extLst>
      <p:ext uri="{BB962C8B-B14F-4D97-AF65-F5344CB8AC3E}">
        <p14:creationId xmlns:p14="http://schemas.microsoft.com/office/powerpoint/2010/main" val="971306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p:txBody>
          <a:bodyPr lIns="91440" tIns="45720" rIns="91440" bIns="45720" anchor="t">
            <a:noAutofit/>
          </a:bodyPr>
          <a:lstStyle/>
          <a:p>
            <a:r>
              <a:rPr lang="en-US">
                <a:cs typeface="Segoe UI"/>
              </a:rPr>
              <a:t>Sodomy - NIBRS</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26161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a:solidFill>
                  <a:srgbClr val="404040"/>
                </a:solidFill>
                <a:latin typeface="Arial"/>
                <a:cs typeface="Arial"/>
              </a:rPr>
              <a:t>Oral or anal sexual intercourse with another person, without the consent of the victim, including instances where the victim is unable to give consent because of his/her age or because of his/her temporary or permanent mental or physical incapacity.</a:t>
            </a:r>
          </a:p>
          <a:p>
            <a:pPr marL="457200" indent="-457200">
              <a:buFont typeface="Arial"/>
              <a:buChar char="•"/>
            </a:pPr>
            <a:endParaRPr lang="en-US" sz="2800">
              <a:solidFill>
                <a:srgbClr val="404040"/>
              </a:solidFill>
              <a:cs typeface="Arial"/>
            </a:endParaRPr>
          </a:p>
          <a:p>
            <a:pPr marL="285750" indent="-285750">
              <a:buFont typeface="Arial"/>
              <a:buChar char="•"/>
            </a:pPr>
            <a:endParaRPr lang="en-US" sz="2400">
              <a:solidFill>
                <a:schemeClr val="bg1"/>
              </a:solidFill>
              <a:cs typeface="Arial"/>
            </a:endParaRPr>
          </a:p>
        </p:txBody>
      </p:sp>
    </p:spTree>
    <p:extLst>
      <p:ext uri="{BB962C8B-B14F-4D97-AF65-F5344CB8AC3E}">
        <p14:creationId xmlns:p14="http://schemas.microsoft.com/office/powerpoint/2010/main" val="82726920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0AC68-6B27-E1C1-738D-27724C7D348E}"/>
              </a:ext>
            </a:extLst>
          </p:cNvPr>
          <p:cNvSpPr>
            <a:spLocks noGrp="1"/>
          </p:cNvSpPr>
          <p:nvPr>
            <p:ph type="title"/>
          </p:nvPr>
        </p:nvSpPr>
        <p:spPr>
          <a:xfrm>
            <a:off x="356893" y="2499057"/>
            <a:ext cx="10515600" cy="1325563"/>
          </a:xfrm>
        </p:spPr>
        <p:txBody>
          <a:bodyPr>
            <a:normAutofit fontScale="90000"/>
          </a:bodyPr>
          <a:lstStyle/>
          <a:p>
            <a:r>
              <a:rPr lang="en-US">
                <a:cs typeface="Calibri"/>
              </a:rPr>
              <a:t>Pregnancy and Parenting</a:t>
            </a:r>
            <a:br>
              <a:rPr lang="en-US">
                <a:cs typeface="Calibri"/>
              </a:rPr>
            </a:br>
            <a:br>
              <a:rPr lang="en-US">
                <a:cs typeface="Calibri"/>
              </a:rPr>
            </a:br>
            <a:r>
              <a:rPr lang="en-US">
                <a:ea typeface="Calibri"/>
                <a:cs typeface="Calibri"/>
              </a:rPr>
              <a:t>Definitions: 106.2</a:t>
            </a:r>
          </a:p>
        </p:txBody>
      </p:sp>
      <p:sp>
        <p:nvSpPr>
          <p:cNvPr id="3" name="Slide Number Placeholder 2">
            <a:extLst>
              <a:ext uri="{FF2B5EF4-FFF2-40B4-BE49-F238E27FC236}">
                <a16:creationId xmlns:a16="http://schemas.microsoft.com/office/drawing/2014/main" id="{30CCCFDA-F674-5C3E-9DC7-6E27D2628E84}"/>
              </a:ext>
            </a:extLst>
          </p:cNvPr>
          <p:cNvSpPr>
            <a:spLocks noGrp="1"/>
          </p:cNvSpPr>
          <p:nvPr>
            <p:ph type="sldNum" sz="quarter" idx="11"/>
          </p:nvPr>
        </p:nvSpPr>
        <p:spPr/>
        <p:txBody>
          <a:bodyPr/>
          <a:lstStyle/>
          <a:p>
            <a:fld id="{D74EEBE0-90DA-9449-945D-BE812F6254A8}" type="slidenum">
              <a:rPr lang="en-US" smtClean="0"/>
              <a:pPr/>
              <a:t>130</a:t>
            </a:fld>
            <a:endParaRPr lang="en-US"/>
          </a:p>
        </p:txBody>
      </p:sp>
    </p:spTree>
    <p:extLst>
      <p:ext uri="{BB962C8B-B14F-4D97-AF65-F5344CB8AC3E}">
        <p14:creationId xmlns:p14="http://schemas.microsoft.com/office/powerpoint/2010/main" val="181475454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E7283E-F370-CD81-38DB-580DF8A344E4}"/>
              </a:ext>
            </a:extLst>
          </p:cNvPr>
          <p:cNvSpPr>
            <a:spLocks noGrp="1"/>
          </p:cNvSpPr>
          <p:nvPr>
            <p:ph type="body" sz="quarter" idx="19"/>
          </p:nvPr>
        </p:nvSpPr>
        <p:spPr/>
        <p:txBody>
          <a:bodyPr vert="horz" lIns="91440" tIns="45720" rIns="91440" bIns="45720" rtlCol="0" anchor="t">
            <a:normAutofit/>
          </a:bodyPr>
          <a:lstStyle/>
          <a:p>
            <a:pPr>
              <a:buFont typeface="Wingdings,Sans-Serif" panose="020B0604020202020204" pitchFamily="34" charset="0"/>
              <a:buChar char="q"/>
            </a:pPr>
            <a:r>
              <a:rPr lang="en-US">
                <a:ea typeface="Calibri Light"/>
                <a:cs typeface="Calibri Light"/>
              </a:rPr>
              <a:t>Note definitions of parenting status and pregnancy – scope is broad</a:t>
            </a:r>
          </a:p>
          <a:p>
            <a:pPr>
              <a:buFont typeface="Wingdings,Sans-Serif" panose="020B0604020202020204" pitchFamily="34" charset="0"/>
              <a:buChar char="q"/>
            </a:pPr>
            <a:r>
              <a:rPr lang="en-US">
                <a:ea typeface="Calibri Light"/>
                <a:cs typeface="Calibri Light"/>
              </a:rPr>
              <a:t>Socialize this notice and reporting requirements with HR and Academic Affairs</a:t>
            </a:r>
          </a:p>
          <a:p>
            <a:pPr>
              <a:buFont typeface="Wingdings,Sans-Serif" panose="020B0604020202020204" pitchFamily="34" charset="0"/>
              <a:buChar char="q"/>
            </a:pPr>
            <a:r>
              <a:rPr lang="en-US">
                <a:ea typeface="Calibri Light"/>
                <a:cs typeface="Calibri Light"/>
              </a:rPr>
              <a:t>Determine existing reporting pathways and enhance the ability for employees to access resources to provide to pregnant persons.</a:t>
            </a:r>
          </a:p>
          <a:p>
            <a:pPr>
              <a:buFont typeface="Wingdings,Sans-Serif" panose="020B0604020202020204" pitchFamily="34" charset="0"/>
              <a:buChar char="q"/>
            </a:pPr>
            <a:r>
              <a:rPr lang="en-US">
                <a:ea typeface="Calibri Light"/>
                <a:cs typeface="Calibri Light"/>
              </a:rPr>
              <a:t>Update training materials to reflect changes in definitions.</a:t>
            </a:r>
            <a:endParaRPr lang="en-US"/>
          </a:p>
          <a:p>
            <a:endParaRPr lang="en-US">
              <a:ea typeface="Calibri Light"/>
              <a:cs typeface="Calibri Light"/>
            </a:endParaRPr>
          </a:p>
        </p:txBody>
      </p:sp>
      <p:sp>
        <p:nvSpPr>
          <p:cNvPr id="3" name="Title 2">
            <a:extLst>
              <a:ext uri="{FF2B5EF4-FFF2-40B4-BE49-F238E27FC236}">
                <a16:creationId xmlns:a16="http://schemas.microsoft.com/office/drawing/2014/main" id="{016866F3-2DB7-0D59-182E-89D4A7F069DC}"/>
              </a:ext>
            </a:extLst>
          </p:cNvPr>
          <p:cNvSpPr>
            <a:spLocks noGrp="1"/>
          </p:cNvSpPr>
          <p:nvPr>
            <p:ph type="title"/>
          </p:nvPr>
        </p:nvSpPr>
        <p:spPr>
          <a:xfrm>
            <a:off x="558946" y="349062"/>
            <a:ext cx="7870159" cy="456436"/>
          </a:xfrm>
        </p:spPr>
        <p:txBody>
          <a:bodyPr>
            <a:normAutofit fontScale="90000"/>
          </a:bodyPr>
          <a:lstStyle/>
          <a:p>
            <a:r>
              <a:rPr lang="en-US">
                <a:ea typeface="Calibri"/>
                <a:cs typeface="Calibri"/>
              </a:rPr>
              <a:t>Key Takeaways this Section: Pregnancy and Parenting</a:t>
            </a:r>
            <a:endParaRPr lang="en-US"/>
          </a:p>
        </p:txBody>
      </p:sp>
      <p:sp>
        <p:nvSpPr>
          <p:cNvPr id="4" name="Slide Number Placeholder 3">
            <a:extLst>
              <a:ext uri="{FF2B5EF4-FFF2-40B4-BE49-F238E27FC236}">
                <a16:creationId xmlns:a16="http://schemas.microsoft.com/office/drawing/2014/main" id="{136CED1D-48C4-770F-9D4F-9689471968A6}"/>
              </a:ext>
            </a:extLst>
          </p:cNvPr>
          <p:cNvSpPr>
            <a:spLocks noGrp="1"/>
          </p:cNvSpPr>
          <p:nvPr>
            <p:ph type="sldNum" sz="quarter" idx="21"/>
          </p:nvPr>
        </p:nvSpPr>
        <p:spPr/>
        <p:txBody>
          <a:bodyPr/>
          <a:lstStyle/>
          <a:p>
            <a:fld id="{D74EEBE0-90DA-9449-945D-BE812F6254A8}" type="slidenum">
              <a:rPr lang="en-US" smtClean="0"/>
              <a:pPr/>
              <a:t>131</a:t>
            </a:fld>
            <a:endParaRPr lang="en-US"/>
          </a:p>
        </p:txBody>
      </p:sp>
    </p:spTree>
    <p:extLst>
      <p:ext uri="{BB962C8B-B14F-4D97-AF65-F5344CB8AC3E}">
        <p14:creationId xmlns:p14="http://schemas.microsoft.com/office/powerpoint/2010/main" val="200775393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701A04-8151-E823-2D50-F25CB3E39100}"/>
              </a:ext>
            </a:extLst>
          </p:cNvPr>
          <p:cNvSpPr>
            <a:spLocks noGrp="1"/>
          </p:cNvSpPr>
          <p:nvPr>
            <p:ph type="body" sz="quarter" idx="19"/>
          </p:nvPr>
        </p:nvSpPr>
        <p:spPr/>
        <p:txBody>
          <a:bodyPr vert="horz" lIns="91440" tIns="45720" rIns="91440" bIns="45720" rtlCol="0" anchor="t">
            <a:normAutofit/>
          </a:bodyPr>
          <a:lstStyle/>
          <a:p>
            <a:r>
              <a:rPr lang="en-US">
                <a:cs typeface="Calibri Light"/>
              </a:rPr>
              <a:t>The status of a person who, with respect to another person who is under the age of 18 or who is 18 or older but is incapable of self-care because of a physical or mental disability, is:</a:t>
            </a:r>
          </a:p>
          <a:p>
            <a:pPr lvl="1">
              <a:buFont typeface="Courier New" panose="020B0604020202020204" pitchFamily="34" charset="0"/>
              <a:buChar char="o"/>
            </a:pPr>
            <a:r>
              <a:rPr lang="en-US">
                <a:cs typeface="Calibri Light"/>
              </a:rPr>
              <a:t>A biological parent;</a:t>
            </a:r>
          </a:p>
          <a:p>
            <a:pPr lvl="1">
              <a:buFont typeface="Courier New" panose="020B0604020202020204" pitchFamily="34" charset="0"/>
              <a:buChar char="o"/>
            </a:pPr>
            <a:r>
              <a:rPr lang="en-US">
                <a:cs typeface="Calibri Light"/>
              </a:rPr>
              <a:t>An adoptive parent;</a:t>
            </a:r>
          </a:p>
          <a:p>
            <a:pPr lvl="1">
              <a:buFont typeface="Courier New" panose="020B0604020202020204" pitchFamily="34" charset="0"/>
              <a:buChar char="o"/>
            </a:pPr>
            <a:r>
              <a:rPr lang="en-US">
                <a:cs typeface="Calibri Light"/>
              </a:rPr>
              <a:t>A foster parent;</a:t>
            </a:r>
          </a:p>
          <a:p>
            <a:pPr lvl="1">
              <a:buFont typeface="Courier New" panose="020B0604020202020204" pitchFamily="34" charset="0"/>
              <a:buChar char="o"/>
            </a:pPr>
            <a:r>
              <a:rPr lang="en-US">
                <a:cs typeface="Calibri Light"/>
              </a:rPr>
              <a:t>A stepparent;</a:t>
            </a:r>
          </a:p>
          <a:p>
            <a:pPr lvl="1">
              <a:buFont typeface="Courier New" panose="020B0604020202020204" pitchFamily="34" charset="0"/>
              <a:buChar char="o"/>
            </a:pPr>
            <a:r>
              <a:rPr lang="en-US">
                <a:cs typeface="Calibri Light"/>
              </a:rPr>
              <a:t>A legal custodian or guardian;</a:t>
            </a:r>
          </a:p>
          <a:p>
            <a:pPr lvl="1">
              <a:buFont typeface="Courier New" panose="020B0604020202020204" pitchFamily="34" charset="0"/>
              <a:buChar char="o"/>
            </a:pPr>
            <a:r>
              <a:rPr lang="en-US">
                <a:cs typeface="Calibri Light"/>
              </a:rPr>
              <a:t>In loco parentis with respect to such a person; or</a:t>
            </a:r>
          </a:p>
          <a:p>
            <a:pPr lvl="1">
              <a:buFont typeface="Courier New" panose="020B0604020202020204" pitchFamily="34" charset="0"/>
              <a:buChar char="o"/>
            </a:pPr>
            <a:r>
              <a:rPr lang="en-US">
                <a:cs typeface="Calibri Light"/>
              </a:rPr>
              <a:t>Actively seeking legal custody, guardianship, visitation, or adoption of such a person.</a:t>
            </a:r>
          </a:p>
        </p:txBody>
      </p:sp>
      <p:sp>
        <p:nvSpPr>
          <p:cNvPr id="3" name="Title 2">
            <a:extLst>
              <a:ext uri="{FF2B5EF4-FFF2-40B4-BE49-F238E27FC236}">
                <a16:creationId xmlns:a16="http://schemas.microsoft.com/office/drawing/2014/main" id="{92E607E5-F9EC-AA14-8796-482C0910960D}"/>
              </a:ext>
            </a:extLst>
          </p:cNvPr>
          <p:cNvSpPr>
            <a:spLocks noGrp="1"/>
          </p:cNvSpPr>
          <p:nvPr>
            <p:ph type="title"/>
          </p:nvPr>
        </p:nvSpPr>
        <p:spPr/>
        <p:txBody>
          <a:bodyPr>
            <a:normAutofit fontScale="90000"/>
          </a:bodyPr>
          <a:lstStyle/>
          <a:p>
            <a:r>
              <a:rPr lang="en-US">
                <a:cs typeface="Calibri"/>
              </a:rPr>
              <a:t>Definition of Parental Status – 106.2</a:t>
            </a:r>
            <a:endParaRPr lang="en-US"/>
          </a:p>
        </p:txBody>
      </p:sp>
      <p:sp>
        <p:nvSpPr>
          <p:cNvPr id="4" name="Slide Number Placeholder 3">
            <a:extLst>
              <a:ext uri="{FF2B5EF4-FFF2-40B4-BE49-F238E27FC236}">
                <a16:creationId xmlns:a16="http://schemas.microsoft.com/office/drawing/2014/main" id="{7071B8CB-4FCE-99F3-CA70-C8D55964A168}"/>
              </a:ext>
            </a:extLst>
          </p:cNvPr>
          <p:cNvSpPr>
            <a:spLocks noGrp="1"/>
          </p:cNvSpPr>
          <p:nvPr>
            <p:ph type="sldNum" sz="quarter" idx="21"/>
          </p:nvPr>
        </p:nvSpPr>
        <p:spPr/>
        <p:txBody>
          <a:bodyPr/>
          <a:lstStyle/>
          <a:p>
            <a:fld id="{D74EEBE0-90DA-9449-945D-BE812F6254A8}" type="slidenum">
              <a:rPr lang="en-US" smtClean="0"/>
              <a:pPr/>
              <a:t>132</a:t>
            </a:fld>
            <a:endParaRPr lang="en-US"/>
          </a:p>
        </p:txBody>
      </p:sp>
    </p:spTree>
    <p:extLst>
      <p:ext uri="{BB962C8B-B14F-4D97-AF65-F5344CB8AC3E}">
        <p14:creationId xmlns:p14="http://schemas.microsoft.com/office/powerpoint/2010/main" val="345236998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834E4B-BCFA-8EF9-11A3-7DF0ED694C2E}"/>
              </a:ext>
            </a:extLst>
          </p:cNvPr>
          <p:cNvSpPr>
            <a:spLocks noGrp="1"/>
          </p:cNvSpPr>
          <p:nvPr>
            <p:ph type="body" sz="quarter" idx="19"/>
          </p:nvPr>
        </p:nvSpPr>
        <p:spPr/>
        <p:txBody>
          <a:bodyPr vert="horz" lIns="91440" tIns="45720" rIns="91440" bIns="45720" rtlCol="0" anchor="t">
            <a:normAutofit/>
          </a:bodyPr>
          <a:lstStyle/>
          <a:p>
            <a:r>
              <a:rPr lang="en-US">
                <a:cs typeface="Calibri Light"/>
              </a:rPr>
              <a:t>Pregnancy, childbirth, termination of pregnancy, or lactation;</a:t>
            </a:r>
          </a:p>
          <a:p>
            <a:r>
              <a:rPr lang="en-US">
                <a:cs typeface="Calibri Light"/>
              </a:rPr>
              <a:t>Medical conditions related to pregnancy, childbirth, termination of pregnancy, or lactation; or</a:t>
            </a:r>
          </a:p>
          <a:p>
            <a:r>
              <a:rPr lang="en-US">
                <a:cs typeface="Calibri Light"/>
              </a:rPr>
              <a:t>Recovery from pregnancy, childbirth, termination of pregnancy, lactation, or related medical conditions.</a:t>
            </a:r>
          </a:p>
        </p:txBody>
      </p:sp>
      <p:sp>
        <p:nvSpPr>
          <p:cNvPr id="3" name="Title 2">
            <a:extLst>
              <a:ext uri="{FF2B5EF4-FFF2-40B4-BE49-F238E27FC236}">
                <a16:creationId xmlns:a16="http://schemas.microsoft.com/office/drawing/2014/main" id="{9C38C362-9A8F-22D1-C2A3-1F9A62CD5397}"/>
              </a:ext>
            </a:extLst>
          </p:cNvPr>
          <p:cNvSpPr>
            <a:spLocks noGrp="1"/>
          </p:cNvSpPr>
          <p:nvPr>
            <p:ph type="title"/>
          </p:nvPr>
        </p:nvSpPr>
        <p:spPr>
          <a:xfrm>
            <a:off x="558946" y="309857"/>
            <a:ext cx="7870159" cy="456436"/>
          </a:xfrm>
        </p:spPr>
        <p:txBody>
          <a:bodyPr>
            <a:normAutofit fontScale="90000"/>
          </a:bodyPr>
          <a:lstStyle/>
          <a:p>
            <a:r>
              <a:rPr lang="en-US">
                <a:cs typeface="Calibri"/>
              </a:rPr>
              <a:t>Definition of Pregnancy or Related Conditions – 106.2</a:t>
            </a:r>
            <a:endParaRPr lang="en-US"/>
          </a:p>
        </p:txBody>
      </p:sp>
      <p:sp>
        <p:nvSpPr>
          <p:cNvPr id="4" name="Slide Number Placeholder 3">
            <a:extLst>
              <a:ext uri="{FF2B5EF4-FFF2-40B4-BE49-F238E27FC236}">
                <a16:creationId xmlns:a16="http://schemas.microsoft.com/office/drawing/2014/main" id="{B865E9B2-76E9-D272-5296-20FD774C7503}"/>
              </a:ext>
            </a:extLst>
          </p:cNvPr>
          <p:cNvSpPr>
            <a:spLocks noGrp="1"/>
          </p:cNvSpPr>
          <p:nvPr>
            <p:ph type="sldNum" sz="quarter" idx="21"/>
          </p:nvPr>
        </p:nvSpPr>
        <p:spPr/>
        <p:txBody>
          <a:bodyPr/>
          <a:lstStyle/>
          <a:p>
            <a:fld id="{D74EEBE0-90DA-9449-945D-BE812F6254A8}" type="slidenum">
              <a:rPr lang="en-US" smtClean="0"/>
              <a:pPr/>
              <a:t>133</a:t>
            </a:fld>
            <a:endParaRPr lang="en-US"/>
          </a:p>
        </p:txBody>
      </p:sp>
    </p:spTree>
    <p:extLst>
      <p:ext uri="{BB962C8B-B14F-4D97-AF65-F5344CB8AC3E}">
        <p14:creationId xmlns:p14="http://schemas.microsoft.com/office/powerpoint/2010/main" val="210147859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5AD703-D3B1-8B6D-94C3-8AEF91F711B2}"/>
              </a:ext>
            </a:extLst>
          </p:cNvPr>
          <p:cNvSpPr>
            <a:spLocks noGrp="1"/>
          </p:cNvSpPr>
          <p:nvPr>
            <p:ph type="body" sz="quarter" idx="19"/>
          </p:nvPr>
        </p:nvSpPr>
        <p:spPr/>
        <p:txBody>
          <a:bodyPr vert="horz" lIns="91440" tIns="45720" rIns="91440" bIns="45720" rtlCol="0" anchor="t">
            <a:normAutofit/>
          </a:bodyPr>
          <a:lstStyle/>
          <a:p>
            <a:r>
              <a:rPr lang="en-US">
                <a:cs typeface="Calibri Light"/>
              </a:rPr>
              <a:t>Admissions – 106.21(c)</a:t>
            </a:r>
          </a:p>
          <a:p>
            <a:r>
              <a:rPr lang="en-US">
                <a:cs typeface="Calibri Light"/>
              </a:rPr>
              <a:t>Non-discrimination, notice, and </a:t>
            </a:r>
            <a:r>
              <a:rPr lang="en-US" b="1">
                <a:cs typeface="Calibri Light"/>
              </a:rPr>
              <a:t>reasonable modifications</a:t>
            </a:r>
            <a:r>
              <a:rPr lang="en-US">
                <a:cs typeface="Calibri Light"/>
              </a:rPr>
              <a:t> – 106.40</a:t>
            </a:r>
            <a:endParaRPr lang="en-US">
              <a:ea typeface="Calibri Light"/>
              <a:cs typeface="Calibri Light"/>
            </a:endParaRPr>
          </a:p>
          <a:p>
            <a:r>
              <a:rPr lang="en-US">
                <a:cs typeface="Calibri Light"/>
              </a:rPr>
              <a:t>Voluntary leaves of absence – 106.40(b)(3)(iv)</a:t>
            </a:r>
            <a:endParaRPr lang="en-US">
              <a:ea typeface="Calibri Light" panose="020F0302020204030204"/>
              <a:cs typeface="Calibri Light"/>
            </a:endParaRPr>
          </a:p>
          <a:p>
            <a:r>
              <a:rPr lang="en-US" b="1">
                <a:cs typeface="Calibri Light"/>
              </a:rPr>
              <a:t>Lactation space</a:t>
            </a:r>
            <a:r>
              <a:rPr lang="en-US">
                <a:cs typeface="Calibri Light"/>
              </a:rPr>
              <a:t>  - 106.40(b)(3)(v)</a:t>
            </a:r>
            <a:endParaRPr lang="en-US">
              <a:ea typeface="Calibri Light"/>
              <a:cs typeface="Calibri Light"/>
            </a:endParaRPr>
          </a:p>
          <a:p>
            <a:r>
              <a:rPr lang="en-US" b="1">
                <a:cs typeface="Calibri Light"/>
              </a:rPr>
              <a:t>Limitations on supporting documentation</a:t>
            </a:r>
            <a:r>
              <a:rPr lang="en-US">
                <a:cs typeface="Calibri Light"/>
              </a:rPr>
              <a:t> – 106.40(b)(3)(vi)</a:t>
            </a:r>
            <a:endParaRPr lang="en-US">
              <a:ea typeface="Calibri Light"/>
              <a:cs typeface="Calibri Light"/>
            </a:endParaRPr>
          </a:p>
          <a:p>
            <a:r>
              <a:rPr lang="en-US">
                <a:cs typeface="Calibri Light"/>
              </a:rPr>
              <a:t>Comparable treatment to other temporary medical conditions – 106.40(b)(4)</a:t>
            </a:r>
            <a:endParaRPr lang="en-US">
              <a:ea typeface="Calibri Light" panose="020F0302020204030204"/>
              <a:cs typeface="Calibri Light"/>
            </a:endParaRPr>
          </a:p>
          <a:p>
            <a:r>
              <a:rPr lang="en-US">
                <a:cs typeface="Calibri Light"/>
              </a:rPr>
              <a:t>Certification to participate – 106.40(b)(5)</a:t>
            </a:r>
            <a:endParaRPr lang="en-US">
              <a:ea typeface="Calibri Light" panose="020F0302020204030204"/>
              <a:cs typeface="Calibri Light"/>
            </a:endParaRPr>
          </a:p>
        </p:txBody>
      </p:sp>
      <p:sp>
        <p:nvSpPr>
          <p:cNvPr id="3" name="Title 2">
            <a:extLst>
              <a:ext uri="{FF2B5EF4-FFF2-40B4-BE49-F238E27FC236}">
                <a16:creationId xmlns:a16="http://schemas.microsoft.com/office/drawing/2014/main" id="{D099CC76-BA46-7FCD-98BC-612A9805C2BC}"/>
              </a:ext>
            </a:extLst>
          </p:cNvPr>
          <p:cNvSpPr>
            <a:spLocks noGrp="1"/>
          </p:cNvSpPr>
          <p:nvPr>
            <p:ph type="title"/>
          </p:nvPr>
        </p:nvSpPr>
        <p:spPr/>
        <p:txBody>
          <a:bodyPr>
            <a:normAutofit fontScale="90000"/>
          </a:bodyPr>
          <a:lstStyle/>
          <a:p>
            <a:r>
              <a:rPr lang="en-US">
                <a:cs typeface="Calibri"/>
              </a:rPr>
              <a:t>Key Regulations</a:t>
            </a:r>
            <a:endParaRPr lang="en-US"/>
          </a:p>
        </p:txBody>
      </p:sp>
      <p:sp>
        <p:nvSpPr>
          <p:cNvPr id="4" name="Slide Number Placeholder 3">
            <a:extLst>
              <a:ext uri="{FF2B5EF4-FFF2-40B4-BE49-F238E27FC236}">
                <a16:creationId xmlns:a16="http://schemas.microsoft.com/office/drawing/2014/main" id="{5A857992-71DD-E0B4-3812-2CCCF156BDCB}"/>
              </a:ext>
            </a:extLst>
          </p:cNvPr>
          <p:cNvSpPr>
            <a:spLocks noGrp="1"/>
          </p:cNvSpPr>
          <p:nvPr>
            <p:ph type="sldNum" sz="quarter" idx="21"/>
          </p:nvPr>
        </p:nvSpPr>
        <p:spPr/>
        <p:txBody>
          <a:bodyPr/>
          <a:lstStyle/>
          <a:p>
            <a:fld id="{D74EEBE0-90DA-9449-945D-BE812F6254A8}" type="slidenum">
              <a:rPr lang="en-US" smtClean="0"/>
              <a:pPr/>
              <a:t>134</a:t>
            </a:fld>
            <a:endParaRPr lang="en-US"/>
          </a:p>
        </p:txBody>
      </p:sp>
    </p:spTree>
    <p:extLst>
      <p:ext uri="{BB962C8B-B14F-4D97-AF65-F5344CB8AC3E}">
        <p14:creationId xmlns:p14="http://schemas.microsoft.com/office/powerpoint/2010/main" val="355394083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0AC68-6B27-E1C1-738D-27724C7D348E}"/>
              </a:ext>
            </a:extLst>
          </p:cNvPr>
          <p:cNvSpPr>
            <a:spLocks noGrp="1"/>
          </p:cNvSpPr>
          <p:nvPr>
            <p:ph type="title"/>
          </p:nvPr>
        </p:nvSpPr>
        <p:spPr>
          <a:xfrm>
            <a:off x="260131" y="3599724"/>
            <a:ext cx="10515600" cy="1325563"/>
          </a:xfrm>
        </p:spPr>
        <p:txBody>
          <a:bodyPr>
            <a:normAutofit/>
          </a:bodyPr>
          <a:lstStyle/>
          <a:p>
            <a:r>
              <a:rPr lang="en-US">
                <a:cs typeface="Calibri"/>
              </a:rPr>
              <a:t>Your Next Moves</a:t>
            </a:r>
            <a:endParaRPr lang="en-US"/>
          </a:p>
        </p:txBody>
      </p:sp>
      <p:sp>
        <p:nvSpPr>
          <p:cNvPr id="3" name="Slide Number Placeholder 2">
            <a:extLst>
              <a:ext uri="{FF2B5EF4-FFF2-40B4-BE49-F238E27FC236}">
                <a16:creationId xmlns:a16="http://schemas.microsoft.com/office/drawing/2014/main" id="{837E5B3C-2169-2341-FB42-1278B22F60E2}"/>
              </a:ext>
            </a:extLst>
          </p:cNvPr>
          <p:cNvSpPr>
            <a:spLocks noGrp="1"/>
          </p:cNvSpPr>
          <p:nvPr>
            <p:ph type="sldNum" sz="quarter" idx="11"/>
          </p:nvPr>
        </p:nvSpPr>
        <p:spPr/>
        <p:txBody>
          <a:bodyPr/>
          <a:lstStyle/>
          <a:p>
            <a:fld id="{D74EEBE0-90DA-9449-945D-BE812F6254A8}" type="slidenum">
              <a:rPr lang="en-US" smtClean="0"/>
              <a:pPr/>
              <a:t>135</a:t>
            </a:fld>
            <a:endParaRPr lang="en-US"/>
          </a:p>
        </p:txBody>
      </p:sp>
    </p:spTree>
    <p:extLst>
      <p:ext uri="{BB962C8B-B14F-4D97-AF65-F5344CB8AC3E}">
        <p14:creationId xmlns:p14="http://schemas.microsoft.com/office/powerpoint/2010/main" val="320387563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5208A-6B54-E631-79BE-0999AB201784}"/>
              </a:ext>
            </a:extLst>
          </p:cNvPr>
          <p:cNvSpPr>
            <a:spLocks noGrp="1"/>
          </p:cNvSpPr>
          <p:nvPr>
            <p:ph type="body" sz="quarter" idx="19"/>
          </p:nvPr>
        </p:nvSpPr>
        <p:spPr/>
        <p:txBody>
          <a:bodyPr vert="horz" lIns="91440" tIns="45720" rIns="91440" bIns="45720" rtlCol="0" anchor="t">
            <a:normAutofit/>
          </a:bodyPr>
          <a:lstStyle/>
          <a:p>
            <a:r>
              <a:rPr lang="en-US" dirty="0">
                <a:ea typeface="Calibri Light"/>
                <a:cs typeface="Calibri Light"/>
              </a:rPr>
              <a:t>Gather your stakeholders – Board members, faculty, staff, students, community members?</a:t>
            </a:r>
            <a:endParaRPr lang="en-US" dirty="0"/>
          </a:p>
          <a:p>
            <a:r>
              <a:rPr lang="en-US" dirty="0">
                <a:ea typeface="Calibri Light"/>
                <a:cs typeface="Calibri Light"/>
              </a:rPr>
              <a:t>Get feedback on what choices might fit your community best</a:t>
            </a:r>
          </a:p>
          <a:p>
            <a:r>
              <a:rPr lang="en-US" dirty="0">
                <a:ea typeface="Calibri Light"/>
                <a:cs typeface="Calibri Light"/>
              </a:rPr>
              <a:t>Make decisions about the options you will exercise in your policy.</a:t>
            </a:r>
          </a:p>
          <a:p>
            <a:r>
              <a:rPr lang="en-US" dirty="0">
                <a:ea typeface="Calibri Light"/>
                <a:cs typeface="Calibri Light"/>
              </a:rPr>
              <a:t>Work with counsel to integrate your choices—and your ethic of care—into the policy.</a:t>
            </a:r>
          </a:p>
          <a:p>
            <a:endParaRPr lang="en-US">
              <a:ea typeface="Calibri Light"/>
              <a:cs typeface="Calibri Light"/>
            </a:endParaRPr>
          </a:p>
        </p:txBody>
      </p:sp>
      <p:sp>
        <p:nvSpPr>
          <p:cNvPr id="3" name="Title 2">
            <a:extLst>
              <a:ext uri="{FF2B5EF4-FFF2-40B4-BE49-F238E27FC236}">
                <a16:creationId xmlns:a16="http://schemas.microsoft.com/office/drawing/2014/main" id="{FD22E9A8-92F9-B754-7B38-53022509EFC1}"/>
              </a:ext>
            </a:extLst>
          </p:cNvPr>
          <p:cNvSpPr>
            <a:spLocks noGrp="1"/>
          </p:cNvSpPr>
          <p:nvPr>
            <p:ph type="title"/>
          </p:nvPr>
        </p:nvSpPr>
        <p:spPr/>
        <p:txBody>
          <a:bodyPr>
            <a:normAutofit fontScale="90000"/>
          </a:bodyPr>
          <a:lstStyle/>
          <a:p>
            <a:r>
              <a:rPr lang="en-US">
                <a:cs typeface="Calibri"/>
              </a:rPr>
              <a:t>Next Steps</a:t>
            </a:r>
            <a:endParaRPr lang="en-US"/>
          </a:p>
        </p:txBody>
      </p:sp>
      <p:sp>
        <p:nvSpPr>
          <p:cNvPr id="4" name="Slide Number Placeholder 3">
            <a:extLst>
              <a:ext uri="{FF2B5EF4-FFF2-40B4-BE49-F238E27FC236}">
                <a16:creationId xmlns:a16="http://schemas.microsoft.com/office/drawing/2014/main" id="{F901AF26-ACA0-A9CE-A14F-7A3802AF2CFA}"/>
              </a:ext>
            </a:extLst>
          </p:cNvPr>
          <p:cNvSpPr>
            <a:spLocks noGrp="1"/>
          </p:cNvSpPr>
          <p:nvPr>
            <p:ph type="sldNum" sz="quarter" idx="21"/>
          </p:nvPr>
        </p:nvSpPr>
        <p:spPr/>
        <p:txBody>
          <a:bodyPr/>
          <a:lstStyle/>
          <a:p>
            <a:fld id="{D74EEBE0-90DA-9449-945D-BE812F6254A8}" type="slidenum">
              <a:rPr lang="en-US" smtClean="0"/>
              <a:pPr/>
              <a:t>136</a:t>
            </a:fld>
            <a:endParaRPr lang="en-US"/>
          </a:p>
        </p:txBody>
      </p:sp>
    </p:spTree>
    <p:extLst>
      <p:ext uri="{BB962C8B-B14F-4D97-AF65-F5344CB8AC3E}">
        <p14:creationId xmlns:p14="http://schemas.microsoft.com/office/powerpoint/2010/main" val="912461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p:txBody>
          <a:bodyPr lIns="91440" tIns="45720" rIns="91440" bIns="45720" anchor="t">
            <a:noAutofit/>
          </a:bodyPr>
          <a:lstStyle/>
          <a:p>
            <a:r>
              <a:rPr lang="en-US">
                <a:cs typeface="Segoe UI"/>
              </a:rPr>
              <a:t>Sexual Assault With An Object - NIBRS</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a:solidFill>
                  <a:srgbClr val="404040"/>
                </a:solidFill>
                <a:latin typeface="Arial"/>
                <a:cs typeface="Arial"/>
              </a:rPr>
              <a:t>To use an object or instrument to unlawfully penetrate, however slightly, the genital or anal opening of the body of another person, without the consent of the victim, including instances where the victim is unable to give consent because of his/her age or because of his/her temporary or permanent mental or physical incapacity.</a:t>
            </a:r>
          </a:p>
          <a:p>
            <a:pPr marL="457200" indent="-457200">
              <a:buFont typeface="Arial"/>
              <a:buChar char="•"/>
            </a:pPr>
            <a:r>
              <a:rPr lang="en-US" sz="2800">
                <a:solidFill>
                  <a:srgbClr val="404040"/>
                </a:solidFill>
                <a:latin typeface="Arial"/>
                <a:cs typeface="Arial"/>
              </a:rPr>
              <a:t>*Object or instrument = anything except for genitalia</a:t>
            </a: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285750" indent="-285750">
              <a:buFont typeface="Arial"/>
              <a:buChar char="•"/>
            </a:pPr>
            <a:endParaRPr lang="en-US" sz="2400">
              <a:solidFill>
                <a:schemeClr val="bg1"/>
              </a:solidFill>
              <a:cs typeface="Arial"/>
            </a:endParaRPr>
          </a:p>
        </p:txBody>
      </p:sp>
    </p:spTree>
    <p:extLst>
      <p:ext uri="{BB962C8B-B14F-4D97-AF65-F5344CB8AC3E}">
        <p14:creationId xmlns:p14="http://schemas.microsoft.com/office/powerpoint/2010/main" val="2762081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p:txBody>
          <a:bodyPr lIns="91440" tIns="45720" rIns="91440" bIns="45720" anchor="t">
            <a:noAutofit/>
          </a:bodyPr>
          <a:lstStyle/>
          <a:p>
            <a:r>
              <a:rPr lang="en-US">
                <a:cs typeface="Segoe UI"/>
              </a:rPr>
              <a:t>Fondling - NIBRS</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a:solidFill>
                  <a:srgbClr val="404040"/>
                </a:solidFill>
                <a:latin typeface="Arial"/>
                <a:cs typeface="Arial"/>
              </a:rPr>
              <a:t>The touching of the private body parts of another person for the purpose of sexual gratification, without the consent of the victim, including instances where the victim is unable to give consent because of his/her age or because of his/her temporary or permanent mental or physical incapacity.</a:t>
            </a:r>
            <a:endParaRPr lang="en-US"/>
          </a:p>
          <a:p>
            <a:pPr marL="457200" indent="-457200">
              <a:buFont typeface="Arial"/>
              <a:buChar char="•"/>
            </a:pPr>
            <a:endParaRPr lang="en-US" sz="2800">
              <a:solidFill>
                <a:srgbClr val="404040"/>
              </a:solidFill>
              <a:cs typeface="Arial"/>
            </a:endParaRPr>
          </a:p>
          <a:p>
            <a:pPr marL="285750" indent="-285750">
              <a:buFont typeface="Arial"/>
              <a:buChar char="•"/>
            </a:pPr>
            <a:endParaRPr lang="en-US" sz="2400">
              <a:solidFill>
                <a:schemeClr val="bg1"/>
              </a:solidFill>
              <a:cs typeface="Arial"/>
            </a:endParaRPr>
          </a:p>
        </p:txBody>
      </p:sp>
    </p:spTree>
    <p:extLst>
      <p:ext uri="{BB962C8B-B14F-4D97-AF65-F5344CB8AC3E}">
        <p14:creationId xmlns:p14="http://schemas.microsoft.com/office/powerpoint/2010/main" val="1306309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A845C-7665-3AF7-0022-2FCC6F1EF53C}"/>
              </a:ext>
            </a:extLst>
          </p:cNvPr>
          <p:cNvSpPr>
            <a:spLocks noGrp="1"/>
          </p:cNvSpPr>
          <p:nvPr>
            <p:ph type="title"/>
          </p:nvPr>
        </p:nvSpPr>
        <p:spPr/>
        <p:txBody>
          <a:bodyPr lIns="91440" tIns="45720" rIns="91440" bIns="45720" anchor="t">
            <a:normAutofit/>
          </a:bodyPr>
          <a:lstStyle/>
          <a:p>
            <a:r>
              <a:rPr lang="en-US">
                <a:cs typeface="Segoe UI"/>
              </a:rPr>
              <a:t>Quick Check</a:t>
            </a:r>
            <a:endParaRPr lang="en-US"/>
          </a:p>
        </p:txBody>
      </p:sp>
      <p:sp>
        <p:nvSpPr>
          <p:cNvPr id="3" name="Text Placeholder 2">
            <a:extLst>
              <a:ext uri="{FF2B5EF4-FFF2-40B4-BE49-F238E27FC236}">
                <a16:creationId xmlns:a16="http://schemas.microsoft.com/office/drawing/2014/main" id="{189F59D0-4389-0781-82F0-126B3893B562}"/>
              </a:ext>
            </a:extLst>
          </p:cNvPr>
          <p:cNvSpPr>
            <a:spLocks noGrp="1"/>
          </p:cNvSpPr>
          <p:nvPr>
            <p:ph type="body" sz="quarter" idx="11"/>
          </p:nvPr>
        </p:nvSpPr>
        <p:spPr>
          <a:xfrm>
            <a:off x="5199743" y="1905000"/>
            <a:ext cx="6477000" cy="3854668"/>
          </a:xfrm>
        </p:spPr>
        <p:txBody>
          <a:bodyPr lIns="91440" tIns="45720" rIns="91440" bIns="45720" anchor="t"/>
          <a:lstStyle/>
          <a:p>
            <a:r>
              <a:rPr lang="en-US" sz="2000" b="0">
                <a:cs typeface="Segoe UI"/>
              </a:rPr>
              <a:t>Are these "private body parts" for purposes of fondling?</a:t>
            </a:r>
          </a:p>
          <a:p>
            <a:pPr marL="285750" indent="-285750">
              <a:buChar char="•"/>
            </a:pPr>
            <a:r>
              <a:rPr lang="en-US" sz="2000" b="0">
                <a:cs typeface="Segoe UI"/>
              </a:rPr>
              <a:t>Penis</a:t>
            </a:r>
          </a:p>
          <a:p>
            <a:pPr marL="285750" indent="-285750">
              <a:buChar char="•"/>
            </a:pPr>
            <a:r>
              <a:rPr lang="en-US" sz="2000" b="0">
                <a:cs typeface="Segoe UI"/>
              </a:rPr>
              <a:t>Vagina</a:t>
            </a:r>
          </a:p>
          <a:p>
            <a:pPr marL="285750" indent="-285750">
              <a:buChar char="•"/>
            </a:pPr>
            <a:r>
              <a:rPr lang="en-US" sz="2000" b="0">
                <a:cs typeface="Segoe UI"/>
              </a:rPr>
              <a:t>Anus</a:t>
            </a:r>
          </a:p>
          <a:p>
            <a:pPr marL="285750" indent="-285750">
              <a:buChar char="•"/>
            </a:pPr>
            <a:r>
              <a:rPr lang="en-US" sz="2000" b="0">
                <a:cs typeface="Segoe UI"/>
              </a:rPr>
              <a:t>Buttocks</a:t>
            </a:r>
          </a:p>
          <a:p>
            <a:pPr marL="285750" indent="-285750">
              <a:buChar char="•"/>
            </a:pPr>
            <a:r>
              <a:rPr lang="en-US" sz="2000" b="0">
                <a:cs typeface="Segoe UI"/>
              </a:rPr>
              <a:t>Belly button</a:t>
            </a:r>
          </a:p>
          <a:p>
            <a:pPr marL="285750" indent="-285750">
              <a:buChar char="•"/>
            </a:pPr>
            <a:r>
              <a:rPr lang="en-US" sz="2000" b="0">
                <a:cs typeface="Segoe UI"/>
              </a:rPr>
              <a:t>Lips</a:t>
            </a:r>
          </a:p>
          <a:p>
            <a:pPr marL="285750" indent="-285750">
              <a:buChar char="•"/>
            </a:pPr>
            <a:r>
              <a:rPr lang="en-US" sz="2000" b="0">
                <a:cs typeface="Segoe UI"/>
              </a:rPr>
              <a:t>Behind the ears</a:t>
            </a:r>
          </a:p>
          <a:p>
            <a:pPr marL="285750" indent="-285750">
              <a:buChar char="•"/>
            </a:pPr>
            <a:r>
              <a:rPr lang="en-US" sz="2000" b="0">
                <a:cs typeface="Segoe UI"/>
              </a:rPr>
              <a:t>Feet</a:t>
            </a:r>
          </a:p>
        </p:txBody>
      </p:sp>
    </p:spTree>
    <p:extLst>
      <p:ext uri="{BB962C8B-B14F-4D97-AF65-F5344CB8AC3E}">
        <p14:creationId xmlns:p14="http://schemas.microsoft.com/office/powerpoint/2010/main" val="1870221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8982B-7952-4C8B-BE3F-54308C3E330A}"/>
              </a:ext>
            </a:extLst>
          </p:cNvPr>
          <p:cNvSpPr>
            <a:spLocks noGrp="1"/>
          </p:cNvSpPr>
          <p:nvPr>
            <p:ph type="title"/>
          </p:nvPr>
        </p:nvSpPr>
        <p:spPr/>
        <p:txBody>
          <a:bodyPr lIns="91440" tIns="45720" rIns="91440" bIns="45720" anchor="t">
            <a:noAutofit/>
          </a:bodyPr>
          <a:lstStyle/>
          <a:p>
            <a:r>
              <a:rPr lang="en-US">
                <a:cs typeface="Segoe UI"/>
              </a:rPr>
              <a:t>Which are sexual assault if there is no consent?</a:t>
            </a:r>
            <a:endParaRPr lang="en-US"/>
          </a:p>
        </p:txBody>
      </p:sp>
      <p:sp>
        <p:nvSpPr>
          <p:cNvPr id="3" name="Text Placeholder 2">
            <a:extLst>
              <a:ext uri="{FF2B5EF4-FFF2-40B4-BE49-F238E27FC236}">
                <a16:creationId xmlns:a16="http://schemas.microsoft.com/office/drawing/2014/main" id="{25879435-D181-3EA2-30BE-1B78A8952993}"/>
              </a:ext>
            </a:extLst>
          </p:cNvPr>
          <p:cNvSpPr>
            <a:spLocks noGrp="1"/>
          </p:cNvSpPr>
          <p:nvPr>
            <p:ph type="body" sz="quarter" idx="11"/>
          </p:nvPr>
        </p:nvSpPr>
        <p:spPr/>
        <p:txBody>
          <a:bodyPr lIns="91440" tIns="45720" rIns="91440" bIns="45720" anchor="t"/>
          <a:lstStyle/>
          <a:p>
            <a:pPr marL="285750" indent="-285750">
              <a:buChar char="•"/>
            </a:pPr>
            <a:r>
              <a:rPr lang="en-US" sz="2800" b="0">
                <a:cs typeface="Segoe UI"/>
              </a:rPr>
              <a:t>Kissing</a:t>
            </a:r>
          </a:p>
          <a:p>
            <a:pPr marL="285750" indent="-285750">
              <a:buChar char="•"/>
            </a:pPr>
            <a:r>
              <a:rPr lang="en-US" sz="2800" b="0">
                <a:cs typeface="Segoe UI"/>
              </a:rPr>
              <a:t>French kissing</a:t>
            </a:r>
          </a:p>
          <a:p>
            <a:pPr marL="285750" indent="-285750">
              <a:buChar char="•"/>
            </a:pPr>
            <a:r>
              <a:rPr lang="en-US" sz="2800" b="0">
                <a:cs typeface="Segoe UI"/>
              </a:rPr>
              <a:t>Grinding on a dance floor</a:t>
            </a:r>
          </a:p>
          <a:p>
            <a:pPr marL="285750" indent="-285750">
              <a:buChar char="•"/>
            </a:pPr>
            <a:r>
              <a:rPr lang="en-US" sz="2800" b="0">
                <a:cs typeface="Segoe UI"/>
              </a:rPr>
              <a:t>Slap on the butt on the way out to the football field</a:t>
            </a:r>
          </a:p>
          <a:p>
            <a:pPr marL="285750" indent="-285750">
              <a:buChar char="•"/>
            </a:pPr>
            <a:r>
              <a:rPr lang="en-US" sz="2800" b="0">
                <a:cs typeface="Segoe UI"/>
              </a:rPr>
              <a:t>Slap on the butt on the way onto the dance floor</a:t>
            </a:r>
          </a:p>
          <a:p>
            <a:pPr marL="285750" indent="-285750">
              <a:buChar char="•"/>
            </a:pPr>
            <a:r>
              <a:rPr lang="en-US" sz="2800" b="0">
                <a:cs typeface="Segoe UI"/>
              </a:rPr>
              <a:t>Mouth-to-vagina oral sex</a:t>
            </a:r>
          </a:p>
        </p:txBody>
      </p:sp>
    </p:spTree>
    <p:extLst>
      <p:ext uri="{BB962C8B-B14F-4D97-AF65-F5344CB8AC3E}">
        <p14:creationId xmlns:p14="http://schemas.microsoft.com/office/powerpoint/2010/main" val="3196204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p:txBody>
          <a:bodyPr lIns="91440" tIns="45720" rIns="91440" bIns="45720" anchor="t">
            <a:noAutofit/>
          </a:bodyPr>
          <a:lstStyle/>
          <a:p>
            <a:r>
              <a:rPr lang="en-US">
                <a:cs typeface="Segoe UI"/>
              </a:rPr>
              <a:t>Incest - NIBRS</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39087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a:solidFill>
                  <a:srgbClr val="404040"/>
                </a:solidFill>
                <a:latin typeface="Arial"/>
                <a:cs typeface="Arial"/>
              </a:rPr>
              <a:t>Nonforcible sexual intercourse between persons who are related to each other within the degrees wherein marriage is prohibited by law.</a:t>
            </a:r>
            <a:endParaRPr lang="en-US" sz="2800">
              <a:solidFill>
                <a:srgbClr val="404040"/>
              </a:solidFill>
              <a:cs typeface="Arial"/>
            </a:endParaRPr>
          </a:p>
          <a:p>
            <a:pPr marL="914400" lvl="1" indent="-457200">
              <a:buFont typeface="Courier New"/>
              <a:buChar char="o"/>
            </a:pPr>
            <a:r>
              <a:rPr lang="en-US" sz="2800">
                <a:solidFill>
                  <a:srgbClr val="404040"/>
                </a:solidFill>
                <a:latin typeface="Arial"/>
                <a:cs typeface="Arial"/>
              </a:rPr>
              <a:t>In Florida, this means you can't marry your direct ancestor/descendant, your sibling, your aunt/uncle, or your niece/nephew</a:t>
            </a:r>
            <a:endParaRPr lang="en-US" sz="2800">
              <a:solidFill>
                <a:srgbClr val="404040"/>
              </a:solidFill>
              <a:cs typeface="Arial"/>
            </a:endParaRPr>
          </a:p>
          <a:p>
            <a:pPr marL="914400" lvl="1" indent="-457200">
              <a:buFont typeface="Courier New"/>
              <a:buChar char="o"/>
            </a:pPr>
            <a:r>
              <a:rPr lang="en-US" sz="2800">
                <a:solidFill>
                  <a:srgbClr val="404040"/>
                </a:solidFill>
                <a:latin typeface="Arial"/>
                <a:cs typeface="Arial"/>
              </a:rPr>
              <a:t>(It is also criminal incest to sleep with any of these people)</a:t>
            </a: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285750" indent="-285750">
              <a:buFont typeface="Arial"/>
              <a:buChar char="•"/>
            </a:pPr>
            <a:endParaRPr lang="en-US" sz="2400">
              <a:solidFill>
                <a:schemeClr val="bg1"/>
              </a:solidFill>
              <a:cs typeface="Arial"/>
            </a:endParaRPr>
          </a:p>
        </p:txBody>
      </p:sp>
    </p:spTree>
    <p:extLst>
      <p:ext uri="{BB962C8B-B14F-4D97-AF65-F5344CB8AC3E}">
        <p14:creationId xmlns:p14="http://schemas.microsoft.com/office/powerpoint/2010/main" val="331566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p:txBody>
          <a:bodyPr lIns="91440" tIns="45720" rIns="91440" bIns="45720" anchor="t">
            <a:noAutofit/>
          </a:bodyPr>
          <a:lstStyle/>
          <a:p>
            <a:r>
              <a:rPr lang="en-US">
                <a:cs typeface="Segoe UI"/>
              </a:rPr>
              <a:t>Statutory Rape - NIBRS</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a:solidFill>
                  <a:srgbClr val="404040"/>
                </a:solidFill>
                <a:latin typeface="Arial"/>
                <a:cs typeface="Arial"/>
              </a:rPr>
              <a:t>Nonforcible sexual intercourse with a person who is under the statutory age of consent.</a:t>
            </a:r>
            <a:endParaRPr lang="en-US" sz="2800">
              <a:solidFill>
                <a:srgbClr val="404040"/>
              </a:solidFill>
              <a:cs typeface="Arial"/>
            </a:endParaRPr>
          </a:p>
          <a:p>
            <a:pPr marL="914400" lvl="1" indent="-457200">
              <a:buFont typeface="Courier New"/>
              <a:buChar char="o"/>
            </a:pPr>
            <a:r>
              <a:rPr lang="en-US" sz="2800">
                <a:solidFill>
                  <a:srgbClr val="404040"/>
                </a:solidFill>
                <a:latin typeface="Arial"/>
                <a:cs typeface="Arial"/>
              </a:rPr>
              <a:t>In Florida, the age of consent is 18.  However, 16- and 17- year olds can consent to anyone who has not yet reached their 24th birthday.</a:t>
            </a: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285750" indent="-285750">
              <a:buFont typeface="Arial"/>
              <a:buChar char="•"/>
            </a:pPr>
            <a:endParaRPr lang="en-US" sz="2400">
              <a:solidFill>
                <a:schemeClr val="bg1"/>
              </a:solidFill>
              <a:cs typeface="Arial"/>
            </a:endParaRPr>
          </a:p>
        </p:txBody>
      </p:sp>
    </p:spTree>
    <p:extLst>
      <p:ext uri="{BB962C8B-B14F-4D97-AF65-F5344CB8AC3E}">
        <p14:creationId xmlns:p14="http://schemas.microsoft.com/office/powerpoint/2010/main" val="806214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7BA0B6F-5258-479C-87B7-C806E6757035}"/>
              </a:ext>
            </a:extLst>
          </p:cNvPr>
          <p:cNvSpPr>
            <a:spLocks noGrp="1"/>
          </p:cNvSpPr>
          <p:nvPr>
            <p:ph type="title"/>
          </p:nvPr>
        </p:nvSpPr>
        <p:spPr>
          <a:xfrm>
            <a:off x="762000" y="715961"/>
            <a:ext cx="6477000" cy="1189038"/>
          </a:xfrm>
        </p:spPr>
        <p:txBody>
          <a:bodyPr lIns="91440" tIns="45720" rIns="91440" bIns="45720" anchor="t">
            <a:noAutofit/>
          </a:bodyPr>
          <a:lstStyle/>
          <a:p>
            <a:r>
              <a:rPr lang="en-US"/>
              <a:t>Speakers</a:t>
            </a:r>
          </a:p>
        </p:txBody>
      </p:sp>
      <p:sp>
        <p:nvSpPr>
          <p:cNvPr id="2" name="Text Placeholder 1">
            <a:extLst>
              <a:ext uri="{FF2B5EF4-FFF2-40B4-BE49-F238E27FC236}">
                <a16:creationId xmlns:a16="http://schemas.microsoft.com/office/drawing/2014/main" id="{3F36812B-2065-4A2B-B59B-8957022687BC}"/>
              </a:ext>
            </a:extLst>
          </p:cNvPr>
          <p:cNvSpPr>
            <a:spLocks noGrp="1"/>
          </p:cNvSpPr>
          <p:nvPr>
            <p:ph type="body" sz="quarter" idx="11"/>
          </p:nvPr>
        </p:nvSpPr>
        <p:spPr>
          <a:xfrm>
            <a:off x="762000" y="1905000"/>
            <a:ext cx="6340929" cy="3276600"/>
          </a:xfrm>
        </p:spPr>
        <p:txBody>
          <a:bodyPr lIns="91440" tIns="45720" rIns="91440" bIns="45720" anchor="t"/>
          <a:lstStyle/>
          <a:p>
            <a:pPr lvl="1"/>
            <a:r>
              <a:rPr lang="en-US" sz="2800">
                <a:cs typeface="Segoe UI"/>
              </a:rPr>
              <a:t>Melissa Carleton - </a:t>
            </a:r>
            <a:r>
              <a:rPr lang="en-US" sz="2800">
                <a:cs typeface="Segoe UI"/>
                <a:hlinkClick r:id="rId2"/>
              </a:rPr>
              <a:t>mcarleton@brickergraydon.com</a:t>
            </a:r>
            <a:endParaRPr lang="en-US" sz="2800">
              <a:cs typeface="Segoe UI"/>
            </a:endParaRPr>
          </a:p>
          <a:p>
            <a:pPr lvl="1"/>
            <a:r>
              <a:rPr lang="en-US" sz="2800">
                <a:cs typeface="Segoe UI"/>
              </a:rPr>
              <a:t>Rob Kent – </a:t>
            </a:r>
            <a:r>
              <a:rPr lang="en-US" sz="2800">
                <a:cs typeface="Segoe UI"/>
                <a:hlinkClick r:id="rId3"/>
              </a:rPr>
              <a:t>rkent@brickergraydon.com</a:t>
            </a:r>
            <a:r>
              <a:rPr lang="en-US" sz="2800">
                <a:cs typeface="Segoe UI"/>
              </a:rPr>
              <a:t> </a:t>
            </a:r>
          </a:p>
          <a:p>
            <a:pPr lvl="1"/>
            <a:endParaRPr lang="en-US" sz="2800">
              <a:cs typeface="Segoe UI"/>
            </a:endParaRPr>
          </a:p>
          <a:p>
            <a:pPr marL="0" lvl="1" indent="0">
              <a:buNone/>
            </a:pPr>
            <a:r>
              <a:rPr lang="en-US" sz="2800">
                <a:cs typeface="Segoe UI"/>
              </a:rPr>
              <a:t>Yes, you have permission to post these slides under the 2020 regulations.</a:t>
            </a:r>
          </a:p>
        </p:txBody>
      </p:sp>
    </p:spTree>
    <p:extLst>
      <p:ext uri="{BB962C8B-B14F-4D97-AF65-F5344CB8AC3E}">
        <p14:creationId xmlns:p14="http://schemas.microsoft.com/office/powerpoint/2010/main" val="46166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p:txBody>
          <a:bodyPr lIns="91440" tIns="45720" rIns="91440" bIns="45720" anchor="t">
            <a:noAutofit/>
          </a:bodyPr>
          <a:lstStyle/>
          <a:p>
            <a:r>
              <a:rPr lang="en-US">
                <a:cs typeface="Segoe UI"/>
              </a:rPr>
              <a:t>Attempt - Sexual Assault</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a:solidFill>
                  <a:srgbClr val="404040"/>
                </a:solidFill>
                <a:latin typeface="Arial"/>
                <a:cs typeface="Arial"/>
              </a:rPr>
              <a:t>Note that </a:t>
            </a:r>
            <a:r>
              <a:rPr lang="en-US" sz="2800" u="sng">
                <a:solidFill>
                  <a:srgbClr val="404040"/>
                </a:solidFill>
                <a:latin typeface="Arial"/>
                <a:cs typeface="Arial"/>
              </a:rPr>
              <a:t>attempted</a:t>
            </a:r>
            <a:r>
              <a:rPr lang="en-US" sz="2800">
                <a:solidFill>
                  <a:srgbClr val="404040"/>
                </a:solidFill>
                <a:latin typeface="Arial"/>
                <a:cs typeface="Arial"/>
              </a:rPr>
              <a:t> sexual assault is considered to be sexual assault under the UCR.</a:t>
            </a: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457200" indent="-457200">
              <a:buFont typeface="Arial"/>
              <a:buChar char="•"/>
            </a:pPr>
            <a:r>
              <a:rPr lang="en-US" sz="2800">
                <a:solidFill>
                  <a:srgbClr val="404040"/>
                </a:solidFill>
                <a:latin typeface="Arial"/>
                <a:cs typeface="Arial"/>
              </a:rPr>
              <a:t>What constitutes attempt?  Fla. Stat. 777.04:</a:t>
            </a:r>
            <a:endParaRPr lang="en-US" sz="2800">
              <a:solidFill>
                <a:srgbClr val="404040"/>
              </a:solidFill>
              <a:cs typeface="Arial"/>
            </a:endParaRPr>
          </a:p>
          <a:p>
            <a:pPr marL="914400" lvl="1" indent="-457200">
              <a:buFont typeface="Courier New"/>
              <a:buChar char="o"/>
            </a:pPr>
            <a:r>
              <a:rPr lang="en-US" sz="2800">
                <a:solidFill>
                  <a:srgbClr val="404040"/>
                </a:solidFill>
                <a:latin typeface="Arial"/>
                <a:cs typeface="Arial"/>
              </a:rPr>
              <a:t>Must do an act toward the commission of the offense, but fails in the perpetration or is intercepted or prevented in the execution thereof</a:t>
            </a:r>
            <a:endParaRPr lang="en-US" sz="2800">
              <a:solidFill>
                <a:srgbClr val="404040"/>
              </a:solidFill>
              <a:cs typeface="Arial"/>
            </a:endParaRPr>
          </a:p>
          <a:p>
            <a:pPr marL="914400" lvl="1" indent="-457200">
              <a:buFont typeface="Courier New"/>
              <a:buChar char="o"/>
            </a:pPr>
            <a:r>
              <a:rPr lang="en-US" sz="2800">
                <a:solidFill>
                  <a:srgbClr val="404040"/>
                </a:solidFill>
                <a:latin typeface="Arial"/>
                <a:cs typeface="Arial"/>
              </a:rPr>
              <a:t>It is a defense to show that the person abandoned or prevented the offense</a:t>
            </a: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285750" indent="-285750">
              <a:buFont typeface="Arial"/>
              <a:buChar char="•"/>
            </a:pPr>
            <a:endParaRPr lang="en-US" sz="2400">
              <a:solidFill>
                <a:schemeClr val="bg1"/>
              </a:solidFill>
              <a:cs typeface="Arial"/>
            </a:endParaRPr>
          </a:p>
        </p:txBody>
      </p:sp>
    </p:spTree>
    <p:extLst>
      <p:ext uri="{BB962C8B-B14F-4D97-AF65-F5344CB8AC3E}">
        <p14:creationId xmlns:p14="http://schemas.microsoft.com/office/powerpoint/2010/main" val="38071247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p:txBody>
          <a:bodyPr lIns="91440" tIns="45720" rIns="91440" bIns="45720" anchor="t">
            <a:noAutofit/>
          </a:bodyPr>
          <a:lstStyle/>
          <a:p>
            <a:r>
              <a:rPr lang="en-US">
                <a:cs typeface="Segoe UI"/>
              </a:rPr>
              <a:t>Attempt - Hypos</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60631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a:solidFill>
                  <a:srgbClr val="404040"/>
                </a:solidFill>
                <a:latin typeface="Arial"/>
                <a:cs typeface="Arial"/>
              </a:rPr>
              <a:t>Which of the following do we believe constituted attempted rape?</a:t>
            </a:r>
            <a:endParaRPr lang="en-US" sz="2800">
              <a:solidFill>
                <a:srgbClr val="404040"/>
              </a:solidFill>
              <a:cs typeface="Arial"/>
            </a:endParaRPr>
          </a:p>
          <a:p>
            <a:pPr marL="914400" lvl="1" indent="-457200">
              <a:buFont typeface="Courier New"/>
              <a:buChar char="o"/>
            </a:pPr>
            <a:r>
              <a:rPr lang="en-US" sz="2800">
                <a:solidFill>
                  <a:srgbClr val="404040"/>
                </a:solidFill>
                <a:latin typeface="Arial"/>
                <a:cs typeface="Arial"/>
              </a:rPr>
              <a:t>Respondent stranger pulls Complainant into the bushes, begins to undress Complainant, and then is disrupted by a passerby and runs away</a:t>
            </a:r>
            <a:endParaRPr lang="en-US" sz="2800">
              <a:solidFill>
                <a:srgbClr val="404040"/>
              </a:solidFill>
              <a:cs typeface="Arial"/>
            </a:endParaRPr>
          </a:p>
          <a:p>
            <a:pPr marL="914400" lvl="1" indent="-457200">
              <a:buFont typeface="Courier New"/>
              <a:buChar char="o"/>
            </a:pPr>
            <a:r>
              <a:rPr lang="en-US" sz="2800">
                <a:solidFill>
                  <a:srgbClr val="404040"/>
                </a:solidFill>
                <a:latin typeface="Arial"/>
                <a:cs typeface="Arial"/>
              </a:rPr>
              <a:t>Respondent attempts to penetrate Complainant with genitalia but Complainant dodges and Respondent misses, then is disrupted by a roommate entering the room</a:t>
            </a:r>
          </a:p>
          <a:p>
            <a:pPr marL="914400" lvl="1" indent="-457200">
              <a:buFont typeface="Courier New"/>
              <a:buChar char="o"/>
            </a:pPr>
            <a:r>
              <a:rPr lang="en-US" sz="2800">
                <a:solidFill>
                  <a:srgbClr val="404040"/>
                </a:solidFill>
                <a:latin typeface="Arial"/>
                <a:cs typeface="Arial"/>
              </a:rPr>
              <a:t>Respondent attempts to fondle Complainant for sexual gratification, but actually fondles Complainant's roommate, for whom Respondent has no sexual attraction</a:t>
            </a: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285750" indent="-285750">
              <a:buFont typeface="Arial"/>
              <a:buChar char="•"/>
            </a:pPr>
            <a:endParaRPr lang="en-US" sz="2400">
              <a:solidFill>
                <a:schemeClr val="bg1"/>
              </a:solidFill>
              <a:cs typeface="Arial"/>
            </a:endParaRPr>
          </a:p>
        </p:txBody>
      </p:sp>
    </p:spTree>
    <p:extLst>
      <p:ext uri="{BB962C8B-B14F-4D97-AF65-F5344CB8AC3E}">
        <p14:creationId xmlns:p14="http://schemas.microsoft.com/office/powerpoint/2010/main" val="1836053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p:txBody>
          <a:bodyPr lIns="91440" tIns="45720" rIns="91440" bIns="45720" anchor="t">
            <a:noAutofit/>
          </a:bodyPr>
          <a:lstStyle/>
          <a:p>
            <a:r>
              <a:rPr lang="en-US">
                <a:cs typeface="Segoe UI"/>
              </a:rPr>
              <a:t>How often does sexual assault occur?</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a:solidFill>
                  <a:srgbClr val="404040"/>
                </a:solidFill>
                <a:latin typeface="Arial"/>
                <a:cs typeface="Arial"/>
              </a:rPr>
              <a:t>Per CDC.gov (July 24, 2024):</a:t>
            </a:r>
            <a:endParaRPr lang="en-US" sz="2800">
              <a:solidFill>
                <a:srgbClr val="404040"/>
              </a:solidFill>
              <a:cs typeface="Arial"/>
            </a:endParaRPr>
          </a:p>
          <a:p>
            <a:pPr marL="914400" lvl="1" indent="-457200">
              <a:buFont typeface="Courier New"/>
              <a:buChar char="o"/>
            </a:pPr>
            <a:r>
              <a:rPr lang="en-US" sz="2800">
                <a:solidFill>
                  <a:srgbClr val="404040"/>
                </a:solidFill>
                <a:latin typeface="Arial"/>
                <a:cs typeface="Arial"/>
              </a:rPr>
              <a:t>Over half of women and almost one in three men have experienced sexual violence involving physical contact during their lifetimes</a:t>
            </a:r>
            <a:endParaRPr lang="en-US" sz="2800">
              <a:solidFill>
                <a:srgbClr val="404040"/>
              </a:solidFill>
              <a:cs typeface="Arial"/>
            </a:endParaRPr>
          </a:p>
          <a:p>
            <a:pPr marL="914400" lvl="1" indent="-457200">
              <a:buFont typeface="Courier New"/>
              <a:buChar char="o"/>
            </a:pPr>
            <a:r>
              <a:rPr lang="en-US" sz="2800">
                <a:solidFill>
                  <a:srgbClr val="404040"/>
                </a:solidFill>
                <a:latin typeface="Arial"/>
                <a:cs typeface="Arial"/>
              </a:rPr>
              <a:t>One in four women and about one in 26 men have experienced completed or attempted rape</a:t>
            </a:r>
            <a:endParaRPr lang="en-US" sz="2800">
              <a:solidFill>
                <a:srgbClr val="404040"/>
              </a:solidFill>
              <a:cs typeface="Arial"/>
            </a:endParaRPr>
          </a:p>
          <a:p>
            <a:pPr marL="914400" lvl="1" indent="-457200">
              <a:buFont typeface="Courier New"/>
              <a:buChar char="o"/>
            </a:pPr>
            <a:r>
              <a:rPr lang="en-US" sz="2800">
                <a:solidFill>
                  <a:srgbClr val="404040"/>
                </a:solidFill>
                <a:latin typeface="Arial"/>
                <a:cs typeface="Arial"/>
              </a:rPr>
              <a:t>About one in nine men were made to penetrate someone during his lifetime</a:t>
            </a:r>
            <a:endParaRPr lang="en-US" sz="2800">
              <a:solidFill>
                <a:srgbClr val="404040"/>
              </a:solidFill>
              <a:cs typeface="Arial"/>
            </a:endParaRPr>
          </a:p>
          <a:p>
            <a:pPr marL="914400" lvl="1" indent="-457200">
              <a:buFont typeface="Courier New"/>
              <a:buChar char="o"/>
            </a:pP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285750" indent="-285750">
              <a:buFont typeface="Arial"/>
              <a:buChar char="•"/>
            </a:pPr>
            <a:endParaRPr lang="en-US" sz="2400">
              <a:solidFill>
                <a:srgbClr val="000000"/>
              </a:solidFill>
              <a:cs typeface="Arial"/>
            </a:endParaRPr>
          </a:p>
        </p:txBody>
      </p:sp>
    </p:spTree>
    <p:extLst>
      <p:ext uri="{BB962C8B-B14F-4D97-AF65-F5344CB8AC3E}">
        <p14:creationId xmlns:p14="http://schemas.microsoft.com/office/powerpoint/2010/main" val="1709336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a:cs typeface="Segoe UI"/>
              </a:rPr>
              <a:t>How are LGBTQ individuals affected? (1 of 2)</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a:solidFill>
                  <a:srgbClr val="404040"/>
                </a:solidFill>
                <a:latin typeface="Arial"/>
                <a:cs typeface="Arial"/>
              </a:rPr>
              <a:t>Per Office for Victims of Crime (July 24, 2024):</a:t>
            </a:r>
            <a:endParaRPr lang="en-US" sz="2800">
              <a:solidFill>
                <a:srgbClr val="404040"/>
              </a:solidFill>
              <a:cs typeface="Arial"/>
            </a:endParaRPr>
          </a:p>
          <a:p>
            <a:pPr marL="914400" lvl="1" indent="-457200">
              <a:buFont typeface="Courier New"/>
              <a:buChar char="o"/>
            </a:pPr>
            <a:r>
              <a:rPr lang="en-US" sz="2800">
                <a:solidFill>
                  <a:srgbClr val="404040"/>
                </a:solidFill>
                <a:latin typeface="Arial"/>
                <a:cs typeface="Arial"/>
              </a:rPr>
              <a:t>One in two transgender individuals are sexually abused or assaulted at some point in their lives; rates may be as high as 66%</a:t>
            </a:r>
            <a:endParaRPr lang="en-US" sz="2800">
              <a:solidFill>
                <a:srgbClr val="404040"/>
              </a:solidFill>
              <a:cs typeface="Arial"/>
            </a:endParaRPr>
          </a:p>
          <a:p>
            <a:pPr marL="914400" lvl="1" indent="-457200">
              <a:buFont typeface="Courier New"/>
              <a:buChar char="o"/>
            </a:pPr>
            <a:r>
              <a:rPr lang="en-US" sz="2800">
                <a:solidFill>
                  <a:srgbClr val="404040"/>
                </a:solidFill>
                <a:latin typeface="Arial"/>
                <a:cs typeface="Arial"/>
              </a:rPr>
              <a:t>12% of transgender youth report being sexually assaulted in K-12 settings by peers or educational staff</a:t>
            </a:r>
          </a:p>
          <a:p>
            <a:pPr marL="914400" lvl="1" indent="-457200">
              <a:buFont typeface="Courier New"/>
              <a:buChar char="o"/>
            </a:pPr>
            <a:r>
              <a:rPr lang="en-US" sz="2800">
                <a:solidFill>
                  <a:srgbClr val="404040"/>
                </a:solidFill>
                <a:latin typeface="Arial"/>
                <a:cs typeface="Arial"/>
              </a:rPr>
              <a:t>13% of African-American transgender people were sexually assaulted in the workplace</a:t>
            </a:r>
            <a:endParaRPr lang="en-US"/>
          </a:p>
          <a:p>
            <a:pPr marL="457200" lvl="1"/>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285750" indent="-285750">
              <a:buFont typeface="Arial"/>
              <a:buChar char="•"/>
            </a:pPr>
            <a:endParaRPr lang="en-US" sz="2400">
              <a:solidFill>
                <a:srgbClr val="000000"/>
              </a:solidFill>
              <a:cs typeface="Arial"/>
            </a:endParaRPr>
          </a:p>
        </p:txBody>
      </p:sp>
    </p:spTree>
    <p:extLst>
      <p:ext uri="{BB962C8B-B14F-4D97-AF65-F5344CB8AC3E}">
        <p14:creationId xmlns:p14="http://schemas.microsoft.com/office/powerpoint/2010/main" val="2403307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a:cs typeface="Segoe UI"/>
              </a:rPr>
              <a:t>How are LGBTQ individuals affected? (2 of 2)</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39087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a:solidFill>
                  <a:srgbClr val="404040"/>
                </a:solidFill>
                <a:latin typeface="Arial"/>
                <a:cs typeface="Arial"/>
              </a:rPr>
              <a:t>Per Trevor Project (July 24, 2024):</a:t>
            </a:r>
            <a:endParaRPr lang="en-US" sz="2800">
              <a:solidFill>
                <a:srgbClr val="404040"/>
              </a:solidFill>
              <a:cs typeface="Arial"/>
            </a:endParaRPr>
          </a:p>
          <a:p>
            <a:pPr marL="914400" lvl="1" indent="-457200">
              <a:buFont typeface="Courier New"/>
              <a:buChar char="o"/>
            </a:pPr>
            <a:r>
              <a:rPr lang="en-US" sz="2800">
                <a:solidFill>
                  <a:srgbClr val="404040"/>
                </a:solidFill>
                <a:latin typeface="Arial"/>
                <a:cs typeface="Arial"/>
              </a:rPr>
              <a:t>46% LGBTQ+ individuals ages 18-24 report having experienced forced sexual contact; 53% of those experienced forced sexual intercourse</a:t>
            </a:r>
            <a:endParaRPr lang="en-US" sz="2800">
              <a:solidFill>
                <a:srgbClr val="404040"/>
              </a:solidFill>
              <a:cs typeface="Arial"/>
            </a:endParaRPr>
          </a:p>
          <a:p>
            <a:pPr marL="457200" lvl="1"/>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285750" indent="-285750">
              <a:buFont typeface="Arial"/>
              <a:buChar char="•"/>
            </a:pPr>
            <a:endParaRPr lang="en-US" sz="2400">
              <a:solidFill>
                <a:srgbClr val="000000"/>
              </a:solidFill>
              <a:cs typeface="Arial"/>
            </a:endParaRPr>
          </a:p>
        </p:txBody>
      </p:sp>
    </p:spTree>
    <p:extLst>
      <p:ext uri="{BB962C8B-B14F-4D97-AF65-F5344CB8AC3E}">
        <p14:creationId xmlns:p14="http://schemas.microsoft.com/office/powerpoint/2010/main" val="10476363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a:cs typeface="Segoe UI"/>
              </a:rPr>
              <a:t>Graphic from The Trevor Project</a:t>
            </a:r>
            <a:endParaRPr lang="en-US"/>
          </a:p>
        </p:txBody>
      </p:sp>
      <p:pic>
        <p:nvPicPr>
          <p:cNvPr id="3" name="Picture 2" descr="This chart shows the rates of ever experiencing forced sexual contact, by gender identity.&#10;&#10;Cisgender men - 22%&#10;Cisgender women - 37%&#10;Transgender men - 49%&#10;Transgender women - 33%&#10;Nonbinary - 45%&#10;Gender questioning - 37%">
            <a:extLst>
              <a:ext uri="{FF2B5EF4-FFF2-40B4-BE49-F238E27FC236}">
                <a16:creationId xmlns:a16="http://schemas.microsoft.com/office/drawing/2014/main" id="{2E23D6DE-0278-4266-B560-321C620896EF}"/>
              </a:ext>
            </a:extLst>
          </p:cNvPr>
          <p:cNvPicPr>
            <a:picLocks noChangeAspect="1"/>
          </p:cNvPicPr>
          <p:nvPr/>
        </p:nvPicPr>
        <p:blipFill>
          <a:blip r:embed="rId2"/>
          <a:stretch>
            <a:fillRect/>
          </a:stretch>
        </p:blipFill>
        <p:spPr>
          <a:xfrm>
            <a:off x="762000" y="1496786"/>
            <a:ext cx="11042952" cy="4203094"/>
          </a:xfrm>
          <a:prstGeom prst="rect">
            <a:avLst/>
          </a:prstGeom>
        </p:spPr>
      </p:pic>
    </p:spTree>
    <p:extLst>
      <p:ext uri="{BB962C8B-B14F-4D97-AF65-F5344CB8AC3E}">
        <p14:creationId xmlns:p14="http://schemas.microsoft.com/office/powerpoint/2010/main" val="11582080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p:txBody>
          <a:bodyPr lIns="91440" tIns="45720" rIns="91440" bIns="45720" anchor="t">
            <a:noAutofit/>
          </a:bodyPr>
          <a:lstStyle/>
          <a:p>
            <a:r>
              <a:rPr lang="en-US">
                <a:cs typeface="Segoe UI"/>
              </a:rPr>
              <a:t>Who commits sexual assault?  BJS 2014</a:t>
            </a:r>
            <a:endParaRPr lang="en-US"/>
          </a:p>
        </p:txBody>
      </p:sp>
      <p:pic>
        <p:nvPicPr>
          <p:cNvPr id="3" name="Picture 2" descr="Rape and Sexual Assault Victimization of College Age Females, 1995-2013&#10;&#10;Stranger - approximately 20%&#10;Intimate partner - 22% students, 34% non-students&#10;Relative - 1%&#10;Friend/acquaintance - 50% student, 37% non-students">
            <a:extLst>
              <a:ext uri="{FF2B5EF4-FFF2-40B4-BE49-F238E27FC236}">
                <a16:creationId xmlns:a16="http://schemas.microsoft.com/office/drawing/2014/main" id="{D09EC625-AB0E-636C-9246-EFD2EBE1EF7C}"/>
              </a:ext>
            </a:extLst>
          </p:cNvPr>
          <p:cNvPicPr>
            <a:picLocks noChangeAspect="1"/>
          </p:cNvPicPr>
          <p:nvPr/>
        </p:nvPicPr>
        <p:blipFill>
          <a:blip r:embed="rId2"/>
          <a:stretch>
            <a:fillRect/>
          </a:stretch>
        </p:blipFill>
        <p:spPr>
          <a:xfrm>
            <a:off x="1066800" y="1379537"/>
            <a:ext cx="8975558" cy="4606925"/>
          </a:xfrm>
          <a:prstGeom prst="rect">
            <a:avLst/>
          </a:prstGeom>
        </p:spPr>
      </p:pic>
    </p:spTree>
    <p:extLst>
      <p:ext uri="{BB962C8B-B14F-4D97-AF65-F5344CB8AC3E}">
        <p14:creationId xmlns:p14="http://schemas.microsoft.com/office/powerpoint/2010/main" val="2529411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a:cs typeface="Segoe UI"/>
              </a:rPr>
              <a:t>When does sexual assault occur on campus?</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400" dirty="0">
                <a:solidFill>
                  <a:srgbClr val="000000"/>
                </a:solidFill>
                <a:latin typeface="Arial"/>
                <a:cs typeface="Arial"/>
              </a:rPr>
              <a:t>More than </a:t>
            </a:r>
            <a:r>
              <a:rPr lang="en-US" sz="2400" dirty="0">
                <a:solidFill>
                  <a:srgbClr val="C00000"/>
                </a:solidFill>
                <a:latin typeface="Arial"/>
                <a:cs typeface="Arial"/>
              </a:rPr>
              <a:t>50 percent </a:t>
            </a:r>
            <a:r>
              <a:rPr lang="en-US" sz="2400" dirty="0">
                <a:solidFill>
                  <a:srgbClr val="000000"/>
                </a:solidFill>
                <a:latin typeface="Arial"/>
                <a:cs typeface="Arial"/>
              </a:rPr>
              <a:t>of </a:t>
            </a:r>
            <a:r>
              <a:rPr lang="en-US" sz="2400" u="sng" dirty="0">
                <a:solidFill>
                  <a:srgbClr val="000000"/>
                </a:solidFill>
                <a:latin typeface="Arial"/>
                <a:cs typeface="Arial"/>
              </a:rPr>
              <a:t>college</a:t>
            </a:r>
            <a:r>
              <a:rPr lang="en-US" sz="2400" dirty="0">
                <a:solidFill>
                  <a:srgbClr val="000000"/>
                </a:solidFill>
                <a:latin typeface="Arial"/>
                <a:cs typeface="Arial"/>
              </a:rPr>
              <a:t> sexual assaults occur in</a:t>
            </a:r>
            <a:r>
              <a:rPr lang="en-US" sz="2400" dirty="0">
                <a:solidFill>
                  <a:srgbClr val="FF0000"/>
                </a:solidFill>
                <a:latin typeface="Arial"/>
                <a:cs typeface="Arial"/>
              </a:rPr>
              <a:t> </a:t>
            </a:r>
            <a:r>
              <a:rPr lang="en-US" sz="2400" dirty="0">
                <a:solidFill>
                  <a:srgbClr val="C00000"/>
                </a:solidFill>
                <a:latin typeface="Arial"/>
                <a:cs typeface="Arial"/>
              </a:rPr>
              <a:t>August, September, October, or November, </a:t>
            </a:r>
            <a:r>
              <a:rPr lang="en-US" sz="2400" dirty="0">
                <a:solidFill>
                  <a:srgbClr val="000000"/>
                </a:solidFill>
                <a:latin typeface="Arial"/>
                <a:cs typeface="Arial"/>
              </a:rPr>
              <a:t>and students are at an increased risk during the first few months of their first and second semesters in college.</a:t>
            </a:r>
            <a:endParaRPr lang="en-US" sz="2800" dirty="0">
              <a:solidFill>
                <a:srgbClr val="404040"/>
              </a:solidFill>
              <a:cs typeface="Arial"/>
            </a:endParaRPr>
          </a:p>
          <a:p>
            <a:pPr marL="457200" indent="-457200">
              <a:buFont typeface="Arial"/>
              <a:buChar char="•"/>
            </a:pPr>
            <a:endParaRPr lang="en-US" sz="2800">
              <a:solidFill>
                <a:srgbClr val="404040"/>
              </a:solidFill>
              <a:cs typeface="Arial"/>
            </a:endParaRPr>
          </a:p>
          <a:p>
            <a:pPr lvl="1"/>
            <a:r>
              <a:rPr lang="en-US" sz="1200">
                <a:solidFill>
                  <a:srgbClr val="404040"/>
                </a:solidFill>
                <a:latin typeface="Arial Narrow"/>
                <a:cs typeface="Arial"/>
              </a:rPr>
              <a:t>2020 regulations Preamble, p. 30076 (Official) notes that “Commenters cited: Rape, Abuse &amp; Incest National Network (RAINN), </a:t>
            </a:r>
            <a:r>
              <a:rPr lang="en-US" sz="1200" i="1">
                <a:solidFill>
                  <a:srgbClr val="404040"/>
                </a:solidFill>
                <a:latin typeface="Arial Narrow"/>
                <a:cs typeface="Arial"/>
              </a:rPr>
              <a:t>Campus Sexual Violence: Statistics, </a:t>
            </a:r>
            <a:r>
              <a:rPr lang="en-US" sz="1200" i="1">
                <a:solidFill>
                  <a:srgbClr val="404040"/>
                </a:solidFill>
                <a:latin typeface="Arial Narrow"/>
                <a:cs typeface="Arial"/>
                <a:hlinkClick r:id="rId2"/>
              </a:rPr>
              <a:t>https://www.rainn.org/statistics/campus-sexual-violence</a:t>
            </a:r>
            <a:r>
              <a:rPr lang="en-US" sz="1200" i="1">
                <a:solidFill>
                  <a:srgbClr val="404040"/>
                </a:solidFill>
                <a:latin typeface="Arial Narrow"/>
                <a:cs typeface="Arial"/>
              </a:rPr>
              <a:t>.” </a:t>
            </a:r>
            <a:endParaRPr lang="en-US"/>
          </a:p>
          <a:p>
            <a:pPr marL="457200" lvl="1"/>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285750" indent="-285750">
              <a:buFont typeface="Arial"/>
              <a:buChar char="•"/>
            </a:pPr>
            <a:endParaRPr lang="en-US" sz="2400">
              <a:solidFill>
                <a:srgbClr val="000000"/>
              </a:solidFill>
              <a:cs typeface="Arial"/>
            </a:endParaRPr>
          </a:p>
        </p:txBody>
      </p:sp>
    </p:spTree>
    <p:extLst>
      <p:ext uri="{BB962C8B-B14F-4D97-AF65-F5344CB8AC3E}">
        <p14:creationId xmlns:p14="http://schemas.microsoft.com/office/powerpoint/2010/main" val="930886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a:cs typeface="Segoe UI"/>
              </a:rPr>
              <a:t>How often is alcohol/drug use involved?</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58169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3200">
                <a:solidFill>
                  <a:srgbClr val="404040"/>
                </a:solidFill>
                <a:latin typeface="Arial"/>
                <a:cs typeface="Arial"/>
              </a:rPr>
              <a:t>“About half of sexual assaults involve survivors drinking alcohol before the assault.”</a:t>
            </a:r>
            <a:endParaRPr lang="en-US" sz="3200">
              <a:solidFill>
                <a:srgbClr val="404040"/>
              </a:solidFill>
              <a:cs typeface="Arial"/>
            </a:endParaRPr>
          </a:p>
          <a:p>
            <a:pPr marL="342900" indent="-342900">
              <a:buFont typeface="Arial"/>
              <a:buChar char="•"/>
            </a:pPr>
            <a:r>
              <a:rPr lang="en-US" sz="3200">
                <a:solidFill>
                  <a:srgbClr val="404040"/>
                </a:solidFill>
                <a:latin typeface="Arial"/>
                <a:cs typeface="Arial"/>
              </a:rPr>
              <a:t>“Survivors impaired by alcohol are more likely to disclose to informal, but not formal support sources than are non-impaired victims.”</a:t>
            </a:r>
            <a:endParaRPr lang="en-US" sz="3200">
              <a:cs typeface="Arial" panose="020B0604020202020204" pitchFamily="34" charset="0"/>
            </a:endParaRPr>
          </a:p>
          <a:p>
            <a:endParaRPr lang="en-US" sz="2400">
              <a:solidFill>
                <a:srgbClr val="000000"/>
              </a:solidFill>
              <a:cs typeface="Arial"/>
            </a:endParaRPr>
          </a:p>
          <a:p>
            <a:pPr marL="457200" indent="-457200">
              <a:buFont typeface="Arial"/>
              <a:buChar char="•"/>
            </a:pPr>
            <a:r>
              <a:rPr lang="en-US" sz="1200">
                <a:solidFill>
                  <a:srgbClr val="000000"/>
                </a:solidFill>
                <a:latin typeface="Arial Narrow"/>
                <a:cs typeface="Arial"/>
              </a:rPr>
              <a:t>Lorenz, Katherine, and Sarah E Ullman. “Exploring Correlates of Alcohol-Specific Social Reactions in Alcohol-Involved Sexual Assaults.” </a:t>
            </a:r>
            <a:r>
              <a:rPr lang="en-US" sz="1200" i="1">
                <a:solidFill>
                  <a:srgbClr val="000000"/>
                </a:solidFill>
                <a:latin typeface="Arial Narrow"/>
                <a:cs typeface="Arial"/>
              </a:rPr>
              <a:t>Journal of aggression, maltreatment &amp; trauma</a:t>
            </a:r>
            <a:r>
              <a:rPr lang="en-US" sz="1200">
                <a:solidFill>
                  <a:srgbClr val="000000"/>
                </a:solidFill>
                <a:latin typeface="Arial Narrow"/>
                <a:cs typeface="Arial"/>
              </a:rPr>
              <a:t> vol. 25,10 (2016): 1058-1078. doi:10.1080/10926771.2016.1219801.</a:t>
            </a:r>
            <a:endParaRPr lang="en-US" sz="2800">
              <a:solidFill>
                <a:srgbClr val="000000"/>
              </a:solidFill>
              <a:cs typeface="Arial"/>
            </a:endParaRPr>
          </a:p>
          <a:p>
            <a:pPr indent="-457200">
              <a:buFont typeface="Arial"/>
              <a:buChar char="•"/>
            </a:pPr>
            <a:endParaRPr lang="en-US" sz="2800">
              <a:solidFill>
                <a:srgbClr val="404040"/>
              </a:solidFill>
              <a:cs typeface="Arial"/>
            </a:endParaRPr>
          </a:p>
          <a:p>
            <a:pPr marL="457200" lvl="1"/>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285750" indent="-285750">
              <a:buFont typeface="Arial"/>
              <a:buChar char="•"/>
            </a:pPr>
            <a:endParaRPr lang="en-US" sz="2400">
              <a:solidFill>
                <a:srgbClr val="000000"/>
              </a:solidFill>
              <a:cs typeface="Arial"/>
            </a:endParaRPr>
          </a:p>
        </p:txBody>
      </p:sp>
    </p:spTree>
    <p:extLst>
      <p:ext uri="{BB962C8B-B14F-4D97-AF65-F5344CB8AC3E}">
        <p14:creationId xmlns:p14="http://schemas.microsoft.com/office/powerpoint/2010/main" val="38017173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a:cs typeface="Segoe UI"/>
              </a:rPr>
              <a:t>Sexual Assault: Considerations for Cases</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72943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800" dirty="0">
                <a:solidFill>
                  <a:srgbClr val="404040"/>
                </a:solidFill>
                <a:latin typeface="Arial"/>
                <a:cs typeface="Arial"/>
              </a:rPr>
              <a:t>Be cautious of questions that appear to blame the party for what happened or they will shut down and stop engaging.</a:t>
            </a:r>
            <a:endParaRPr lang="en-US" sz="2800" dirty="0">
              <a:solidFill>
                <a:srgbClr val="404040"/>
              </a:solidFill>
              <a:cs typeface="Arial" panose="020B0604020202020204" pitchFamily="34" charset="0"/>
            </a:endParaRPr>
          </a:p>
          <a:p>
            <a:pPr marL="342900" indent="-342900">
              <a:buFont typeface="Arial"/>
              <a:buChar char="•"/>
            </a:pPr>
            <a:r>
              <a:rPr lang="en-US" sz="2800" dirty="0">
                <a:solidFill>
                  <a:srgbClr val="404040"/>
                </a:solidFill>
                <a:latin typeface="Arial"/>
                <a:cs typeface="Arial"/>
              </a:rPr>
              <a:t>Better options:</a:t>
            </a:r>
            <a:endParaRPr lang="en-US" sz="2800" dirty="0">
              <a:solidFill>
                <a:srgbClr val="404040"/>
              </a:solidFill>
              <a:cs typeface="Arial"/>
            </a:endParaRPr>
          </a:p>
          <a:p>
            <a:pPr marL="800100" lvl="1" indent="-342900">
              <a:buFont typeface="Courier New"/>
              <a:buChar char="o"/>
            </a:pPr>
            <a:r>
              <a:rPr lang="en-US" sz="2800" dirty="0">
                <a:solidFill>
                  <a:srgbClr val="404040"/>
                </a:solidFill>
                <a:latin typeface="Arial"/>
                <a:cs typeface="Arial"/>
              </a:rPr>
              <a:t>Explain why you need information on alcohol/drug use, what the party was wearing, etc. before you ask the questions</a:t>
            </a:r>
            <a:endParaRPr lang="en-US" sz="2800" dirty="0">
              <a:solidFill>
                <a:srgbClr val="404040"/>
              </a:solidFill>
              <a:cs typeface="Arial"/>
            </a:endParaRPr>
          </a:p>
          <a:p>
            <a:pPr marL="800100" lvl="1" indent="-342900">
              <a:buFont typeface="Courier New"/>
              <a:buChar char="o"/>
            </a:pPr>
            <a:r>
              <a:rPr lang="en-US" sz="2800" dirty="0">
                <a:solidFill>
                  <a:srgbClr val="404040"/>
                </a:solidFill>
                <a:latin typeface="Arial"/>
                <a:cs typeface="Arial"/>
              </a:rPr>
              <a:t>Explain the concept of consent to the parties so they can understand why you need detailed information on the sexual encounter</a:t>
            </a:r>
            <a:endParaRPr lang="en-US" sz="2800" dirty="0">
              <a:solidFill>
                <a:srgbClr val="404040"/>
              </a:solidFill>
              <a:cs typeface="Arial"/>
            </a:endParaRPr>
          </a:p>
          <a:p>
            <a:pPr marL="800100" lvl="1" indent="-342900">
              <a:buFont typeface="Courier New"/>
              <a:buChar char="o"/>
            </a:pPr>
            <a:r>
              <a:rPr lang="en-US" sz="2800" dirty="0">
                <a:solidFill>
                  <a:srgbClr val="404040"/>
                </a:solidFill>
                <a:latin typeface="Arial"/>
                <a:cs typeface="Arial"/>
              </a:rPr>
              <a:t>Check your tone constantly so as to encourage continued sharing of information</a:t>
            </a:r>
            <a:endParaRPr lang="en-US" sz="2800" dirty="0">
              <a:solidFill>
                <a:srgbClr val="404040"/>
              </a:solidFill>
              <a:cs typeface="Arial"/>
            </a:endParaRPr>
          </a:p>
          <a:p>
            <a:endParaRPr lang="en-US" sz="2400">
              <a:solidFill>
                <a:srgbClr val="000000"/>
              </a:solidFill>
              <a:cs typeface="Arial"/>
            </a:endParaRPr>
          </a:p>
          <a:p>
            <a:pPr indent="-457200">
              <a:buFont typeface="Arial"/>
              <a:buChar char="•"/>
            </a:pPr>
            <a:endParaRPr lang="en-US" sz="2800">
              <a:solidFill>
                <a:srgbClr val="404040"/>
              </a:solidFill>
              <a:cs typeface="Arial"/>
            </a:endParaRPr>
          </a:p>
          <a:p>
            <a:pPr marL="457200" lvl="1"/>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285750" indent="-285750">
              <a:buFont typeface="Arial"/>
              <a:buChar char="•"/>
            </a:pPr>
            <a:endParaRPr lang="en-US" sz="2400">
              <a:solidFill>
                <a:srgbClr val="000000"/>
              </a:solidFill>
              <a:cs typeface="Arial"/>
            </a:endParaRPr>
          </a:p>
        </p:txBody>
      </p:sp>
    </p:spTree>
    <p:extLst>
      <p:ext uri="{BB962C8B-B14F-4D97-AF65-F5344CB8AC3E}">
        <p14:creationId xmlns:p14="http://schemas.microsoft.com/office/powerpoint/2010/main" val="4047590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9E38B3-4686-8247-9625-49018D29F408}"/>
              </a:ext>
            </a:extLst>
          </p:cNvPr>
          <p:cNvSpPr>
            <a:spLocks noGrp="1"/>
          </p:cNvSpPr>
          <p:nvPr>
            <p:ph type="title"/>
          </p:nvPr>
        </p:nvSpPr>
        <p:spPr>
          <a:xfrm>
            <a:off x="1525301" y="366364"/>
            <a:ext cx="9141397" cy="615553"/>
          </a:xfrm>
        </p:spPr>
        <p:txBody>
          <a:bodyPr/>
          <a:lstStyle/>
          <a:p>
            <a:r>
              <a:rPr lang="en-US"/>
              <a:t>Overview</a:t>
            </a:r>
          </a:p>
        </p:txBody>
      </p:sp>
      <p:sp>
        <p:nvSpPr>
          <p:cNvPr id="6" name="Text Placeholder 5">
            <a:extLst>
              <a:ext uri="{FF2B5EF4-FFF2-40B4-BE49-F238E27FC236}">
                <a16:creationId xmlns:a16="http://schemas.microsoft.com/office/drawing/2014/main" id="{7DCBA01B-ECA4-4938-872A-B38BEB13AC06}"/>
              </a:ext>
            </a:extLst>
          </p:cNvPr>
          <p:cNvSpPr>
            <a:spLocks noGrp="1"/>
          </p:cNvSpPr>
          <p:nvPr>
            <p:ph type="body" sz="quarter" idx="12"/>
          </p:nvPr>
        </p:nvSpPr>
        <p:spPr>
          <a:xfrm>
            <a:off x="659170" y="1237464"/>
            <a:ext cx="11175834" cy="1534757"/>
          </a:xfrm>
        </p:spPr>
        <p:txBody>
          <a:bodyPr wrap="square" lIns="0" tIns="0" rIns="0" bIns="0" anchor="t">
            <a:noAutofit/>
          </a:bodyPr>
          <a:lstStyle/>
          <a:p>
            <a:r>
              <a:rPr lang="en-US" sz="2800"/>
              <a:t>The Clery Act requires that officials who handle allegations regarding sexual assault, dating violence, domestic violence, and stalking must undergo annual training on:</a:t>
            </a:r>
            <a:endParaRPr lang="en-US" sz="2800">
              <a:cs typeface="Segoe UI"/>
            </a:endParaRPr>
          </a:p>
          <a:p>
            <a:endParaRPr lang="en-US" sz="2800">
              <a:cs typeface="Segoe UI"/>
            </a:endParaRPr>
          </a:p>
          <a:p>
            <a:pPr marL="285750" indent="-285750">
              <a:buChar char="•"/>
            </a:pPr>
            <a:r>
              <a:rPr lang="en-US" sz="2800">
                <a:cs typeface="Segoe UI"/>
              </a:rPr>
              <a:t>Issues related to these four areas; and</a:t>
            </a:r>
          </a:p>
          <a:p>
            <a:endParaRPr lang="en-US" sz="2800">
              <a:cs typeface="Segoe UI"/>
            </a:endParaRPr>
          </a:p>
          <a:p>
            <a:pPr marL="285750" indent="-285750">
              <a:buChar char="•"/>
            </a:pPr>
            <a:r>
              <a:rPr lang="en-US" sz="2800">
                <a:cs typeface="Segoe UI"/>
              </a:rPr>
              <a:t>How to conduct an investigation and hearing process that protects the safety of victims* and promotes accountability.</a:t>
            </a:r>
          </a:p>
          <a:p>
            <a:pPr marL="285750" indent="-285750">
              <a:buChar char="•"/>
            </a:pPr>
            <a:endParaRPr lang="en-US" sz="2800">
              <a:cs typeface="Segoe UI"/>
            </a:endParaRPr>
          </a:p>
          <a:p>
            <a:r>
              <a:rPr lang="en-US" sz="2800">
                <a:cs typeface="Segoe UI"/>
              </a:rPr>
              <a:t>This training, together with sessions by Rebecca Veidlinger later today, will meet these annual training requirements.</a:t>
            </a:r>
          </a:p>
          <a:p>
            <a:pPr marL="285750" indent="-285750">
              <a:buChar char="•"/>
            </a:pPr>
            <a:endParaRPr lang="en-US" sz="2800">
              <a:cs typeface="Segoe UI"/>
            </a:endParaRPr>
          </a:p>
          <a:p>
            <a:endParaRPr lang="en-US" sz="2800">
              <a:cs typeface="Segoe UI"/>
            </a:endParaRPr>
          </a:p>
          <a:p>
            <a:endParaRPr lang="en-US">
              <a:cs typeface="Segoe UI"/>
            </a:endParaRPr>
          </a:p>
        </p:txBody>
      </p:sp>
    </p:spTree>
    <p:extLst>
      <p:ext uri="{BB962C8B-B14F-4D97-AF65-F5344CB8AC3E}">
        <p14:creationId xmlns:p14="http://schemas.microsoft.com/office/powerpoint/2010/main" val="80354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a:cs typeface="Segoe UI"/>
              </a:rPr>
              <a:t>Intimate Partner Violence – Dating Violence</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52014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800">
                <a:solidFill>
                  <a:srgbClr val="404040"/>
                </a:solidFill>
                <a:latin typeface="Arial"/>
                <a:cs typeface="Arial"/>
              </a:rPr>
              <a:t>Violence committed by a person who is or has been in a social relationship of a romantic or intimate nature with the victim.</a:t>
            </a:r>
            <a:endParaRPr lang="en-US" sz="2800">
              <a:solidFill>
                <a:srgbClr val="404040"/>
              </a:solidFill>
              <a:cs typeface="Arial" panose="020B0604020202020204" pitchFamily="34" charset="0"/>
            </a:endParaRPr>
          </a:p>
          <a:p>
            <a:pPr marL="800100" lvl="1" indent="-342900">
              <a:buFont typeface="Courier New"/>
              <a:buChar char="o"/>
            </a:pPr>
            <a:r>
              <a:rPr lang="en-US" sz="2800">
                <a:solidFill>
                  <a:srgbClr val="404040"/>
                </a:solidFill>
                <a:latin typeface="Arial"/>
                <a:cs typeface="Arial"/>
              </a:rPr>
              <a:t>Existence of such a relationship shall be determined based on the reporting party's statement and with consideration of the length of the relationship, the type of relationship, and the frequency of interaction between the persons involved in the relationship.</a:t>
            </a:r>
            <a:endParaRPr lang="en-US" sz="2800">
              <a:solidFill>
                <a:srgbClr val="404040"/>
              </a:solidFill>
              <a:cs typeface="Arial"/>
            </a:endParaRPr>
          </a:p>
          <a:p>
            <a:pPr marL="800100" lvl="1" indent="-342900">
              <a:buFont typeface="Courier New"/>
              <a:buChar char="o"/>
            </a:pPr>
            <a:r>
              <a:rPr lang="en-US" sz="2800">
                <a:solidFill>
                  <a:srgbClr val="404040"/>
                </a:solidFill>
                <a:latin typeface="Arial"/>
                <a:cs typeface="Arial"/>
              </a:rPr>
              <a:t>Includes but is not limited to sexual or physical abuse or the threat of such abuse</a:t>
            </a:r>
            <a:endParaRPr lang="en-US" sz="2800">
              <a:solidFill>
                <a:srgbClr val="404040"/>
              </a:solidFill>
              <a:cs typeface="Arial"/>
            </a:endParaRPr>
          </a:p>
          <a:p>
            <a:pPr marL="800100" lvl="1" indent="-342900">
              <a:buFont typeface="Courier New"/>
              <a:buChar char="o"/>
            </a:pPr>
            <a:r>
              <a:rPr lang="en-US" sz="2800">
                <a:solidFill>
                  <a:srgbClr val="404040"/>
                </a:solidFill>
                <a:latin typeface="Arial"/>
                <a:cs typeface="Arial"/>
              </a:rPr>
              <a:t>Does not include acts that constitute "domestic violence"</a:t>
            </a:r>
            <a:endParaRPr lang="en-US" sz="2800">
              <a:solidFill>
                <a:srgbClr val="404040"/>
              </a:solidFill>
              <a:cs typeface="Arial"/>
            </a:endParaRPr>
          </a:p>
          <a:p>
            <a:pPr marL="800100" lvl="1" indent="-342900">
              <a:buFont typeface="Courier New"/>
              <a:buChar char="o"/>
            </a:pPr>
            <a:r>
              <a:rPr lang="en-US" sz="2800">
                <a:solidFill>
                  <a:srgbClr val="404040"/>
                </a:solidFill>
                <a:latin typeface="Arial"/>
                <a:cs typeface="Arial"/>
              </a:rPr>
              <a:t>Clery and 2020/2024 regulations align</a:t>
            </a:r>
            <a:endParaRPr lang="en-US" sz="2800">
              <a:solidFill>
                <a:srgbClr val="404040"/>
              </a:solidFill>
              <a:cs typeface="Arial"/>
            </a:endParaRPr>
          </a:p>
          <a:p>
            <a:pPr marL="457200" indent="-457200">
              <a:buFont typeface="Arial"/>
              <a:buChar char="•"/>
            </a:pPr>
            <a:endParaRPr lang="en-US" sz="2800">
              <a:solidFill>
                <a:srgbClr val="404040"/>
              </a:solidFill>
              <a:cs typeface="Arial"/>
            </a:endParaRPr>
          </a:p>
          <a:p>
            <a:pPr marL="285750" indent="-285750">
              <a:buFont typeface="Arial"/>
              <a:buChar char="•"/>
            </a:pPr>
            <a:endParaRPr lang="en-US" sz="2400">
              <a:solidFill>
                <a:srgbClr val="000000"/>
              </a:solidFill>
              <a:cs typeface="Arial"/>
            </a:endParaRPr>
          </a:p>
        </p:txBody>
      </p:sp>
    </p:spTree>
    <p:extLst>
      <p:ext uri="{BB962C8B-B14F-4D97-AF65-F5344CB8AC3E}">
        <p14:creationId xmlns:p14="http://schemas.microsoft.com/office/powerpoint/2010/main" val="29459539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a:cs typeface="Segoe UI"/>
              </a:rPr>
              <a:t>IPV – Domestic Violence</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52014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a:solidFill>
                  <a:srgbClr val="404040"/>
                </a:solidFill>
                <a:latin typeface="Arial"/>
                <a:cs typeface="Arial"/>
              </a:rPr>
              <a:t>Felony or misdemeanor crimes [of violence] committed by a current or former spouse or intimate partner of the victim under the family or domestic violence laws of the jurisdiction by a person who:</a:t>
            </a:r>
            <a:endParaRPr lang="en-US" sz="2400">
              <a:solidFill>
                <a:srgbClr val="404040"/>
              </a:solidFill>
              <a:cs typeface="Arial" panose="020B0604020202020204" pitchFamily="34" charset="0"/>
            </a:endParaRPr>
          </a:p>
          <a:p>
            <a:pPr marL="800100" lvl="1" indent="-342900">
              <a:buFont typeface="Courier New"/>
              <a:buChar char="o"/>
            </a:pPr>
            <a:r>
              <a:rPr lang="en-US" sz="2400">
                <a:solidFill>
                  <a:srgbClr val="404040"/>
                </a:solidFill>
                <a:latin typeface="Arial"/>
                <a:cs typeface="Arial"/>
              </a:rPr>
              <a:t>Is a current or former spouse or intimate partner of the victim, or person similar situated to a spouse of the victim;</a:t>
            </a:r>
          </a:p>
          <a:p>
            <a:pPr marL="800100" lvl="1" indent="-342900">
              <a:buFont typeface="Courier New"/>
              <a:buChar char="o"/>
            </a:pPr>
            <a:r>
              <a:rPr lang="en-US" sz="2400">
                <a:solidFill>
                  <a:srgbClr val="404040"/>
                </a:solidFill>
                <a:latin typeface="Arial"/>
                <a:cs typeface="Arial"/>
              </a:rPr>
              <a:t>Is cohabitating, or has cohabitated, with the victim as a spouse or intimate partner;</a:t>
            </a:r>
          </a:p>
          <a:p>
            <a:pPr marL="800100" lvl="1" indent="-342900">
              <a:buFont typeface="Courier New"/>
              <a:buChar char="o"/>
            </a:pPr>
            <a:r>
              <a:rPr lang="en-US" sz="2400">
                <a:solidFill>
                  <a:srgbClr val="404040"/>
                </a:solidFill>
                <a:latin typeface="Arial"/>
                <a:cs typeface="Arial"/>
              </a:rPr>
              <a:t>Shares a child in common with the victim; or</a:t>
            </a:r>
          </a:p>
          <a:p>
            <a:pPr marL="800100" lvl="1" indent="-342900">
              <a:buFont typeface="Courier New"/>
              <a:buChar char="o"/>
            </a:pPr>
            <a:r>
              <a:rPr lang="en-US" sz="2400">
                <a:solidFill>
                  <a:srgbClr val="404040"/>
                </a:solidFill>
                <a:latin typeface="Arial"/>
                <a:cs typeface="Arial"/>
              </a:rPr>
              <a:t>Commits acts against a youth or adult victim who is protected from those acts under the family or domestic violence laws of the jurisdiction.</a:t>
            </a:r>
          </a:p>
          <a:p>
            <a:pPr indent="-457200">
              <a:buFont typeface="Arial"/>
              <a:buChar char="•"/>
            </a:pPr>
            <a:r>
              <a:rPr lang="en-US" sz="2400">
                <a:solidFill>
                  <a:srgbClr val="404040"/>
                </a:solidFill>
                <a:latin typeface="Arial"/>
                <a:cs typeface="Arial"/>
              </a:rPr>
              <a:t>Clery adds the bracketed text; 2020/2024 regulations don't include it</a:t>
            </a:r>
            <a:endParaRPr lang="en-US" sz="2400">
              <a:solidFill>
                <a:srgbClr val="404040"/>
              </a:solidFill>
              <a:cs typeface="Arial"/>
            </a:endParaRPr>
          </a:p>
          <a:p>
            <a:pPr indent="-457200">
              <a:buFont typeface="Arial"/>
              <a:buChar char="•"/>
            </a:pPr>
            <a:r>
              <a:rPr lang="en-US" sz="2400">
                <a:solidFill>
                  <a:srgbClr val="404040"/>
                </a:solidFill>
                <a:latin typeface="Arial"/>
                <a:cs typeface="Arial"/>
              </a:rPr>
              <a:t>Fourth bullet point may not be "on the basis of sex" for Title IX purposes</a:t>
            </a:r>
            <a:endParaRPr lang="en-US" sz="240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33460026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a:cs typeface="Segoe UI"/>
              </a:rPr>
              <a:t>IPV Stats from CDC (July 24, 2024)</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37240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a:solidFill>
                  <a:srgbClr val="404040"/>
                </a:solidFill>
                <a:latin typeface="Arial"/>
                <a:cs typeface="Arial"/>
              </a:rPr>
              <a:t>41% of women and 26% of men experienced contact sexual violence, physical violence, or stalking by an intimate partner during their lifetime and reported a related impact</a:t>
            </a:r>
            <a:endParaRPr lang="en-US" sz="2400">
              <a:solidFill>
                <a:srgbClr val="404040"/>
              </a:solidFill>
              <a:cs typeface="Arial" panose="020B0604020202020204" pitchFamily="34" charset="0"/>
            </a:endParaRPr>
          </a:p>
          <a:p>
            <a:pPr marL="342900" indent="-342900">
              <a:buFont typeface="Arial"/>
              <a:buChar char="•"/>
            </a:pPr>
            <a:r>
              <a:rPr lang="en-US" sz="2400">
                <a:solidFill>
                  <a:srgbClr val="404040"/>
                </a:solidFill>
                <a:latin typeface="Arial"/>
                <a:cs typeface="Arial"/>
              </a:rPr>
              <a:t>About 16 million women and 11 million men who reported IPV said they first experienced it before age 18</a:t>
            </a:r>
            <a:endParaRPr lang="en-US" sz="2400">
              <a:solidFill>
                <a:srgbClr val="404040"/>
              </a:solidFill>
              <a:cs typeface="Arial"/>
            </a:endParaRPr>
          </a:p>
          <a:p>
            <a:pPr marL="342900" indent="-342900">
              <a:buFont typeface="Arial"/>
              <a:buChar char="•"/>
            </a:pPr>
            <a:r>
              <a:rPr lang="en-US" sz="2400">
                <a:solidFill>
                  <a:srgbClr val="404040"/>
                </a:solidFill>
                <a:latin typeface="Arial"/>
                <a:cs typeface="Arial"/>
              </a:rPr>
              <a:t>Marginalized groups are at greater risk for experiencing IPV</a:t>
            </a:r>
            <a:endParaRPr lang="en-US" sz="2400">
              <a:solidFill>
                <a:srgbClr val="404040"/>
              </a:solidFill>
              <a:cs typeface="Arial"/>
            </a:endParaRPr>
          </a:p>
          <a:p>
            <a:pPr marL="342900" indent="-342900">
              <a:buFont typeface="Arial"/>
              <a:buChar char="•"/>
            </a:pPr>
            <a:r>
              <a:rPr lang="en-US" sz="2400">
                <a:solidFill>
                  <a:srgbClr val="404040"/>
                </a:solidFill>
                <a:latin typeface="Arial"/>
                <a:cs typeface="Arial"/>
              </a:rPr>
              <a:t>One in five homicide victims are killed by an intimate partner.  Over half of female homicide victims are killed by a current or former male intimate partner.</a:t>
            </a:r>
            <a:endParaRPr lang="en-US" sz="240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22695097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a:cs typeface="Segoe UI"/>
              </a:rPr>
              <a:t>IPV vs. Healthy Relationships</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29854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a:solidFill>
                  <a:srgbClr val="404040"/>
                </a:solidFill>
                <a:latin typeface="Arial"/>
                <a:cs typeface="Arial"/>
              </a:rPr>
              <a:t>Counseling individuals on healthy and unhealthy relationships will teach them about warning signs and how to handle problematic behavior.</a:t>
            </a:r>
            <a:endParaRPr lang="en-US" sz="2400">
              <a:solidFill>
                <a:srgbClr val="404040"/>
              </a:solidFill>
              <a:cs typeface="Arial" panose="020B0604020202020204" pitchFamily="34" charset="0"/>
            </a:endParaRPr>
          </a:p>
          <a:p>
            <a:pPr marL="342900" indent="-342900">
              <a:buFont typeface="Arial"/>
              <a:buChar char="•"/>
            </a:pPr>
            <a:r>
              <a:rPr lang="en-US" sz="2400">
                <a:solidFill>
                  <a:srgbClr val="404040"/>
                </a:solidFill>
                <a:latin typeface="Arial"/>
                <a:cs typeface="Arial"/>
              </a:rPr>
              <a:t>The line between healthy and unhealthy is not typically where your policy draws the line for disciplinary purposes.</a:t>
            </a:r>
            <a:endParaRPr lang="en-US" sz="2400">
              <a:solidFill>
                <a:srgbClr val="404040"/>
              </a:solidFill>
              <a:cs typeface="Arial"/>
            </a:endParaRPr>
          </a:p>
          <a:p>
            <a:pPr marL="800100" lvl="1" indent="-342900">
              <a:buFont typeface="Courier New"/>
              <a:buChar char="o"/>
            </a:pPr>
            <a:r>
              <a:rPr lang="en-US" sz="2400">
                <a:solidFill>
                  <a:srgbClr val="404040"/>
                </a:solidFill>
                <a:latin typeface="Arial"/>
                <a:cs typeface="Arial"/>
              </a:rPr>
              <a:t>How do you partner with your counseling center and domestic violence shelter to ensure consistent messaging with regard to the policy?</a:t>
            </a:r>
            <a:endParaRPr lang="en-US" sz="240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29781731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a:cs typeface="Segoe UI"/>
              </a:rPr>
              <a:t>Common Concerns in IPV Situations</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a:solidFill>
                  <a:srgbClr val="404040"/>
                </a:solidFill>
                <a:latin typeface="Arial"/>
                <a:cs typeface="Arial"/>
              </a:rPr>
              <a:t>Supportive measures are important to ensure the parties can be separate and feel safe</a:t>
            </a:r>
            <a:endParaRPr lang="en-US" sz="2400">
              <a:solidFill>
                <a:srgbClr val="404040"/>
              </a:solidFill>
              <a:cs typeface="Arial" panose="020B0604020202020204" pitchFamily="34" charset="0"/>
            </a:endParaRPr>
          </a:p>
          <a:p>
            <a:pPr marL="342900" indent="-342900">
              <a:buFont typeface="Arial"/>
              <a:buChar char="•"/>
            </a:pPr>
            <a:r>
              <a:rPr lang="en-US" sz="2400">
                <a:solidFill>
                  <a:srgbClr val="404040"/>
                </a:solidFill>
                <a:latin typeface="Arial"/>
                <a:cs typeface="Arial"/>
              </a:rPr>
              <a:t>Retaliation is often a critical concern – parties may still have a relationship</a:t>
            </a:r>
            <a:endParaRPr lang="en-US" sz="2400">
              <a:solidFill>
                <a:srgbClr val="404040"/>
              </a:solidFill>
              <a:cs typeface="Arial"/>
            </a:endParaRPr>
          </a:p>
          <a:p>
            <a:pPr marL="342900" indent="-342900">
              <a:buFont typeface="Arial"/>
              <a:buChar char="•"/>
            </a:pPr>
            <a:r>
              <a:rPr lang="en-US" sz="2400">
                <a:solidFill>
                  <a:srgbClr val="404040"/>
                </a:solidFill>
                <a:latin typeface="Arial"/>
                <a:cs typeface="Arial"/>
              </a:rPr>
              <a:t>Consider whether parties need contingency plans as a part of their supportive measures if safety concerns arise</a:t>
            </a:r>
            <a:endParaRPr lang="en-US" sz="2400">
              <a:solidFill>
                <a:srgbClr val="404040"/>
              </a:solidFill>
              <a:cs typeface="Arial"/>
            </a:endParaRPr>
          </a:p>
          <a:p>
            <a:pPr marL="342900" indent="-342900">
              <a:buFont typeface="Arial"/>
              <a:buChar char="•"/>
            </a:pPr>
            <a:r>
              <a:rPr lang="en-US" sz="2400">
                <a:solidFill>
                  <a:srgbClr val="404040"/>
                </a:solidFill>
                <a:latin typeface="Arial"/>
                <a:cs typeface="Arial"/>
              </a:rPr>
              <a:t>Balancing third-party reports of violence and safety concerns with complainant's refusal to participate in the process</a:t>
            </a:r>
            <a:endParaRPr lang="en-US" sz="2400">
              <a:solidFill>
                <a:srgbClr val="404040"/>
              </a:solidFill>
              <a:cs typeface="Arial"/>
            </a:endParaRPr>
          </a:p>
          <a:p>
            <a:pPr marL="342900" indent="-342900">
              <a:buFont typeface="Arial"/>
              <a:buChar char="•"/>
            </a:pPr>
            <a:r>
              <a:rPr lang="en-US" sz="2400">
                <a:solidFill>
                  <a:srgbClr val="404040"/>
                </a:solidFill>
                <a:latin typeface="Arial"/>
                <a:cs typeface="Arial"/>
              </a:rPr>
              <a:t>No contact order violations as continued evidence of underlying policy violation allegation – may need to be included in the Title IX process</a:t>
            </a:r>
            <a:endParaRPr lang="en-US" sz="2400">
              <a:solidFill>
                <a:srgbClr val="404040"/>
              </a:solidFill>
              <a:cs typeface="Arial"/>
            </a:endParaRPr>
          </a:p>
          <a:p>
            <a:pPr marL="342900" indent="-342900">
              <a:buFont typeface="Arial"/>
              <a:buChar char="•"/>
            </a:pPr>
            <a:r>
              <a:rPr lang="en-US" sz="2400">
                <a:solidFill>
                  <a:srgbClr val="404040"/>
                </a:solidFill>
                <a:latin typeface="Arial"/>
                <a:cs typeface="Arial"/>
              </a:rPr>
              <a:t>It is not uncommon for both parties to be complainants and respondents.  Watch for this scenario and ensure you provide appropriate intake for both.</a:t>
            </a:r>
            <a:endParaRPr lang="en-US" sz="240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38955111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a:cs typeface="Segoe UI"/>
              </a:rPr>
              <a:t>IPV: Questions</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29854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a:solidFill>
                  <a:srgbClr val="404040"/>
                </a:solidFill>
                <a:latin typeface="Arial"/>
                <a:cs typeface="Arial"/>
              </a:rPr>
              <a:t>What is the relationship between the parties?  Do they agree?</a:t>
            </a:r>
            <a:endParaRPr lang="en-US" sz="2400">
              <a:solidFill>
                <a:srgbClr val="404040"/>
              </a:solidFill>
              <a:cs typeface="Arial" panose="020B0604020202020204" pitchFamily="34" charset="0"/>
            </a:endParaRPr>
          </a:p>
          <a:p>
            <a:pPr marL="342900" indent="-342900">
              <a:buFont typeface="Arial"/>
              <a:buChar char="•"/>
            </a:pPr>
            <a:r>
              <a:rPr lang="en-US" sz="2400">
                <a:solidFill>
                  <a:srgbClr val="404040"/>
                </a:solidFill>
                <a:latin typeface="Arial"/>
                <a:cs typeface="Arial"/>
              </a:rPr>
              <a:t>What is the act of violence described?</a:t>
            </a:r>
            <a:endParaRPr lang="en-US" sz="2400">
              <a:solidFill>
                <a:srgbClr val="404040"/>
              </a:solidFill>
              <a:cs typeface="Arial"/>
            </a:endParaRPr>
          </a:p>
          <a:p>
            <a:pPr marL="342900" indent="-342900">
              <a:buFont typeface="Arial"/>
              <a:buChar char="•"/>
            </a:pPr>
            <a:r>
              <a:rPr lang="en-US" sz="2400">
                <a:solidFill>
                  <a:srgbClr val="404040"/>
                </a:solidFill>
                <a:latin typeface="Arial"/>
                <a:cs typeface="Arial"/>
              </a:rPr>
              <a:t>Under what circumstances did the act of violence occur?</a:t>
            </a:r>
            <a:endParaRPr lang="en-US" sz="2400">
              <a:solidFill>
                <a:srgbClr val="404040"/>
              </a:solidFill>
              <a:cs typeface="Arial"/>
            </a:endParaRPr>
          </a:p>
          <a:p>
            <a:pPr marL="342900" indent="-342900">
              <a:buFont typeface="Arial"/>
              <a:buChar char="•"/>
            </a:pPr>
            <a:r>
              <a:rPr lang="en-US" sz="2400">
                <a:solidFill>
                  <a:srgbClr val="404040"/>
                </a:solidFill>
                <a:latin typeface="Arial"/>
                <a:cs typeface="Arial"/>
              </a:rPr>
              <a:t>If the situation involved mutual combat:</a:t>
            </a:r>
            <a:endParaRPr lang="en-US" sz="2400">
              <a:solidFill>
                <a:srgbClr val="404040"/>
              </a:solidFill>
              <a:cs typeface="Arial"/>
            </a:endParaRPr>
          </a:p>
          <a:p>
            <a:pPr marL="800100" lvl="1" indent="-342900">
              <a:buFont typeface="Courier New"/>
              <a:buChar char="o"/>
            </a:pPr>
            <a:r>
              <a:rPr lang="en-US" sz="2400">
                <a:solidFill>
                  <a:srgbClr val="404040"/>
                </a:solidFill>
                <a:latin typeface="Arial"/>
                <a:cs typeface="Arial"/>
              </a:rPr>
              <a:t>Was on person the initiator and the other acting in self-defense?</a:t>
            </a:r>
            <a:endParaRPr lang="en-US" sz="2400">
              <a:solidFill>
                <a:srgbClr val="404040"/>
              </a:solidFill>
              <a:cs typeface="Arial"/>
            </a:endParaRPr>
          </a:p>
          <a:p>
            <a:pPr marL="800100" lvl="1" indent="-342900">
              <a:buFont typeface="Courier New"/>
              <a:buChar char="o"/>
            </a:pPr>
            <a:r>
              <a:rPr lang="en-US" sz="2400">
                <a:solidFill>
                  <a:srgbClr val="404040"/>
                </a:solidFill>
                <a:latin typeface="Arial"/>
                <a:cs typeface="Arial"/>
              </a:rPr>
              <a:t>Should an investigation be opened against the complainant as well?</a:t>
            </a:r>
            <a:endParaRPr lang="en-US" sz="240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42729129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a:cs typeface="Segoe UI"/>
              </a:rPr>
              <a:t>Stalking Definition </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33547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a:solidFill>
                  <a:srgbClr val="404040"/>
                </a:solidFill>
                <a:latin typeface="Arial"/>
                <a:cs typeface="Arial"/>
              </a:rPr>
              <a:t>Engaging in a course of conduct directed at a specific person that would cause a reasonable person to:</a:t>
            </a:r>
            <a:endParaRPr lang="en-US" sz="2400">
              <a:solidFill>
                <a:srgbClr val="404040"/>
              </a:solidFill>
              <a:cs typeface="Arial" panose="020B0604020202020204" pitchFamily="34" charset="0"/>
            </a:endParaRPr>
          </a:p>
          <a:p>
            <a:pPr marL="800100" lvl="1" indent="-342900">
              <a:buFont typeface="Courier New"/>
              <a:buChar char="o"/>
            </a:pPr>
            <a:r>
              <a:rPr lang="en-US" sz="2400">
                <a:solidFill>
                  <a:srgbClr val="404040"/>
                </a:solidFill>
                <a:latin typeface="Arial"/>
                <a:cs typeface="Arial"/>
              </a:rPr>
              <a:t>Fear for his or her safety or the safety of others; or</a:t>
            </a:r>
            <a:endParaRPr lang="en-US" sz="2400">
              <a:solidFill>
                <a:srgbClr val="404040"/>
              </a:solidFill>
              <a:cs typeface="Arial"/>
            </a:endParaRPr>
          </a:p>
          <a:p>
            <a:pPr marL="800100" lvl="1" indent="-342900">
              <a:buFont typeface="Courier New"/>
              <a:buChar char="o"/>
            </a:pPr>
            <a:r>
              <a:rPr lang="en-US" sz="2400">
                <a:solidFill>
                  <a:srgbClr val="404040"/>
                </a:solidFill>
                <a:latin typeface="Arial"/>
                <a:cs typeface="Arial"/>
              </a:rPr>
              <a:t>Suffer substantial emotional distress.</a:t>
            </a:r>
            <a:endParaRPr lang="en-US" sz="2400">
              <a:solidFill>
                <a:srgbClr val="404040"/>
              </a:solidFill>
              <a:cs typeface="Arial"/>
            </a:endParaRPr>
          </a:p>
          <a:p>
            <a:pPr indent="-457200">
              <a:buFont typeface="Arial"/>
              <a:buChar char="•"/>
            </a:pPr>
            <a:r>
              <a:rPr lang="en-US" sz="2400">
                <a:solidFill>
                  <a:srgbClr val="404040"/>
                </a:solidFill>
                <a:latin typeface="Arial"/>
                <a:cs typeface="Arial"/>
              </a:rPr>
              <a:t>Clery regulations add more specific definitions (see next slides)</a:t>
            </a:r>
            <a:endParaRPr lang="en-US" sz="2400">
              <a:solidFill>
                <a:srgbClr val="404040"/>
              </a:solidFill>
              <a:cs typeface="Arial"/>
            </a:endParaRPr>
          </a:p>
          <a:p>
            <a:pPr indent="-457200">
              <a:buFont typeface="Arial"/>
              <a:buChar char="•"/>
            </a:pPr>
            <a:endParaRPr lang="en-US" sz="2400">
              <a:solidFill>
                <a:srgbClr val="404040"/>
              </a:solidFill>
              <a:cs typeface="Arial"/>
            </a:endParaRPr>
          </a:p>
          <a:p>
            <a:pPr indent="-457200">
              <a:buFont typeface="Arial"/>
              <a:buChar char="•"/>
            </a:pPr>
            <a:endParaRPr lang="en-US" sz="240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42377488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a:cs typeface="Segoe UI"/>
              </a:rPr>
              <a:t>Stalking: Course of Conduct</a:t>
            </a:r>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29854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dirty="0">
                <a:solidFill>
                  <a:srgbClr val="404040"/>
                </a:solidFill>
                <a:latin typeface="Arial"/>
                <a:cs typeface="Arial"/>
              </a:rPr>
              <a:t>Two or more acts, including but not limited to acts in which the stalker:</a:t>
            </a:r>
            <a:endParaRPr lang="en-US" sz="2400" dirty="0">
              <a:solidFill>
                <a:srgbClr val="404040"/>
              </a:solidFill>
              <a:cs typeface="Arial"/>
            </a:endParaRPr>
          </a:p>
          <a:p>
            <a:pPr marL="800100" lvl="1" indent="-342900">
              <a:buFont typeface="Courier New"/>
              <a:buChar char="o"/>
            </a:pPr>
            <a:r>
              <a:rPr lang="en-US" sz="2400" dirty="0">
                <a:solidFill>
                  <a:srgbClr val="404040"/>
                </a:solidFill>
                <a:latin typeface="Arial"/>
                <a:cs typeface="Arial"/>
              </a:rPr>
              <a:t>Directly, indirectly, or through third parties</a:t>
            </a:r>
            <a:endParaRPr lang="en-US" sz="2400" dirty="0">
              <a:solidFill>
                <a:srgbClr val="404040"/>
              </a:solidFill>
              <a:cs typeface="Arial"/>
            </a:endParaRPr>
          </a:p>
          <a:p>
            <a:pPr marL="800100" lvl="1" indent="-342900">
              <a:buFont typeface="Courier New"/>
              <a:buChar char="o"/>
            </a:pPr>
            <a:r>
              <a:rPr lang="en-US" sz="2400" dirty="0">
                <a:solidFill>
                  <a:srgbClr val="404040"/>
                </a:solidFill>
                <a:latin typeface="Arial"/>
                <a:cs typeface="Arial"/>
              </a:rPr>
              <a:t>By any action, method, device, or means</a:t>
            </a:r>
          </a:p>
          <a:p>
            <a:pPr marL="800100" lvl="1" indent="-342900">
              <a:buFont typeface="Courier New"/>
              <a:buChar char="o"/>
            </a:pPr>
            <a:r>
              <a:rPr lang="en-US" sz="2400" dirty="0">
                <a:solidFill>
                  <a:srgbClr val="404040"/>
                </a:solidFill>
                <a:latin typeface="Arial"/>
                <a:cs typeface="Arial"/>
              </a:rPr>
              <a:t>Follows, monitors, observes, surveils, threatens, or communicates to or about a person, or interferes with a person's property.</a:t>
            </a:r>
          </a:p>
          <a:p>
            <a:pPr indent="-457200">
              <a:buFont typeface="Arial"/>
              <a:buChar char="•"/>
            </a:pPr>
            <a:endParaRPr lang="en-US" sz="240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30248638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dirty="0">
                <a:cs typeface="Segoe UI"/>
              </a:rPr>
              <a:t>Hypo: Aunt Petunia's Course of Conduct</a:t>
            </a:r>
            <a:endParaRPr lang="en-US" dirty="0"/>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dirty="0">
                <a:solidFill>
                  <a:srgbClr val="404040"/>
                </a:solidFill>
                <a:latin typeface="Arial"/>
                <a:cs typeface="Arial"/>
              </a:rPr>
              <a:t>Your Aunt Petunia, who doesn't have enough to do these days, logs onto your Instagram and/or Facebook and likes every single photograph you have ever posted.</a:t>
            </a:r>
            <a:endParaRPr lang="en-US" sz="2400" dirty="0">
              <a:solidFill>
                <a:srgbClr val="404040"/>
              </a:solidFill>
              <a:cs typeface="Arial"/>
            </a:endParaRPr>
          </a:p>
          <a:p>
            <a:pPr marL="342900" indent="-342900">
              <a:buFont typeface="Arial"/>
              <a:buChar char="•"/>
            </a:pPr>
            <a:r>
              <a:rPr lang="en-US" sz="2400" dirty="0">
                <a:solidFill>
                  <a:srgbClr val="404040"/>
                </a:solidFill>
                <a:latin typeface="Arial"/>
                <a:cs typeface="Arial"/>
              </a:rPr>
              <a:t>She also decides to comment on every single photograph you have ever posted of your pets to tell you how cute they are.</a:t>
            </a:r>
            <a:endParaRPr lang="en-US" sz="2400" dirty="0">
              <a:solidFill>
                <a:srgbClr val="404040"/>
              </a:solidFill>
              <a:cs typeface="Arial"/>
            </a:endParaRPr>
          </a:p>
          <a:p>
            <a:pPr marL="342900" indent="-342900">
              <a:buFont typeface="Arial"/>
              <a:buChar char="•"/>
            </a:pPr>
            <a:r>
              <a:rPr lang="en-US" sz="2400" dirty="0">
                <a:solidFill>
                  <a:srgbClr val="404040"/>
                </a:solidFill>
                <a:latin typeface="Arial"/>
                <a:cs typeface="Arial"/>
              </a:rPr>
              <a:t>You get 298 notifications on your phone before you've finished your first cup of coffee.</a:t>
            </a:r>
            <a:endParaRPr lang="en-US" sz="2400" dirty="0">
              <a:solidFill>
                <a:srgbClr val="404040"/>
              </a:solidFill>
              <a:cs typeface="Arial"/>
            </a:endParaRPr>
          </a:p>
          <a:p>
            <a:pPr marL="342900" indent="-342900">
              <a:buFont typeface="Arial"/>
              <a:buChar char="•"/>
            </a:pPr>
            <a:r>
              <a:rPr lang="en-US" sz="2400" dirty="0">
                <a:solidFill>
                  <a:srgbClr val="404040"/>
                </a:solidFill>
                <a:latin typeface="Arial"/>
                <a:cs typeface="Arial"/>
              </a:rPr>
              <a:t>Is Aunt Petunia stalking you?</a:t>
            </a:r>
            <a:endParaRPr lang="en-US" sz="2400" dirty="0">
              <a:solidFill>
                <a:srgbClr val="404040"/>
              </a:solidFill>
              <a:cs typeface="Arial"/>
            </a:endParaRPr>
          </a:p>
          <a:p>
            <a:pPr indent="-457200">
              <a:buFont typeface="Arial"/>
              <a:buChar char="•"/>
            </a:pPr>
            <a:endParaRPr lang="en-US" sz="240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36658889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dirty="0">
                <a:cs typeface="Segoe UI"/>
              </a:rPr>
              <a:t>Stalking: Reasonable Person</a:t>
            </a:r>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18774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dirty="0">
                <a:solidFill>
                  <a:srgbClr val="404040"/>
                </a:solidFill>
                <a:latin typeface="Arial"/>
                <a:cs typeface="Arial"/>
              </a:rPr>
              <a:t>A reasonable person under similar circumstances and with similar identities to the victim.</a:t>
            </a:r>
            <a:endParaRPr lang="en-US" sz="2400" dirty="0">
              <a:solidFill>
                <a:srgbClr val="404040"/>
              </a:solidFill>
              <a:cs typeface="Arial"/>
            </a:endParaRPr>
          </a:p>
          <a:p>
            <a:pPr indent="-457200">
              <a:buFont typeface="Arial"/>
              <a:buChar char="•"/>
            </a:pPr>
            <a:endParaRPr lang="en-US" sz="240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3783927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p:txBody>
          <a:bodyPr lIns="91440" tIns="45720" rIns="91440" bIns="45720" anchor="t">
            <a:noAutofit/>
          </a:bodyPr>
          <a:lstStyle/>
          <a:p>
            <a:r>
              <a:rPr lang="en-US">
                <a:cs typeface="Segoe UI"/>
              </a:rPr>
              <a:t>A Quick Note About Terminology</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a:solidFill>
                  <a:schemeClr val="bg1"/>
                </a:solidFill>
                <a:latin typeface="Arial"/>
                <a:cs typeface="Arial"/>
              </a:rPr>
              <a:t>The Clery Act uses criminal terminology - e.g. victim, perpetrator.  </a:t>
            </a:r>
          </a:p>
          <a:p>
            <a:pPr marL="285750" indent="-285750">
              <a:buFont typeface="Arial"/>
              <a:buChar char="•"/>
            </a:pPr>
            <a:r>
              <a:rPr lang="en-US" sz="2400">
                <a:solidFill>
                  <a:schemeClr val="bg1"/>
                </a:solidFill>
                <a:latin typeface="Arial"/>
                <a:cs typeface="Arial"/>
              </a:rPr>
              <a:t>Title IX uses policy terminology - e.g. complainant, respondent.</a:t>
            </a:r>
            <a:endParaRPr lang="en-US" sz="2400">
              <a:solidFill>
                <a:schemeClr val="bg1"/>
              </a:solidFill>
              <a:cs typeface="Arial"/>
            </a:endParaRPr>
          </a:p>
          <a:p>
            <a:pPr marL="285750" indent="-285750">
              <a:buFont typeface="Arial"/>
              <a:buChar char="•"/>
            </a:pPr>
            <a:endParaRPr lang="en-US" sz="2400">
              <a:solidFill>
                <a:schemeClr val="bg1"/>
              </a:solidFill>
              <a:cs typeface="Arial"/>
            </a:endParaRPr>
          </a:p>
          <a:p>
            <a:pPr marL="285750" indent="-285750">
              <a:buFont typeface="Arial"/>
              <a:buChar char="•"/>
            </a:pPr>
            <a:r>
              <a:rPr lang="en-US" sz="2400">
                <a:solidFill>
                  <a:schemeClr val="bg1"/>
                </a:solidFill>
                <a:latin typeface="Arial"/>
                <a:cs typeface="Arial"/>
              </a:rPr>
              <a:t>Always use policy terminology to avoid any appearance of predetermination.  Where criminal terminology is used here, it is either repeating Clery Act language, or it is referring to societal stereotypes.  </a:t>
            </a:r>
            <a:endParaRPr lang="en-US" sz="2400">
              <a:solidFill>
                <a:schemeClr val="bg1"/>
              </a:solidFill>
              <a:cs typeface="Arial"/>
            </a:endParaRPr>
          </a:p>
          <a:p>
            <a:pPr marL="285750" indent="-285750">
              <a:buFont typeface="Arial"/>
              <a:buChar char="•"/>
            </a:pPr>
            <a:endParaRPr lang="en-US" sz="2400">
              <a:solidFill>
                <a:schemeClr val="bg1"/>
              </a:solidFill>
              <a:cs typeface="Arial"/>
            </a:endParaRPr>
          </a:p>
          <a:p>
            <a:endParaRPr lang="en-US" sz="2400">
              <a:solidFill>
                <a:schemeClr val="bg1"/>
              </a:solidFill>
              <a:cs typeface="Arial"/>
            </a:endParaRPr>
          </a:p>
          <a:p>
            <a:pPr>
              <a:buFont typeface="Arial"/>
            </a:pPr>
            <a:r>
              <a:rPr lang="en-US" sz="2400">
                <a:solidFill>
                  <a:schemeClr val="bg1"/>
                </a:solidFill>
                <a:latin typeface="Arial"/>
                <a:cs typeface="Arial"/>
              </a:rPr>
              <a:t>So, when we talk about the safety of "victims" pursuant to the Clery language, we will really be discussing the safety of all parties.</a:t>
            </a:r>
            <a:endParaRPr lang="en-US" sz="2400">
              <a:solidFill>
                <a:schemeClr val="bg1"/>
              </a:solidFill>
              <a:cs typeface="Arial"/>
            </a:endParaRPr>
          </a:p>
        </p:txBody>
      </p:sp>
    </p:spTree>
    <p:extLst>
      <p:ext uri="{BB962C8B-B14F-4D97-AF65-F5344CB8AC3E}">
        <p14:creationId xmlns:p14="http://schemas.microsoft.com/office/powerpoint/2010/main" val="35870207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dirty="0">
                <a:cs typeface="Segoe UI"/>
              </a:rPr>
              <a:t>Stalking: Substantial Emotional Distress</a:t>
            </a:r>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18774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dirty="0">
                <a:solidFill>
                  <a:srgbClr val="404040"/>
                </a:solidFill>
                <a:latin typeface="Arial"/>
                <a:cs typeface="Arial"/>
              </a:rPr>
              <a:t>Significant mental suffering or anguish that may, but does not necessarily, require medical or other professional treatment or counseling.</a:t>
            </a:r>
            <a:endParaRPr lang="en-US" sz="2400" dirty="0">
              <a:solidFill>
                <a:srgbClr val="404040"/>
              </a:solidFill>
              <a:cs typeface="Arial"/>
            </a:endParaRPr>
          </a:p>
          <a:p>
            <a:pPr indent="-457200">
              <a:buFont typeface="Arial"/>
              <a:buChar char="•"/>
            </a:pPr>
            <a:endParaRPr lang="en-US" sz="240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31354423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dirty="0">
                <a:cs typeface="Segoe UI"/>
              </a:rPr>
              <a:t>Stalking: Statistics</a:t>
            </a:r>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59400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dirty="0">
                <a:solidFill>
                  <a:srgbClr val="404040"/>
                </a:solidFill>
                <a:latin typeface="Arial"/>
                <a:cs typeface="Arial"/>
              </a:rPr>
              <a:t>Stalking Awareness and CDC (July 24, 2024)</a:t>
            </a:r>
            <a:endParaRPr lang="en-US" sz="2400" dirty="0">
              <a:solidFill>
                <a:srgbClr val="404040"/>
              </a:solidFill>
              <a:cs typeface="Arial"/>
            </a:endParaRPr>
          </a:p>
          <a:p>
            <a:pPr marL="800100" lvl="1" indent="-342900">
              <a:buFont typeface="Courier New"/>
              <a:buChar char="o"/>
            </a:pPr>
            <a:r>
              <a:rPr lang="en-US" sz="2400" dirty="0">
                <a:solidFill>
                  <a:srgbClr val="404040"/>
                </a:solidFill>
                <a:latin typeface="Arial"/>
                <a:cs typeface="Arial"/>
              </a:rPr>
              <a:t>1 in 3 women and 1 in 6 men experience stalking in their lifetimes</a:t>
            </a:r>
            <a:endParaRPr lang="en-US" sz="2400" dirty="0">
              <a:solidFill>
                <a:srgbClr val="404040"/>
              </a:solidFill>
              <a:cs typeface="Arial"/>
            </a:endParaRPr>
          </a:p>
          <a:p>
            <a:pPr marL="800100" lvl="1" indent="-342900">
              <a:buFont typeface="Courier New"/>
              <a:buChar char="o"/>
            </a:pPr>
            <a:r>
              <a:rPr lang="en-US" sz="2400" dirty="0">
                <a:solidFill>
                  <a:srgbClr val="404040"/>
                </a:solidFill>
                <a:latin typeface="Arial"/>
                <a:cs typeface="Arial"/>
              </a:rPr>
              <a:t>72% of victims were threatened with physical harm; 84%  felt fearful</a:t>
            </a:r>
            <a:endParaRPr lang="en-US" sz="2400" dirty="0">
              <a:solidFill>
                <a:srgbClr val="404040"/>
              </a:solidFill>
              <a:cs typeface="Arial"/>
            </a:endParaRPr>
          </a:p>
          <a:p>
            <a:pPr marL="800100" lvl="1" indent="-342900">
              <a:buFont typeface="Courier New"/>
              <a:buChar char="o"/>
            </a:pPr>
            <a:r>
              <a:rPr lang="en-US" sz="2400" dirty="0">
                <a:solidFill>
                  <a:srgbClr val="404040"/>
                </a:solidFill>
                <a:latin typeface="Arial"/>
                <a:cs typeface="Arial"/>
              </a:rPr>
              <a:t>Stalkers are:</a:t>
            </a:r>
          </a:p>
          <a:p>
            <a:pPr marL="1257300" lvl="2" indent="-342900">
              <a:buFont typeface="Wingdings"/>
              <a:buChar char="§"/>
            </a:pPr>
            <a:r>
              <a:rPr lang="en-US" sz="2400" dirty="0">
                <a:solidFill>
                  <a:srgbClr val="404040"/>
                </a:solidFill>
                <a:latin typeface="Arial"/>
                <a:cs typeface="Arial"/>
              </a:rPr>
              <a:t>42% Acquaintances</a:t>
            </a:r>
            <a:endParaRPr lang="en-US" sz="2400" dirty="0">
              <a:solidFill>
                <a:srgbClr val="404040"/>
              </a:solidFill>
              <a:cs typeface="Arial"/>
            </a:endParaRPr>
          </a:p>
          <a:p>
            <a:pPr marL="1257300" lvl="2" indent="-342900">
              <a:buFont typeface="Wingdings"/>
              <a:buChar char="§"/>
            </a:pPr>
            <a:r>
              <a:rPr lang="en-US" sz="2400" dirty="0">
                <a:solidFill>
                  <a:srgbClr val="404040"/>
                </a:solidFill>
                <a:latin typeface="Arial"/>
                <a:cs typeface="Arial"/>
              </a:rPr>
              <a:t>40% Current or former intimate partners</a:t>
            </a:r>
            <a:endParaRPr lang="en-US" sz="2400" dirty="0">
              <a:solidFill>
                <a:srgbClr val="404040"/>
              </a:solidFill>
              <a:cs typeface="Arial"/>
            </a:endParaRPr>
          </a:p>
          <a:p>
            <a:pPr marL="1257300" lvl="2" indent="-342900">
              <a:buFont typeface="Wingdings"/>
              <a:buChar char="§"/>
            </a:pPr>
            <a:r>
              <a:rPr lang="en-US" sz="2400" dirty="0">
                <a:solidFill>
                  <a:srgbClr val="404040"/>
                </a:solidFill>
                <a:latin typeface="Arial"/>
                <a:cs typeface="Arial"/>
              </a:rPr>
              <a:t>19% Strangers</a:t>
            </a:r>
            <a:endParaRPr lang="en-US" sz="2400" dirty="0">
              <a:solidFill>
                <a:srgbClr val="404040"/>
              </a:solidFill>
              <a:cs typeface="Arial"/>
            </a:endParaRPr>
          </a:p>
          <a:p>
            <a:pPr marL="1257300" lvl="2" indent="-342900">
              <a:buFont typeface="Wingdings"/>
              <a:buChar char="§"/>
            </a:pPr>
            <a:r>
              <a:rPr lang="en-US" sz="2400" dirty="0">
                <a:solidFill>
                  <a:srgbClr val="404040"/>
                </a:solidFill>
                <a:cs typeface="Arial"/>
              </a:rPr>
              <a:t>8% Brief encounters</a:t>
            </a:r>
          </a:p>
          <a:p>
            <a:pPr marL="1257300" lvl="2" indent="-342900">
              <a:buFont typeface="Wingdings"/>
              <a:buChar char="§"/>
            </a:pPr>
            <a:r>
              <a:rPr lang="en-US" sz="2400" dirty="0">
                <a:solidFill>
                  <a:srgbClr val="404040"/>
                </a:solidFill>
                <a:cs typeface="Arial"/>
              </a:rPr>
              <a:t>8% Family members</a:t>
            </a:r>
          </a:p>
          <a:p>
            <a:pPr marL="1257300" lvl="2" indent="-342900">
              <a:buFont typeface="Wingdings"/>
              <a:buChar char="§"/>
            </a:pPr>
            <a:r>
              <a:rPr lang="en-US" sz="2400" dirty="0">
                <a:solidFill>
                  <a:srgbClr val="404040"/>
                </a:solidFill>
                <a:cs typeface="Arial"/>
              </a:rPr>
              <a:t>4% Persons of authority</a:t>
            </a:r>
          </a:p>
          <a:p>
            <a:pPr marL="800100" lvl="1" indent="-342900">
              <a:buFont typeface="Courier New"/>
              <a:buChar char="o"/>
            </a:pPr>
            <a:r>
              <a:rPr lang="en-US" sz="2400" dirty="0">
                <a:solidFill>
                  <a:srgbClr val="404040"/>
                </a:solidFill>
                <a:latin typeface="Arial"/>
                <a:cs typeface="Arial"/>
              </a:rPr>
              <a:t>58% of female victims and 49% of male victims experience stalking before age 25</a:t>
            </a:r>
            <a:endParaRPr lang="en-US" sz="2400" dirty="0">
              <a:solidFill>
                <a:srgbClr val="404040"/>
              </a:solidFill>
              <a:cs typeface="Arial"/>
            </a:endParaRPr>
          </a:p>
          <a:p>
            <a:pPr marL="800100" lvl="1" indent="-342900">
              <a:buFont typeface="Courier New"/>
              <a:buChar char="o"/>
            </a:pPr>
            <a:endParaRPr lang="en-US" sz="2400" dirty="0">
              <a:solidFill>
                <a:srgbClr val="404040"/>
              </a:solidFill>
              <a:cs typeface="Arial"/>
            </a:endParaRPr>
          </a:p>
          <a:p>
            <a:pPr indent="-457200">
              <a:buFont typeface="Arial"/>
              <a:buChar char="•"/>
            </a:pPr>
            <a:endParaRPr lang="en-US" sz="240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39500262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dirty="0">
                <a:cs typeface="Segoe UI"/>
              </a:rPr>
              <a:t>Stalking: Common Concerns</a:t>
            </a:r>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dirty="0">
                <a:solidFill>
                  <a:srgbClr val="404040"/>
                </a:solidFill>
                <a:latin typeface="Arial"/>
                <a:cs typeface="Arial"/>
              </a:rPr>
              <a:t>Clearly defined no-contact orders can be helpful to keep the parties apart and help calm the situation</a:t>
            </a:r>
            <a:endParaRPr lang="en-US" sz="2400" dirty="0">
              <a:solidFill>
                <a:srgbClr val="404040"/>
              </a:solidFill>
              <a:cs typeface="Arial"/>
            </a:endParaRPr>
          </a:p>
          <a:p>
            <a:pPr marL="342900" indent="-342900">
              <a:buFont typeface="Arial"/>
              <a:buChar char="•"/>
            </a:pPr>
            <a:r>
              <a:rPr lang="en-US" sz="2400" dirty="0">
                <a:solidFill>
                  <a:srgbClr val="404040"/>
                </a:solidFill>
                <a:latin typeface="Arial"/>
                <a:cs typeface="Arial"/>
              </a:rPr>
              <a:t>Complainants are often concerned that the respondent may not respect no-contact orders, especially if they have already asked the respondent to leave them alone.  Think of ways to help address this concern through supportive measures.</a:t>
            </a:r>
            <a:endParaRPr lang="en-US" sz="2400" dirty="0">
              <a:solidFill>
                <a:srgbClr val="404040"/>
              </a:solidFill>
              <a:cs typeface="Arial"/>
            </a:endParaRPr>
          </a:p>
          <a:p>
            <a:pPr marL="342900" indent="-342900">
              <a:buFont typeface="Arial"/>
              <a:buChar char="•"/>
            </a:pPr>
            <a:r>
              <a:rPr lang="en-US" sz="2400" dirty="0">
                <a:solidFill>
                  <a:srgbClr val="404040"/>
                </a:solidFill>
                <a:latin typeface="Arial"/>
                <a:cs typeface="Arial"/>
              </a:rPr>
              <a:t>Stalking after a no contact order may constitute additional instances of the underlying alleged policy violation, which may mean you need to run it through your Title IX process.</a:t>
            </a:r>
            <a:endParaRPr lang="en-US" sz="2400" dirty="0">
              <a:solidFill>
                <a:srgbClr val="404040"/>
              </a:solidFill>
              <a:cs typeface="Arial"/>
            </a:endParaRPr>
          </a:p>
          <a:p>
            <a:pPr marL="800100" lvl="1" indent="-342900">
              <a:buFont typeface="Courier New"/>
              <a:buChar char="o"/>
            </a:pPr>
            <a:endParaRPr lang="en-US" sz="2400" dirty="0">
              <a:solidFill>
                <a:srgbClr val="404040"/>
              </a:solidFill>
              <a:cs typeface="Arial"/>
            </a:endParaRPr>
          </a:p>
          <a:p>
            <a:pPr indent="-457200">
              <a:buFont typeface="Arial"/>
              <a:buChar char="•"/>
            </a:pPr>
            <a:endParaRPr lang="en-US" sz="240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998928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dirty="0">
                <a:cs typeface="Segoe UI"/>
              </a:rPr>
              <a:t>Stalking: Considerations for Processing</a:t>
            </a:r>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33547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dirty="0">
                <a:solidFill>
                  <a:srgbClr val="404040"/>
                </a:solidFill>
                <a:latin typeface="Arial"/>
                <a:cs typeface="Arial"/>
              </a:rPr>
              <a:t>Work to establish a clear timeline of the "course of conduct"</a:t>
            </a:r>
            <a:endParaRPr lang="en-US" sz="2400" dirty="0">
              <a:solidFill>
                <a:srgbClr val="404040"/>
              </a:solidFill>
              <a:cs typeface="Arial"/>
            </a:endParaRPr>
          </a:p>
          <a:p>
            <a:pPr marL="342900" indent="-342900">
              <a:buFont typeface="Arial"/>
              <a:buChar char="•"/>
            </a:pPr>
            <a:r>
              <a:rPr lang="en-US" sz="2400" dirty="0">
                <a:solidFill>
                  <a:srgbClr val="404040"/>
                </a:solidFill>
                <a:latin typeface="Arial"/>
                <a:cs typeface="Arial"/>
              </a:rPr>
              <a:t>Cases are often documentation-heavy</a:t>
            </a:r>
          </a:p>
          <a:p>
            <a:pPr marL="342900" indent="-342900">
              <a:buFont typeface="Arial"/>
              <a:buChar char="•"/>
            </a:pPr>
            <a:r>
              <a:rPr lang="en-US" sz="2400" dirty="0">
                <a:solidFill>
                  <a:srgbClr val="404040"/>
                </a:solidFill>
                <a:latin typeface="Arial"/>
                <a:cs typeface="Arial"/>
              </a:rPr>
              <a:t>May have multiple contacts and multiple witnesses that must be considered</a:t>
            </a:r>
            <a:endParaRPr lang="en-US" sz="2400" dirty="0">
              <a:solidFill>
                <a:srgbClr val="404040"/>
              </a:solidFill>
              <a:cs typeface="Arial"/>
            </a:endParaRPr>
          </a:p>
          <a:p>
            <a:pPr marL="342900" indent="-342900">
              <a:buFont typeface="Arial"/>
              <a:buChar char="•"/>
            </a:pPr>
            <a:r>
              <a:rPr lang="en-US" sz="2400" dirty="0">
                <a:solidFill>
                  <a:srgbClr val="404040"/>
                </a:solidFill>
                <a:latin typeface="Arial"/>
                <a:cs typeface="Arial"/>
              </a:rPr>
              <a:t>Consider checking with both parties to ensure they agree on the validity of any text messages in their exchange</a:t>
            </a:r>
            <a:endParaRPr lang="en-US" sz="2400" dirty="0">
              <a:solidFill>
                <a:srgbClr val="404040"/>
              </a:solidFill>
              <a:cs typeface="Arial"/>
            </a:endParaRPr>
          </a:p>
          <a:p>
            <a:pPr marL="800100" lvl="1" indent="-342900">
              <a:buFont typeface="Courier New"/>
              <a:buChar char="o"/>
            </a:pPr>
            <a:endParaRPr lang="en-US" sz="2400" dirty="0">
              <a:solidFill>
                <a:srgbClr val="404040"/>
              </a:solidFill>
              <a:cs typeface="Arial"/>
            </a:endParaRPr>
          </a:p>
          <a:p>
            <a:pPr indent="-457200">
              <a:buFont typeface="Arial"/>
              <a:buChar char="•"/>
            </a:pPr>
            <a:endParaRPr lang="en-US" sz="240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22366706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dirty="0">
                <a:cs typeface="Segoe UI"/>
              </a:rPr>
              <a:t>Scenario Disclaimer</a:t>
            </a:r>
            <a:endParaRPr lang="en-US" dirty="0"/>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29854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dirty="0">
                <a:solidFill>
                  <a:srgbClr val="404040"/>
                </a:solidFill>
                <a:latin typeface="Arial"/>
                <a:cs typeface="Arial"/>
              </a:rPr>
              <a:t>This scenario is entirely fictitious</a:t>
            </a:r>
            <a:endParaRPr lang="en-US" sz="2400" dirty="0">
              <a:solidFill>
                <a:srgbClr val="404040"/>
              </a:solidFill>
              <a:cs typeface="Arial"/>
            </a:endParaRPr>
          </a:p>
          <a:p>
            <a:pPr marL="342900" indent="-342900">
              <a:buFont typeface="Arial"/>
              <a:buChar char="•"/>
            </a:pPr>
            <a:r>
              <a:rPr lang="en-US" sz="2400" dirty="0">
                <a:solidFill>
                  <a:srgbClr val="404040"/>
                </a:solidFill>
                <a:latin typeface="Arial"/>
                <a:cs typeface="Arial"/>
              </a:rPr>
              <a:t>It has been crafted to allow the Title IX team to explore issues surrounding sexual assault, incapacitation, and consent</a:t>
            </a:r>
            <a:endParaRPr lang="en-US" sz="2400" dirty="0">
              <a:solidFill>
                <a:srgbClr val="404040"/>
              </a:solidFill>
              <a:cs typeface="Arial"/>
            </a:endParaRPr>
          </a:p>
          <a:p>
            <a:pPr marL="342900" indent="-342900">
              <a:buFont typeface="Arial"/>
              <a:buChar char="•"/>
            </a:pPr>
            <a:r>
              <a:rPr lang="en-US" sz="2400" dirty="0">
                <a:solidFill>
                  <a:srgbClr val="404040"/>
                </a:solidFill>
                <a:latin typeface="Arial"/>
                <a:cs typeface="Arial"/>
              </a:rPr>
              <a:t>No identification with actual persons is intended or should be inferred</a:t>
            </a:r>
            <a:endParaRPr lang="en-US" sz="2400" dirty="0">
              <a:solidFill>
                <a:srgbClr val="404040"/>
              </a:solidFill>
              <a:cs typeface="Arial"/>
            </a:endParaRPr>
          </a:p>
          <a:p>
            <a:pPr marL="800100" lvl="1" indent="-342900">
              <a:buFont typeface="Courier New"/>
              <a:buChar char="o"/>
            </a:pPr>
            <a:endParaRPr lang="en-US" sz="2400" dirty="0">
              <a:solidFill>
                <a:srgbClr val="404040"/>
              </a:solidFill>
              <a:cs typeface="Arial"/>
            </a:endParaRPr>
          </a:p>
          <a:p>
            <a:pPr indent="-457200">
              <a:buFont typeface="Arial"/>
              <a:buChar char="•"/>
            </a:pPr>
            <a:endParaRPr lang="en-US" sz="240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24616613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dirty="0">
                <a:cs typeface="Segoe UI"/>
              </a:rPr>
              <a:t>Scenario Basics</a:t>
            </a:r>
            <a:endParaRPr lang="en-US" dirty="0"/>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32316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3200">
                <a:solidFill>
                  <a:srgbClr val="404040"/>
                </a:solidFill>
                <a:latin typeface="Arial"/>
                <a:cs typeface="Arial"/>
              </a:rPr>
              <a:t>Complainant:  Bailey Angel (rising sophomore)</a:t>
            </a:r>
            <a:endParaRPr lang="en-US" sz="3200">
              <a:solidFill>
                <a:srgbClr val="404040"/>
              </a:solidFill>
              <a:cs typeface="Arial"/>
            </a:endParaRPr>
          </a:p>
          <a:p>
            <a:pPr marL="342900" indent="-342900">
              <a:buFont typeface="Arial"/>
              <a:buChar char="•"/>
            </a:pPr>
            <a:r>
              <a:rPr lang="en-US" sz="3200" dirty="0">
                <a:solidFill>
                  <a:srgbClr val="404040"/>
                </a:solidFill>
                <a:latin typeface="Arial"/>
                <a:cs typeface="Arial"/>
              </a:rPr>
              <a:t>Respondent: Kermit "Kim" Carnegie IV (rising junior)</a:t>
            </a:r>
            <a:endParaRPr lang="en-US" sz="3200" dirty="0">
              <a:solidFill>
                <a:srgbClr val="404040"/>
              </a:solidFill>
              <a:cs typeface="Arial"/>
            </a:endParaRPr>
          </a:p>
          <a:p>
            <a:pPr marL="342900" indent="-342900">
              <a:buFont typeface="Arial"/>
              <a:buChar char="•"/>
            </a:pPr>
            <a:r>
              <a:rPr lang="en-US" sz="3200" dirty="0">
                <a:solidFill>
                  <a:srgbClr val="404040"/>
                </a:solidFill>
                <a:latin typeface="Arial"/>
                <a:cs typeface="Arial"/>
              </a:rPr>
              <a:t>Date of incident:  July 24, 2024</a:t>
            </a:r>
          </a:p>
          <a:p>
            <a:pPr marL="342900" indent="-342900">
              <a:buFont typeface="Arial"/>
              <a:buChar char="•"/>
            </a:pPr>
            <a:r>
              <a:rPr lang="en-US" sz="3200" dirty="0">
                <a:solidFill>
                  <a:srgbClr val="404040"/>
                </a:solidFill>
                <a:latin typeface="Arial"/>
                <a:cs typeface="Arial"/>
              </a:rPr>
              <a:t>Location of incident:  Two residence hall rooms, and the walk between them</a:t>
            </a:r>
            <a:endParaRPr lang="en-US" sz="3200" dirty="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15434499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dirty="0">
                <a:cs typeface="Segoe UI"/>
              </a:rPr>
              <a:t>Initial Report</a:t>
            </a:r>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rgbClr val="404040"/>
                </a:solidFill>
                <a:latin typeface="Arial"/>
                <a:cs typeface="Arial"/>
              </a:rPr>
              <a:t>On July 24, 2024, I got into an argument with my boyfriend, Kim.  He pushed me out of his room and into the hallway, then slammed the door in my face.  When I left to go back to my hall, he followed me. We were still arguing.  He barged into my room even though I didn’t want to let him in and threw a porcelain statue of a cat at my head. He missed. Then he threatened to break my phone if I didn’t apologize for everything in our relationship. </a:t>
            </a:r>
            <a:endParaRPr lang="en-US" sz="3200" dirty="0">
              <a:cs typeface="Arial" panose="020B0604020202020204" pitchFamily="34" charset="0"/>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13417551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dirty="0">
                <a:cs typeface="Segoe UI"/>
              </a:rPr>
              <a:t>Issue Spotting</a:t>
            </a:r>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rgbClr val="404040"/>
                </a:solidFill>
                <a:latin typeface="Arial"/>
                <a:cs typeface="Arial"/>
              </a:rPr>
              <a:t>Does this potentially fall under your policy?</a:t>
            </a:r>
          </a:p>
          <a:p>
            <a:pPr marL="457200" indent="-457200">
              <a:buFont typeface="Arial"/>
              <a:buChar char="•"/>
            </a:pPr>
            <a:r>
              <a:rPr lang="en-US" sz="3200" dirty="0">
                <a:solidFill>
                  <a:srgbClr val="404040"/>
                </a:solidFill>
                <a:latin typeface="Arial"/>
                <a:cs typeface="Arial"/>
              </a:rPr>
              <a:t>If so, what might the charges be?</a:t>
            </a:r>
            <a:endParaRPr lang="en-US" sz="3200" dirty="0">
              <a:solidFill>
                <a:srgbClr val="404040"/>
              </a:solidFill>
              <a:cs typeface="Arial"/>
            </a:endParaRPr>
          </a:p>
          <a:p>
            <a:pPr marL="457200" indent="-457200">
              <a:buFont typeface="Arial"/>
              <a:buChar char="•"/>
            </a:pPr>
            <a:r>
              <a:rPr lang="en-US" sz="3200" dirty="0">
                <a:solidFill>
                  <a:srgbClr val="404040"/>
                </a:solidFill>
                <a:latin typeface="Arial"/>
                <a:cs typeface="Arial"/>
              </a:rPr>
              <a:t>What additional information do you need?</a:t>
            </a:r>
            <a:endParaRPr lang="en-US" sz="3200" dirty="0">
              <a:solidFill>
                <a:srgbClr val="404040"/>
              </a:solidFill>
              <a:cs typeface="Arial"/>
            </a:endParaRPr>
          </a:p>
          <a:p>
            <a:endParaRPr lang="en-US" sz="3200" dirty="0">
              <a:solidFill>
                <a:srgbClr val="404040"/>
              </a:solidFill>
              <a:cs typeface="Arial"/>
            </a:endParaRPr>
          </a:p>
          <a:p>
            <a:r>
              <a:rPr lang="en-US" sz="3200" dirty="0">
                <a:solidFill>
                  <a:srgbClr val="404040"/>
                </a:solidFill>
                <a:latin typeface="Arial"/>
                <a:cs typeface="Arial"/>
              </a:rPr>
              <a:t>What supportive measures may be appropriate in this situation?</a:t>
            </a:r>
            <a:endParaRPr lang="en-US" sz="3200" dirty="0">
              <a:solidFill>
                <a:srgbClr val="404040"/>
              </a:solidFill>
              <a:cs typeface="Arial"/>
            </a:endParaRPr>
          </a:p>
          <a:p>
            <a:endParaRPr lang="en-US" sz="3200" dirty="0">
              <a:solidFill>
                <a:srgbClr val="404040"/>
              </a:solidFill>
              <a:cs typeface="Arial"/>
            </a:endParaRPr>
          </a:p>
          <a:p>
            <a:endParaRPr lang="en-US" sz="3200" dirty="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18649896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dirty="0">
                <a:cs typeface="Segoe UI"/>
              </a:rPr>
              <a:t>Intake Meeting with Bailey</a:t>
            </a:r>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52014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rgbClr val="404040"/>
                </a:solidFill>
                <a:latin typeface="Arial"/>
                <a:cs typeface="Arial"/>
              </a:rPr>
              <a:t>What do you say to Bailey during your first meeting?</a:t>
            </a:r>
            <a:endParaRPr lang="en-US" sz="3200" dirty="0">
              <a:solidFill>
                <a:srgbClr val="404040"/>
              </a:solidFill>
              <a:cs typeface="Arial"/>
            </a:endParaRPr>
          </a:p>
          <a:p>
            <a:endParaRPr lang="en-US" sz="3200" dirty="0">
              <a:solidFill>
                <a:srgbClr val="404040"/>
              </a:solidFill>
              <a:cs typeface="Arial"/>
            </a:endParaRPr>
          </a:p>
          <a:p>
            <a:r>
              <a:rPr lang="en-US" sz="3200" dirty="0">
                <a:solidFill>
                  <a:srgbClr val="404040"/>
                </a:solidFill>
                <a:latin typeface="Arial"/>
                <a:cs typeface="Arial"/>
              </a:rPr>
              <a:t>What do you say if Bailey shows up without an advisor?</a:t>
            </a:r>
            <a:endParaRPr lang="en-US" sz="3200" dirty="0">
              <a:solidFill>
                <a:srgbClr val="404040"/>
              </a:solidFill>
              <a:cs typeface="Arial"/>
            </a:endParaRPr>
          </a:p>
          <a:p>
            <a:endParaRPr lang="en-US" sz="3200" dirty="0">
              <a:solidFill>
                <a:srgbClr val="404040"/>
              </a:solidFill>
              <a:cs typeface="Arial"/>
            </a:endParaRPr>
          </a:p>
          <a:p>
            <a:r>
              <a:rPr lang="en-US" sz="3200" dirty="0">
                <a:solidFill>
                  <a:srgbClr val="404040"/>
                </a:solidFill>
                <a:latin typeface="Arial"/>
                <a:cs typeface="Arial"/>
              </a:rPr>
              <a:t>What if Bailey asks for an informal resolution?</a:t>
            </a:r>
            <a:endParaRPr lang="en-US" sz="3200" dirty="0">
              <a:solidFill>
                <a:srgbClr val="404040"/>
              </a:solidFill>
              <a:cs typeface="Arial"/>
            </a:endParaRPr>
          </a:p>
          <a:p>
            <a:endParaRPr lang="en-US" sz="3200" dirty="0">
              <a:solidFill>
                <a:srgbClr val="404040"/>
              </a:solidFill>
              <a:cs typeface="Arial"/>
            </a:endParaRPr>
          </a:p>
          <a:p>
            <a:r>
              <a:rPr lang="en-US" sz="3200" dirty="0">
                <a:solidFill>
                  <a:srgbClr val="404040"/>
                </a:solidFill>
                <a:latin typeface="Arial"/>
                <a:cs typeface="Arial"/>
              </a:rPr>
              <a:t>What if Bailey doesn't want to move forward?</a:t>
            </a:r>
            <a:endParaRPr lang="en-US" sz="3200" dirty="0">
              <a:solidFill>
                <a:srgbClr val="404040"/>
              </a:solidFill>
              <a:cs typeface="Arial"/>
            </a:endParaRPr>
          </a:p>
          <a:p>
            <a:endParaRPr lang="en-US" sz="3200" dirty="0">
              <a:solidFill>
                <a:srgbClr val="404040"/>
              </a:solidFill>
              <a:cs typeface="Arial"/>
            </a:endParaRPr>
          </a:p>
          <a:p>
            <a:r>
              <a:rPr lang="en-US" sz="3200" dirty="0">
                <a:solidFill>
                  <a:srgbClr val="404040"/>
                </a:solidFill>
                <a:latin typeface="Arial"/>
                <a:cs typeface="Arial"/>
              </a:rPr>
              <a:t>What if Bailey doesn't even want a no contact order?</a:t>
            </a:r>
            <a:endParaRPr lang="en-US" sz="3200" dirty="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5077108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dirty="0">
                <a:cs typeface="Segoe UI"/>
              </a:rPr>
              <a:t>Intake Meeting with Kim</a:t>
            </a:r>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rgbClr val="404040"/>
                </a:solidFill>
                <a:latin typeface="Arial"/>
                <a:cs typeface="Arial"/>
              </a:rPr>
              <a:t>Assume that Bailey wants to move forward, so you prepare a Notice of Allegations for dating violence.</a:t>
            </a:r>
          </a:p>
          <a:p>
            <a:endParaRPr lang="en-US" sz="3200" dirty="0">
              <a:solidFill>
                <a:srgbClr val="404040"/>
              </a:solidFill>
              <a:latin typeface="Arial"/>
              <a:cs typeface="Arial"/>
            </a:endParaRPr>
          </a:p>
          <a:p>
            <a:r>
              <a:rPr lang="en-US" sz="3200" dirty="0">
                <a:solidFill>
                  <a:srgbClr val="404040"/>
                </a:solidFill>
                <a:latin typeface="Arial"/>
                <a:cs typeface="Arial"/>
              </a:rPr>
              <a:t>What do you say to Kim during your first meeting?</a:t>
            </a:r>
            <a:endParaRPr lang="en-US" sz="3200" dirty="0">
              <a:solidFill>
                <a:srgbClr val="404040"/>
              </a:solidFill>
              <a:cs typeface="Arial"/>
            </a:endParaRPr>
          </a:p>
          <a:p>
            <a:endParaRPr lang="en-US" sz="3200" dirty="0">
              <a:solidFill>
                <a:srgbClr val="404040"/>
              </a:solidFill>
              <a:cs typeface="Arial"/>
            </a:endParaRPr>
          </a:p>
          <a:p>
            <a:r>
              <a:rPr lang="en-US" sz="3200" dirty="0">
                <a:solidFill>
                  <a:srgbClr val="404040"/>
                </a:solidFill>
                <a:latin typeface="Arial"/>
                <a:cs typeface="Arial"/>
              </a:rPr>
              <a:t>What do you say if Kim shows up without an advisor?</a:t>
            </a:r>
            <a:endParaRPr lang="en-US" sz="3200" dirty="0">
              <a:solidFill>
                <a:srgbClr val="404040"/>
              </a:solidFill>
              <a:cs typeface="Arial"/>
            </a:endParaRPr>
          </a:p>
          <a:p>
            <a:endParaRPr lang="en-US" sz="3200" dirty="0">
              <a:solidFill>
                <a:srgbClr val="404040"/>
              </a:solidFill>
              <a:cs typeface="Arial"/>
            </a:endParaRPr>
          </a:p>
          <a:p>
            <a:r>
              <a:rPr lang="en-US" sz="3200" dirty="0">
                <a:solidFill>
                  <a:srgbClr val="404040"/>
                </a:solidFill>
                <a:latin typeface="Arial"/>
                <a:cs typeface="Arial"/>
              </a:rPr>
              <a:t>What if Kim asks for an informal resolution?</a:t>
            </a:r>
            <a:endParaRPr lang="en-US" sz="3200" dirty="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4288995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8F997-F1FC-3E5C-4D20-860B86293D9E}"/>
              </a:ext>
            </a:extLst>
          </p:cNvPr>
          <p:cNvSpPr>
            <a:spLocks noGrp="1"/>
          </p:cNvSpPr>
          <p:nvPr>
            <p:ph type="title"/>
          </p:nvPr>
        </p:nvSpPr>
        <p:spPr>
          <a:xfrm>
            <a:off x="350762" y="715961"/>
            <a:ext cx="7081761" cy="1176943"/>
          </a:xfrm>
        </p:spPr>
        <p:txBody>
          <a:bodyPr lIns="91440" tIns="45720" rIns="91440" bIns="45720" anchor="t">
            <a:noAutofit/>
          </a:bodyPr>
          <a:lstStyle/>
          <a:p>
            <a:r>
              <a:rPr lang="en-US">
                <a:cs typeface="Segoe UI"/>
              </a:rPr>
              <a:t>Clery Act in Context (1 of 2)</a:t>
            </a:r>
            <a:endParaRPr lang="en-US"/>
          </a:p>
        </p:txBody>
      </p:sp>
      <p:sp>
        <p:nvSpPr>
          <p:cNvPr id="3" name="Text Placeholder 2">
            <a:extLst>
              <a:ext uri="{FF2B5EF4-FFF2-40B4-BE49-F238E27FC236}">
                <a16:creationId xmlns:a16="http://schemas.microsoft.com/office/drawing/2014/main" id="{0DDB5A33-437C-8807-6A69-6D0D3AF50F2E}"/>
              </a:ext>
            </a:extLst>
          </p:cNvPr>
          <p:cNvSpPr>
            <a:spLocks noGrp="1"/>
          </p:cNvSpPr>
          <p:nvPr>
            <p:ph type="body" sz="quarter" idx="11"/>
          </p:nvPr>
        </p:nvSpPr>
        <p:spPr/>
        <p:txBody>
          <a:bodyPr lIns="91440" tIns="45720" rIns="91440" bIns="45720" anchor="t"/>
          <a:lstStyle/>
          <a:p>
            <a:r>
              <a:rPr lang="en-US" sz="2400" b="0">
                <a:latin typeface="Arial"/>
                <a:cs typeface="Arial"/>
              </a:rPr>
              <a:t>•</a:t>
            </a:r>
            <a:r>
              <a:rPr lang="en-US" sz="2400" b="0">
                <a:solidFill>
                  <a:srgbClr val="404040"/>
                </a:solidFill>
                <a:latin typeface="Arial"/>
                <a:cs typeface="Arial"/>
              </a:rPr>
              <a:t>April 5, 1986 – Jeanne Clery is raped and murdered at Lehigh University</a:t>
            </a:r>
            <a:endParaRPr lang="en-US"/>
          </a:p>
          <a:p>
            <a:r>
              <a:rPr lang="en-US" sz="2400" b="0">
                <a:latin typeface="Arial"/>
                <a:cs typeface="Arial"/>
              </a:rPr>
              <a:t>•</a:t>
            </a:r>
            <a:r>
              <a:rPr lang="en-US" sz="2400" b="0">
                <a:solidFill>
                  <a:srgbClr val="404040"/>
                </a:solidFill>
                <a:latin typeface="Arial"/>
                <a:cs typeface="Arial"/>
              </a:rPr>
              <a:t>1990 - Jeanne Clery Disclosure of Campus Security Policy and Campus Crime Statistics Act – tied to Higher Education Act funding</a:t>
            </a:r>
            <a:endParaRPr lang="en-US"/>
          </a:p>
          <a:p>
            <a:r>
              <a:rPr lang="en-US" sz="2400" b="0">
                <a:latin typeface="Arial"/>
                <a:cs typeface="Arial"/>
              </a:rPr>
              <a:t>•</a:t>
            </a:r>
            <a:r>
              <a:rPr lang="en-US" sz="2400" b="0">
                <a:solidFill>
                  <a:srgbClr val="404040"/>
                </a:solidFill>
                <a:latin typeface="Arial"/>
                <a:cs typeface="Arial"/>
              </a:rPr>
              <a:t>2013 – Violence Against Women Act amends the Clery Act with regard to sexual assault, dating violence, domestic violence, and stalking procedures</a:t>
            </a:r>
            <a:endParaRPr lang="en-US"/>
          </a:p>
          <a:p>
            <a:endParaRPr lang="en-US">
              <a:cs typeface="Segoe UI"/>
            </a:endParaRPr>
          </a:p>
        </p:txBody>
      </p:sp>
    </p:spTree>
    <p:extLst>
      <p:ext uri="{BB962C8B-B14F-4D97-AF65-F5344CB8AC3E}">
        <p14:creationId xmlns:p14="http://schemas.microsoft.com/office/powerpoint/2010/main" val="3802767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dirty="0">
                <a:cs typeface="Segoe UI"/>
              </a:rPr>
              <a:t>What If....</a:t>
            </a:r>
            <a:endParaRPr lang="en-US" dirty="0"/>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32316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rgbClr val="404040"/>
                </a:solidFill>
                <a:latin typeface="Arial"/>
                <a:cs typeface="Arial"/>
              </a:rPr>
              <a:t>What if instead of happening on campus, this happened in an off-campus apartment?</a:t>
            </a:r>
            <a:endParaRPr lang="en-US" dirty="0"/>
          </a:p>
          <a:p>
            <a:endParaRPr lang="en-US" sz="3200" dirty="0">
              <a:solidFill>
                <a:srgbClr val="404040"/>
              </a:solidFill>
              <a:cs typeface="Arial"/>
            </a:endParaRPr>
          </a:p>
          <a:p>
            <a:r>
              <a:rPr lang="en-US" sz="3200" dirty="0">
                <a:solidFill>
                  <a:srgbClr val="404040"/>
                </a:solidFill>
                <a:latin typeface="Arial"/>
                <a:cs typeface="Arial"/>
              </a:rPr>
              <a:t>What if instead of happening during the academic year, this happened during winter break?</a:t>
            </a:r>
            <a:endParaRPr lang="en-US" sz="3200" dirty="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19914549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dirty="0">
                <a:cs typeface="Segoe UI"/>
              </a:rPr>
              <a:t>No Contact Order Violation</a:t>
            </a:r>
            <a:endParaRPr lang="en-US" dirty="0"/>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rgbClr val="404040"/>
                </a:solidFill>
                <a:latin typeface="Arial"/>
                <a:cs typeface="Arial"/>
              </a:rPr>
              <a:t>What do you do if a party violates the no contact order?</a:t>
            </a:r>
            <a:endParaRPr lang="en-US" dirty="0"/>
          </a:p>
          <a:p>
            <a:endParaRPr lang="en-US" sz="3200" dirty="0">
              <a:solidFill>
                <a:srgbClr val="404040"/>
              </a:solidFill>
              <a:cs typeface="Arial"/>
            </a:endParaRPr>
          </a:p>
          <a:p>
            <a:r>
              <a:rPr lang="en-US" sz="3200" dirty="0">
                <a:solidFill>
                  <a:srgbClr val="404040"/>
                </a:solidFill>
                <a:latin typeface="Arial"/>
                <a:cs typeface="Arial"/>
              </a:rPr>
              <a:t>Does it matter which party it is?</a:t>
            </a:r>
            <a:endParaRPr lang="en-US" sz="3200" dirty="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9066707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dirty="0">
                <a:cs typeface="Segoe UI"/>
              </a:rPr>
              <a:t>Procedures</a:t>
            </a:r>
            <a:endParaRPr lang="en-US" dirty="0"/>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rgbClr val="404040"/>
                </a:solidFill>
                <a:latin typeface="Arial"/>
                <a:cs typeface="Arial"/>
              </a:rPr>
              <a:t>What procedures apply?  This will be different based on the regulations that are in place.  Which brings us to...</a:t>
            </a:r>
            <a:endParaRPr lang="en-US" dirty="0"/>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22098175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8E951-388E-4AD9-A442-9C48988E8770}"/>
              </a:ext>
            </a:extLst>
          </p:cNvPr>
          <p:cNvSpPr>
            <a:spLocks noGrp="1"/>
          </p:cNvSpPr>
          <p:nvPr>
            <p:ph type="title"/>
          </p:nvPr>
        </p:nvSpPr>
        <p:spPr/>
        <p:txBody>
          <a:bodyPr/>
          <a:lstStyle/>
          <a:p>
            <a:r>
              <a:rPr lang="en-US">
                <a:cs typeface="Segoe UI"/>
              </a:rPr>
              <a:t>The 2024 Regulations!</a:t>
            </a:r>
            <a:endParaRPr lang="en-US"/>
          </a:p>
        </p:txBody>
      </p:sp>
      <p:sp>
        <p:nvSpPr>
          <p:cNvPr id="3" name="Text Placeholder 2">
            <a:extLst>
              <a:ext uri="{FF2B5EF4-FFF2-40B4-BE49-F238E27FC236}">
                <a16:creationId xmlns:a16="http://schemas.microsoft.com/office/drawing/2014/main" id="{545D7418-711F-536A-0B2F-2A2B6583CA09}"/>
              </a:ext>
            </a:extLst>
          </p:cNvPr>
          <p:cNvSpPr>
            <a:spLocks noGrp="1"/>
          </p:cNvSpPr>
          <p:nvPr>
            <p:ph type="body" sz="quarter" idx="12"/>
          </p:nvPr>
        </p:nvSpPr>
        <p:spPr/>
        <p:txBody>
          <a:bodyPr wrap="square" lIns="0" tIns="0" rIns="0" bIns="0" anchor="t">
            <a:noAutofit/>
          </a:bodyPr>
          <a:lstStyle/>
          <a:p>
            <a:r>
              <a:rPr lang="en-US" sz="3600">
                <a:cs typeface="Segoe UI"/>
              </a:rPr>
              <a:t>Here to stay?</a:t>
            </a:r>
            <a:endParaRPr lang="en-US" sz="2800">
              <a:cs typeface="Segoe UI"/>
            </a:endParaRPr>
          </a:p>
        </p:txBody>
      </p:sp>
    </p:spTree>
    <p:extLst>
      <p:ext uri="{BB962C8B-B14F-4D97-AF65-F5344CB8AC3E}">
        <p14:creationId xmlns:p14="http://schemas.microsoft.com/office/powerpoint/2010/main" val="528166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a:xfrm>
            <a:off x="762000" y="715964"/>
            <a:ext cx="11039323" cy="646332"/>
          </a:xfrm>
        </p:spPr>
        <p:txBody>
          <a:bodyPr lIns="91440" tIns="45720" rIns="91440" bIns="45720" anchor="t">
            <a:noAutofit/>
          </a:bodyPr>
          <a:lstStyle/>
          <a:p>
            <a:r>
              <a:rPr lang="en-US" dirty="0">
                <a:cs typeface="Segoe UI"/>
              </a:rPr>
              <a:t>Current Lawsuit Status</a:t>
            </a:r>
            <a:endParaRPr lang="en-US" dirty="0"/>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4462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3200" dirty="0">
                <a:solidFill>
                  <a:srgbClr val="404040"/>
                </a:solidFill>
                <a:latin typeface="Arial"/>
                <a:cs typeface="Arial"/>
              </a:rPr>
              <a:t>Enjoined in 15 states, plus multiple institutions in various states (including University of Tampa)</a:t>
            </a:r>
            <a:endParaRPr lang="en-US" sz="3200">
              <a:solidFill>
                <a:srgbClr val="404040"/>
              </a:solidFill>
              <a:cs typeface="Arial"/>
            </a:endParaRPr>
          </a:p>
          <a:p>
            <a:pPr marL="342900" indent="-342900">
              <a:buFont typeface="Arial"/>
              <a:buChar char="•"/>
            </a:pPr>
            <a:r>
              <a:rPr lang="en-US" sz="3200" dirty="0">
                <a:solidFill>
                  <a:srgbClr val="404040"/>
                </a:solidFill>
                <a:latin typeface="Arial"/>
                <a:cs typeface="Arial"/>
              </a:rPr>
              <a:t>Lawsuit for Alabama, Georgia, Florida, and South Carolina still pending</a:t>
            </a:r>
            <a:endParaRPr lang="en-US" sz="3200" dirty="0">
              <a:solidFill>
                <a:srgbClr val="404040"/>
              </a:solidFill>
              <a:cs typeface="Arial"/>
            </a:endParaRPr>
          </a:p>
          <a:p>
            <a:pPr marL="342900" indent="-342900">
              <a:buFont typeface="Arial"/>
              <a:buChar char="•"/>
            </a:pPr>
            <a:r>
              <a:rPr lang="en-US" sz="3200" dirty="0">
                <a:solidFill>
                  <a:srgbClr val="404040"/>
                </a:solidFill>
                <a:latin typeface="Arial"/>
                <a:cs typeface="Arial"/>
              </a:rPr>
              <a:t>If you get an injunction?  "Pencils down."</a:t>
            </a:r>
            <a:endParaRPr lang="en-US" sz="3200" dirty="0">
              <a:cs typeface="Arial"/>
            </a:endParaRPr>
          </a:p>
          <a:p>
            <a:pPr marL="342900" indent="-342900">
              <a:buFont typeface="Arial"/>
              <a:buChar char="•"/>
            </a:pPr>
            <a:endParaRPr lang="en-US" sz="3200" dirty="0">
              <a:solidFill>
                <a:srgbClr val="404040"/>
              </a:solidFill>
              <a:cs typeface="Arial"/>
            </a:endParaRPr>
          </a:p>
          <a:p>
            <a:pPr marL="800100" lvl="1" indent="-342900">
              <a:buFont typeface="Courier New"/>
              <a:buChar char="o"/>
            </a:pPr>
            <a:endParaRPr lang="en-US" sz="2400" dirty="0">
              <a:solidFill>
                <a:srgbClr val="404040"/>
              </a:solidFill>
              <a:cs typeface="Arial"/>
            </a:endParaRPr>
          </a:p>
          <a:p>
            <a:pPr indent="-457200">
              <a:buFont typeface="Arial"/>
              <a:buChar char="•"/>
            </a:pPr>
            <a:endParaRPr lang="en-US" sz="2400">
              <a:solidFill>
                <a:srgbClr val="404040"/>
              </a:solidFill>
              <a:cs typeface="Arial"/>
            </a:endParaRPr>
          </a:p>
          <a:p>
            <a:pPr marL="457200" indent="-457200">
              <a:buFont typeface="Arial"/>
              <a:buChar char="•"/>
            </a:pPr>
            <a:endParaRPr lang="en-US" sz="2400">
              <a:solidFill>
                <a:srgbClr val="404040"/>
              </a:solidFill>
              <a:cs typeface="Arial"/>
            </a:endParaRPr>
          </a:p>
          <a:p>
            <a:pPr marL="285750" indent="-285750">
              <a:buFont typeface="Arial"/>
              <a:buChar char="•"/>
            </a:pPr>
            <a:endParaRPr lang="en-US" sz="2000">
              <a:solidFill>
                <a:srgbClr val="000000"/>
              </a:solidFill>
              <a:cs typeface="Arial"/>
            </a:endParaRPr>
          </a:p>
        </p:txBody>
      </p:sp>
    </p:spTree>
    <p:extLst>
      <p:ext uri="{BB962C8B-B14F-4D97-AF65-F5344CB8AC3E}">
        <p14:creationId xmlns:p14="http://schemas.microsoft.com/office/powerpoint/2010/main" val="22313394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0AC68-6B27-E1C1-738D-27724C7D348E}"/>
              </a:ext>
            </a:extLst>
          </p:cNvPr>
          <p:cNvSpPr>
            <a:spLocks noGrp="1"/>
          </p:cNvSpPr>
          <p:nvPr>
            <p:ph type="title"/>
          </p:nvPr>
        </p:nvSpPr>
        <p:spPr>
          <a:xfrm>
            <a:off x="115614" y="2942827"/>
            <a:ext cx="10515600" cy="1325563"/>
          </a:xfrm>
        </p:spPr>
        <p:txBody>
          <a:bodyPr>
            <a:normAutofit fontScale="90000"/>
          </a:bodyPr>
          <a:lstStyle/>
          <a:p>
            <a:r>
              <a:rPr lang="en-US">
                <a:cs typeface="Calibri"/>
              </a:rPr>
              <a:t>Sex Discrimination</a:t>
            </a:r>
            <a:br>
              <a:rPr lang="en-US">
                <a:ea typeface="Calibri"/>
                <a:cs typeface="Calibri"/>
              </a:rPr>
            </a:br>
            <a:br>
              <a:rPr lang="en-US">
                <a:ea typeface="Calibri"/>
                <a:cs typeface="Calibri"/>
              </a:rPr>
            </a:br>
            <a:r>
              <a:rPr lang="en-US">
                <a:ea typeface="Calibri"/>
                <a:cs typeface="Calibri"/>
              </a:rPr>
              <a:t>Definition: 106.10</a:t>
            </a:r>
          </a:p>
        </p:txBody>
      </p:sp>
      <p:sp>
        <p:nvSpPr>
          <p:cNvPr id="3" name="Slide Number Placeholder 2">
            <a:extLst>
              <a:ext uri="{FF2B5EF4-FFF2-40B4-BE49-F238E27FC236}">
                <a16:creationId xmlns:a16="http://schemas.microsoft.com/office/drawing/2014/main" id="{3D7BAC5E-FE24-DFBA-E19B-9AC932CFDCA9}"/>
              </a:ext>
            </a:extLst>
          </p:cNvPr>
          <p:cNvSpPr>
            <a:spLocks noGrp="1"/>
          </p:cNvSpPr>
          <p:nvPr>
            <p:ph type="sldNum" sz="quarter" idx="11"/>
          </p:nvPr>
        </p:nvSpPr>
        <p:spPr/>
        <p:txBody>
          <a:bodyPr/>
          <a:lstStyle/>
          <a:p>
            <a:fld id="{D74EEBE0-90DA-9449-945D-BE812F6254A8}" type="slidenum">
              <a:rPr lang="en-US" smtClean="0"/>
              <a:pPr/>
              <a:t>55</a:t>
            </a:fld>
            <a:endParaRPr lang="en-US"/>
          </a:p>
        </p:txBody>
      </p:sp>
    </p:spTree>
    <p:extLst>
      <p:ext uri="{BB962C8B-B14F-4D97-AF65-F5344CB8AC3E}">
        <p14:creationId xmlns:p14="http://schemas.microsoft.com/office/powerpoint/2010/main" val="40335772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F17828-6927-4750-7049-E5A7041B468E}"/>
              </a:ext>
            </a:extLst>
          </p:cNvPr>
          <p:cNvSpPr>
            <a:spLocks noGrp="1"/>
          </p:cNvSpPr>
          <p:nvPr>
            <p:ph type="body" sz="quarter" idx="19"/>
          </p:nvPr>
        </p:nvSpPr>
        <p:spPr/>
        <p:txBody>
          <a:bodyPr vert="horz" lIns="91440" tIns="45720" rIns="91440" bIns="45720" rtlCol="0" anchor="t">
            <a:normAutofit/>
          </a:bodyPr>
          <a:lstStyle/>
          <a:p>
            <a:r>
              <a:rPr lang="en-US" sz="3200" dirty="0">
                <a:cs typeface="Calibri Light"/>
              </a:rPr>
              <a:t>Note the following changes: </a:t>
            </a:r>
            <a:endParaRPr lang="en-US" sz="3200">
              <a:cs typeface="Calibri Light"/>
            </a:endParaRPr>
          </a:p>
          <a:p>
            <a:pPr lvl="1">
              <a:buFont typeface="Courier New" panose="020B0604020202020204" pitchFamily="34" charset="0"/>
              <a:buChar char="o"/>
            </a:pPr>
            <a:r>
              <a:rPr lang="en-US" sz="2800" dirty="0">
                <a:cs typeface="Calibri Light"/>
              </a:rPr>
              <a:t>on the definition of what is prohibited (</a:t>
            </a:r>
            <a:r>
              <a:rPr lang="en-US" sz="2800" dirty="0">
                <a:ea typeface="+mj-lt"/>
                <a:cs typeface="+mj-lt"/>
              </a:rPr>
              <a:t>§ 106.31), </a:t>
            </a:r>
          </a:p>
          <a:p>
            <a:pPr lvl="1">
              <a:buFont typeface="Courier New" panose="020B0604020202020204" pitchFamily="34" charset="0"/>
              <a:buChar char="o"/>
            </a:pPr>
            <a:r>
              <a:rPr lang="en-US" sz="2800" dirty="0">
                <a:ea typeface="+mj-lt"/>
                <a:cs typeface="+mj-lt"/>
              </a:rPr>
              <a:t>the change in the definition of "on the basis of sex" (§ 106.10), </a:t>
            </a:r>
          </a:p>
          <a:p>
            <a:pPr lvl="1">
              <a:buFont typeface="Courier New" panose="020B0604020202020204" pitchFamily="34" charset="0"/>
              <a:buChar char="o"/>
            </a:pPr>
            <a:r>
              <a:rPr lang="en-US" sz="2800" dirty="0">
                <a:ea typeface="+mj-lt"/>
                <a:cs typeface="+mj-lt"/>
              </a:rPr>
              <a:t>the concept of "de minimis harm" (§ 106.31), and </a:t>
            </a:r>
          </a:p>
          <a:p>
            <a:pPr lvl="1">
              <a:buFont typeface="Courier New" panose="020B0604020202020204" pitchFamily="34" charset="0"/>
              <a:buChar char="o"/>
            </a:pPr>
            <a:r>
              <a:rPr lang="en-US" sz="2800" dirty="0">
                <a:ea typeface="+mj-lt"/>
                <a:cs typeface="+mj-lt"/>
              </a:rPr>
              <a:t>the change in hostile environment that occurs outside of your educational program or activity and outside of the United States (§ 106.11).</a:t>
            </a:r>
            <a:endParaRPr lang="en-US" sz="2800" dirty="0">
              <a:cs typeface="Calibri Light"/>
            </a:endParaRPr>
          </a:p>
          <a:p>
            <a:endParaRPr lang="en-US" sz="3200" dirty="0">
              <a:cs typeface="Calibri Light"/>
            </a:endParaRPr>
          </a:p>
          <a:p>
            <a:pPr marL="0" indent="0">
              <a:buNone/>
            </a:pPr>
            <a:endParaRPr lang="en-US">
              <a:ea typeface="+mj-lt"/>
              <a:cs typeface="+mj-lt"/>
            </a:endParaRPr>
          </a:p>
          <a:p>
            <a:endParaRPr lang="en-US">
              <a:cs typeface="Calibri Light"/>
            </a:endParaRPr>
          </a:p>
          <a:p>
            <a:endParaRPr lang="en-US">
              <a:cs typeface="Calibri Light"/>
            </a:endParaRPr>
          </a:p>
          <a:p>
            <a:endParaRPr lang="en-US">
              <a:cs typeface="Calibri Light"/>
            </a:endParaRPr>
          </a:p>
        </p:txBody>
      </p:sp>
      <p:sp>
        <p:nvSpPr>
          <p:cNvPr id="3" name="Title 2">
            <a:extLst>
              <a:ext uri="{FF2B5EF4-FFF2-40B4-BE49-F238E27FC236}">
                <a16:creationId xmlns:a16="http://schemas.microsoft.com/office/drawing/2014/main" id="{CDCFED09-A505-5F06-DCA7-887929B6DC38}"/>
              </a:ext>
            </a:extLst>
          </p:cNvPr>
          <p:cNvSpPr>
            <a:spLocks noGrp="1"/>
          </p:cNvSpPr>
          <p:nvPr>
            <p:ph type="title"/>
          </p:nvPr>
        </p:nvSpPr>
        <p:spPr>
          <a:xfrm>
            <a:off x="558946" y="414752"/>
            <a:ext cx="9091446" cy="456436"/>
          </a:xfrm>
        </p:spPr>
        <p:txBody>
          <a:bodyPr>
            <a:normAutofit fontScale="90000"/>
          </a:bodyPr>
          <a:lstStyle/>
          <a:p>
            <a:r>
              <a:rPr lang="en-US" dirty="0">
                <a:cs typeface="Calibri"/>
              </a:rPr>
              <a:t>Key Takeaways from this Section: Sex Discrimination</a:t>
            </a:r>
            <a:endParaRPr lang="en-US" dirty="0"/>
          </a:p>
        </p:txBody>
      </p:sp>
      <p:sp>
        <p:nvSpPr>
          <p:cNvPr id="4" name="Slide Number Placeholder 3">
            <a:extLst>
              <a:ext uri="{FF2B5EF4-FFF2-40B4-BE49-F238E27FC236}">
                <a16:creationId xmlns:a16="http://schemas.microsoft.com/office/drawing/2014/main" id="{0EF3BC50-B2A5-F4EF-D314-13182C30C050}"/>
              </a:ext>
            </a:extLst>
          </p:cNvPr>
          <p:cNvSpPr>
            <a:spLocks noGrp="1"/>
          </p:cNvSpPr>
          <p:nvPr>
            <p:ph type="sldNum" sz="quarter" idx="21"/>
          </p:nvPr>
        </p:nvSpPr>
        <p:spPr/>
        <p:txBody>
          <a:bodyPr/>
          <a:lstStyle/>
          <a:p>
            <a:fld id="{D74EEBE0-90DA-9449-945D-BE812F6254A8}" type="slidenum">
              <a:rPr lang="en-US" smtClean="0"/>
              <a:pPr/>
              <a:t>56</a:t>
            </a:fld>
            <a:endParaRPr lang="en-US"/>
          </a:p>
        </p:txBody>
      </p:sp>
    </p:spTree>
    <p:extLst>
      <p:ext uri="{BB962C8B-B14F-4D97-AF65-F5344CB8AC3E}">
        <p14:creationId xmlns:p14="http://schemas.microsoft.com/office/powerpoint/2010/main" val="22144012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96C877-FD4C-40A8-38D3-454708A31D92}"/>
              </a:ext>
            </a:extLst>
          </p:cNvPr>
          <p:cNvSpPr>
            <a:spLocks noGrp="1"/>
          </p:cNvSpPr>
          <p:nvPr>
            <p:ph type="body" sz="quarter" idx="19"/>
          </p:nvPr>
        </p:nvSpPr>
        <p:spPr/>
        <p:txBody>
          <a:bodyPr vert="horz" lIns="91440" tIns="45720" rIns="91440" bIns="45720" rtlCol="0" anchor="t">
            <a:normAutofit lnSpcReduction="10000"/>
          </a:bodyPr>
          <a:lstStyle/>
          <a:p>
            <a:pPr>
              <a:buFont typeface="Wingdings" panose="020B0604020202020204" pitchFamily="34" charset="0"/>
              <a:buChar char="q"/>
            </a:pPr>
            <a:r>
              <a:rPr lang="en-US" dirty="0">
                <a:cs typeface="Calibri Light"/>
              </a:rPr>
              <a:t>Identify sections of your current policy that will need to be updated to reflect the new definitions and scope;</a:t>
            </a:r>
          </a:p>
          <a:p>
            <a:pPr>
              <a:buFont typeface="Wingdings" panose="020B0604020202020204" pitchFamily="34" charset="0"/>
              <a:buChar char="q"/>
            </a:pPr>
            <a:r>
              <a:rPr lang="en-US" dirty="0">
                <a:cs typeface="Calibri Light"/>
              </a:rPr>
              <a:t>Educate your core group as to the changes in the prohibition, scope, and application and brainstorm ways in which this would impact operations on campus (e.g., updating reporting requirements, updating training materials related to employee reporting requirements, etc.).</a:t>
            </a:r>
          </a:p>
          <a:p>
            <a:pPr>
              <a:buFont typeface="Wingdings" panose="020B0604020202020204" pitchFamily="34" charset="0"/>
              <a:buChar char="q"/>
            </a:pPr>
            <a:r>
              <a:rPr lang="en-US" dirty="0">
                <a:cs typeface="Calibri Light"/>
              </a:rPr>
              <a:t>Do you have off-campus programs?  Do your affiliation agreements include a reporting requirement for those entities?</a:t>
            </a:r>
          </a:p>
          <a:p>
            <a:pPr>
              <a:buFont typeface="Wingdings" panose="020B0604020202020204" pitchFamily="34" charset="0"/>
              <a:buChar char="q"/>
            </a:pPr>
            <a:r>
              <a:rPr lang="en-US" dirty="0">
                <a:cs typeface="Calibri Light"/>
              </a:rPr>
              <a:t>Do your other employment and conduct processes allow for considering off campus behavior or behavior that occurs outside the United States?  We want to resolve conflicts that exist in other policies.</a:t>
            </a:r>
          </a:p>
        </p:txBody>
      </p:sp>
      <p:sp>
        <p:nvSpPr>
          <p:cNvPr id="3" name="Title 2">
            <a:extLst>
              <a:ext uri="{FF2B5EF4-FFF2-40B4-BE49-F238E27FC236}">
                <a16:creationId xmlns:a16="http://schemas.microsoft.com/office/drawing/2014/main" id="{A3399084-6F62-B1CE-6F85-34FB0BAF1197}"/>
              </a:ext>
            </a:extLst>
          </p:cNvPr>
          <p:cNvSpPr>
            <a:spLocks noGrp="1"/>
          </p:cNvSpPr>
          <p:nvPr>
            <p:ph type="title"/>
          </p:nvPr>
        </p:nvSpPr>
        <p:spPr/>
        <p:txBody>
          <a:bodyPr>
            <a:normAutofit fontScale="90000"/>
          </a:bodyPr>
          <a:lstStyle/>
          <a:p>
            <a:r>
              <a:rPr lang="en-US" dirty="0">
                <a:cs typeface="Calibri"/>
              </a:rPr>
              <a:t>Key Action Items:  Sex Discrimination </a:t>
            </a:r>
            <a:endParaRPr lang="en-US" dirty="0"/>
          </a:p>
        </p:txBody>
      </p:sp>
      <p:sp>
        <p:nvSpPr>
          <p:cNvPr id="4" name="Slide Number Placeholder 3">
            <a:extLst>
              <a:ext uri="{FF2B5EF4-FFF2-40B4-BE49-F238E27FC236}">
                <a16:creationId xmlns:a16="http://schemas.microsoft.com/office/drawing/2014/main" id="{CFB9105E-F689-95F2-08BF-4A34EB0A8CF1}"/>
              </a:ext>
            </a:extLst>
          </p:cNvPr>
          <p:cNvSpPr>
            <a:spLocks noGrp="1"/>
          </p:cNvSpPr>
          <p:nvPr>
            <p:ph type="sldNum" sz="quarter" idx="21"/>
          </p:nvPr>
        </p:nvSpPr>
        <p:spPr/>
        <p:txBody>
          <a:bodyPr/>
          <a:lstStyle/>
          <a:p>
            <a:fld id="{D74EEBE0-90DA-9449-945D-BE812F6254A8}" type="slidenum">
              <a:rPr lang="en-US" smtClean="0"/>
              <a:pPr/>
              <a:t>57</a:t>
            </a:fld>
            <a:endParaRPr lang="en-US"/>
          </a:p>
        </p:txBody>
      </p:sp>
    </p:spTree>
    <p:extLst>
      <p:ext uri="{BB962C8B-B14F-4D97-AF65-F5344CB8AC3E}">
        <p14:creationId xmlns:p14="http://schemas.microsoft.com/office/powerpoint/2010/main" val="10970718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6A3CD2-561F-EDDF-C5D7-ADADE95C7302}"/>
              </a:ext>
            </a:extLst>
          </p:cNvPr>
          <p:cNvSpPr>
            <a:spLocks noGrp="1"/>
          </p:cNvSpPr>
          <p:nvPr>
            <p:ph type="body" sz="quarter" idx="19"/>
          </p:nvPr>
        </p:nvSpPr>
        <p:spPr/>
        <p:txBody>
          <a:bodyPr vert="horz" lIns="91440" tIns="45720" rIns="91440" bIns="45720" rtlCol="0" anchor="t">
            <a:normAutofit/>
          </a:bodyPr>
          <a:lstStyle/>
          <a:p>
            <a:r>
              <a:rPr lang="en-US">
                <a:cs typeface="Calibri Light"/>
              </a:rPr>
              <a:t>Except as provided elsewhere in this part, no person shall, on the basis of sex, be excluded from participation in, be denied the benefits of, or otherwise be subjected to discrimination under any </a:t>
            </a:r>
            <a:r>
              <a:rPr lang="en-US" b="1">
                <a:cs typeface="Calibri Light"/>
              </a:rPr>
              <a:t>academic, extracurricular, research, occupational training, or other education program or activity</a:t>
            </a:r>
            <a:r>
              <a:rPr lang="en-US">
                <a:cs typeface="Calibri Light"/>
              </a:rPr>
              <a:t> operated by a recipient that receives Federal financial assistance.</a:t>
            </a:r>
            <a:endParaRPr lang="en-US"/>
          </a:p>
        </p:txBody>
      </p:sp>
      <p:sp>
        <p:nvSpPr>
          <p:cNvPr id="3" name="Title 2">
            <a:extLst>
              <a:ext uri="{FF2B5EF4-FFF2-40B4-BE49-F238E27FC236}">
                <a16:creationId xmlns:a16="http://schemas.microsoft.com/office/drawing/2014/main" id="{B6852A88-4B99-F45B-6510-5FD98B1C61FA}"/>
              </a:ext>
            </a:extLst>
          </p:cNvPr>
          <p:cNvSpPr>
            <a:spLocks noGrp="1"/>
          </p:cNvSpPr>
          <p:nvPr>
            <p:ph type="title"/>
          </p:nvPr>
        </p:nvSpPr>
        <p:spPr/>
        <p:txBody>
          <a:bodyPr>
            <a:normAutofit fontScale="90000"/>
          </a:bodyPr>
          <a:lstStyle/>
          <a:p>
            <a:r>
              <a:rPr lang="en-US">
                <a:cs typeface="Calibri"/>
              </a:rPr>
              <a:t>Prohibition – 106.31</a:t>
            </a:r>
            <a:endParaRPr lang="en-US"/>
          </a:p>
        </p:txBody>
      </p:sp>
      <p:sp>
        <p:nvSpPr>
          <p:cNvPr id="4" name="Slide Number Placeholder 3">
            <a:extLst>
              <a:ext uri="{FF2B5EF4-FFF2-40B4-BE49-F238E27FC236}">
                <a16:creationId xmlns:a16="http://schemas.microsoft.com/office/drawing/2014/main" id="{747D3211-25F3-A1E9-F5A9-13419F908FA0}"/>
              </a:ext>
            </a:extLst>
          </p:cNvPr>
          <p:cNvSpPr>
            <a:spLocks noGrp="1"/>
          </p:cNvSpPr>
          <p:nvPr>
            <p:ph type="sldNum" sz="quarter" idx="21"/>
          </p:nvPr>
        </p:nvSpPr>
        <p:spPr/>
        <p:txBody>
          <a:bodyPr/>
          <a:lstStyle/>
          <a:p>
            <a:fld id="{D74EEBE0-90DA-9449-945D-BE812F6254A8}" type="slidenum">
              <a:rPr lang="en-US" smtClean="0"/>
              <a:pPr/>
              <a:t>58</a:t>
            </a:fld>
            <a:endParaRPr lang="en-US"/>
          </a:p>
        </p:txBody>
      </p:sp>
    </p:spTree>
    <p:extLst>
      <p:ext uri="{BB962C8B-B14F-4D97-AF65-F5344CB8AC3E}">
        <p14:creationId xmlns:p14="http://schemas.microsoft.com/office/powerpoint/2010/main" val="7920152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F431D6-0C4D-624D-06F0-49C5ABF50F17}"/>
              </a:ext>
            </a:extLst>
          </p:cNvPr>
          <p:cNvSpPr>
            <a:spLocks noGrp="1"/>
          </p:cNvSpPr>
          <p:nvPr>
            <p:ph type="body" sz="quarter" idx="19"/>
          </p:nvPr>
        </p:nvSpPr>
        <p:spPr/>
        <p:txBody>
          <a:bodyPr vert="horz" lIns="91440" tIns="45720" rIns="91440" bIns="45720" rtlCol="0" anchor="t">
            <a:normAutofit/>
          </a:bodyPr>
          <a:lstStyle/>
          <a:p>
            <a:r>
              <a:rPr lang="en-US">
                <a:cs typeface="Calibri Light"/>
              </a:rPr>
              <a:t>Discrimination on the basis of sex includes discrimination on the basis of:</a:t>
            </a:r>
          </a:p>
          <a:p>
            <a:pPr lvl="1">
              <a:buFont typeface="Courier New" panose="020B0604020202020204" pitchFamily="34" charset="0"/>
              <a:buChar char="o"/>
            </a:pPr>
            <a:r>
              <a:rPr lang="en-US">
                <a:cs typeface="Calibri Light"/>
              </a:rPr>
              <a:t>Sex stereotypes</a:t>
            </a:r>
          </a:p>
          <a:p>
            <a:pPr lvl="1">
              <a:buFont typeface="Courier New" panose="020B0604020202020204" pitchFamily="34" charset="0"/>
              <a:buChar char="o"/>
            </a:pPr>
            <a:r>
              <a:rPr lang="en-US">
                <a:cs typeface="Calibri Light"/>
              </a:rPr>
              <a:t>Sex characteristics</a:t>
            </a:r>
          </a:p>
          <a:p>
            <a:pPr lvl="1">
              <a:buFont typeface="Courier New" panose="020B0604020202020204" pitchFamily="34" charset="0"/>
              <a:buChar char="o"/>
            </a:pPr>
            <a:r>
              <a:rPr lang="en-US">
                <a:cs typeface="Calibri Light"/>
              </a:rPr>
              <a:t>Pregnancy or related conditions</a:t>
            </a:r>
          </a:p>
          <a:p>
            <a:pPr lvl="1">
              <a:buFont typeface="Courier New" panose="020B0604020202020204" pitchFamily="34" charset="0"/>
              <a:buChar char="o"/>
            </a:pPr>
            <a:r>
              <a:rPr lang="en-US">
                <a:cs typeface="Calibri Light"/>
              </a:rPr>
              <a:t>Sexual orientation</a:t>
            </a:r>
          </a:p>
          <a:p>
            <a:pPr lvl="1">
              <a:buFont typeface="Courier New" panose="020B0604020202020204" pitchFamily="34" charset="0"/>
              <a:buChar char="o"/>
            </a:pPr>
            <a:r>
              <a:rPr lang="en-US">
                <a:cs typeface="Calibri Light"/>
              </a:rPr>
              <a:t>Gender identity</a:t>
            </a:r>
          </a:p>
        </p:txBody>
      </p:sp>
      <p:sp>
        <p:nvSpPr>
          <p:cNvPr id="3" name="Title 2">
            <a:extLst>
              <a:ext uri="{FF2B5EF4-FFF2-40B4-BE49-F238E27FC236}">
                <a16:creationId xmlns:a16="http://schemas.microsoft.com/office/drawing/2014/main" id="{86F38AAA-3533-1CD2-40D4-C498FE6A9667}"/>
              </a:ext>
            </a:extLst>
          </p:cNvPr>
          <p:cNvSpPr>
            <a:spLocks noGrp="1"/>
          </p:cNvSpPr>
          <p:nvPr>
            <p:ph type="title"/>
          </p:nvPr>
        </p:nvSpPr>
        <p:spPr/>
        <p:txBody>
          <a:bodyPr>
            <a:normAutofit fontScale="90000"/>
          </a:bodyPr>
          <a:lstStyle/>
          <a:p>
            <a:r>
              <a:rPr lang="en-US">
                <a:cs typeface="Calibri"/>
              </a:rPr>
              <a:t>Scope – 106.10 </a:t>
            </a:r>
            <a:endParaRPr lang="en-US"/>
          </a:p>
        </p:txBody>
      </p:sp>
      <p:sp>
        <p:nvSpPr>
          <p:cNvPr id="4" name="Slide Number Placeholder 3">
            <a:extLst>
              <a:ext uri="{FF2B5EF4-FFF2-40B4-BE49-F238E27FC236}">
                <a16:creationId xmlns:a16="http://schemas.microsoft.com/office/drawing/2014/main" id="{F6AB4DFB-55CA-9812-56ED-CFF8DC596709}"/>
              </a:ext>
            </a:extLst>
          </p:cNvPr>
          <p:cNvSpPr>
            <a:spLocks noGrp="1"/>
          </p:cNvSpPr>
          <p:nvPr>
            <p:ph type="sldNum" sz="quarter" idx="21"/>
          </p:nvPr>
        </p:nvSpPr>
        <p:spPr/>
        <p:txBody>
          <a:bodyPr/>
          <a:lstStyle/>
          <a:p>
            <a:fld id="{D74EEBE0-90DA-9449-945D-BE812F6254A8}" type="slidenum">
              <a:rPr lang="en-US" smtClean="0"/>
              <a:pPr/>
              <a:t>59</a:t>
            </a:fld>
            <a:endParaRPr lang="en-US"/>
          </a:p>
        </p:txBody>
      </p:sp>
    </p:spTree>
    <p:extLst>
      <p:ext uri="{BB962C8B-B14F-4D97-AF65-F5344CB8AC3E}">
        <p14:creationId xmlns:p14="http://schemas.microsoft.com/office/powerpoint/2010/main" val="4192904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8F997-F1FC-3E5C-4D20-860B86293D9E}"/>
              </a:ext>
            </a:extLst>
          </p:cNvPr>
          <p:cNvSpPr>
            <a:spLocks noGrp="1"/>
          </p:cNvSpPr>
          <p:nvPr>
            <p:ph type="title"/>
          </p:nvPr>
        </p:nvSpPr>
        <p:spPr>
          <a:xfrm>
            <a:off x="350762" y="715961"/>
            <a:ext cx="7081761" cy="1176943"/>
          </a:xfrm>
        </p:spPr>
        <p:txBody>
          <a:bodyPr lIns="91440" tIns="45720" rIns="91440" bIns="45720" anchor="t">
            <a:noAutofit/>
          </a:bodyPr>
          <a:lstStyle/>
          <a:p>
            <a:r>
              <a:rPr lang="en-US">
                <a:cs typeface="Segoe UI"/>
              </a:rPr>
              <a:t>Clery Act in Context (2 of 2)</a:t>
            </a:r>
            <a:endParaRPr lang="en-US"/>
          </a:p>
        </p:txBody>
      </p:sp>
      <p:sp>
        <p:nvSpPr>
          <p:cNvPr id="3" name="Text Placeholder 2">
            <a:extLst>
              <a:ext uri="{FF2B5EF4-FFF2-40B4-BE49-F238E27FC236}">
                <a16:creationId xmlns:a16="http://schemas.microsoft.com/office/drawing/2014/main" id="{0DDB5A33-437C-8807-6A69-6D0D3AF50F2E}"/>
              </a:ext>
            </a:extLst>
          </p:cNvPr>
          <p:cNvSpPr>
            <a:spLocks noGrp="1"/>
          </p:cNvSpPr>
          <p:nvPr>
            <p:ph type="body" sz="quarter" idx="11"/>
          </p:nvPr>
        </p:nvSpPr>
        <p:spPr/>
        <p:txBody>
          <a:bodyPr lIns="91440" tIns="45720" rIns="91440" bIns="45720" anchor="t"/>
          <a:lstStyle/>
          <a:p>
            <a:r>
              <a:rPr lang="en-US" sz="2400" b="0">
                <a:solidFill>
                  <a:srgbClr val="404040"/>
                </a:solidFill>
                <a:latin typeface="Arial"/>
                <a:cs typeface="Arial"/>
              </a:rPr>
              <a:t>•July 1, 2015 – Current Clery regulations go into effect</a:t>
            </a:r>
            <a:endParaRPr lang="en-US"/>
          </a:p>
          <a:p>
            <a:r>
              <a:rPr lang="en-US" sz="2400" b="0">
                <a:solidFill>
                  <a:srgbClr val="404040"/>
                </a:solidFill>
                <a:latin typeface="Arial"/>
                <a:cs typeface="Arial"/>
              </a:rPr>
              <a:t>•2016 Handbook – Issued to give detailed guidance on compliance</a:t>
            </a:r>
            <a:endParaRPr lang="en-US"/>
          </a:p>
          <a:p>
            <a:r>
              <a:rPr lang="en-US" sz="2400" b="0">
                <a:solidFill>
                  <a:srgbClr val="404040"/>
                </a:solidFill>
                <a:latin typeface="Arial"/>
                <a:cs typeface="Arial"/>
              </a:rPr>
              <a:t>•August 13, 2020 – New Title IX Regulations go into effect</a:t>
            </a:r>
            <a:endParaRPr lang="en-US"/>
          </a:p>
          <a:p>
            <a:r>
              <a:rPr lang="en-US" sz="2400" b="0">
                <a:solidFill>
                  <a:srgbClr val="404040"/>
                </a:solidFill>
                <a:latin typeface="Arial"/>
                <a:cs typeface="Arial"/>
              </a:rPr>
              <a:t>•October 9, 2020 – 2016 Handbook is rescinded; new Appendix put in place; updated January 19, 2021</a:t>
            </a:r>
            <a:endParaRPr lang="en-US"/>
          </a:p>
          <a:p>
            <a:endParaRPr lang="en-US" sz="2400" b="0">
              <a:solidFill>
                <a:srgbClr val="404040"/>
              </a:solidFill>
              <a:latin typeface="Arial"/>
              <a:cs typeface="Arial"/>
            </a:endParaRPr>
          </a:p>
          <a:p>
            <a:endParaRPr lang="en-US">
              <a:cs typeface="Segoe UI"/>
            </a:endParaRPr>
          </a:p>
        </p:txBody>
      </p:sp>
    </p:spTree>
    <p:extLst>
      <p:ext uri="{BB962C8B-B14F-4D97-AF65-F5344CB8AC3E}">
        <p14:creationId xmlns:p14="http://schemas.microsoft.com/office/powerpoint/2010/main" val="2835048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6A3CD2-561F-EDDF-C5D7-ADADE95C7302}"/>
              </a:ext>
            </a:extLst>
          </p:cNvPr>
          <p:cNvSpPr>
            <a:spLocks noGrp="1"/>
          </p:cNvSpPr>
          <p:nvPr>
            <p:ph type="body" sz="quarter" idx="19"/>
          </p:nvPr>
        </p:nvSpPr>
        <p:spPr/>
        <p:txBody>
          <a:bodyPr vert="horz" lIns="91440" tIns="45720" rIns="91440" bIns="45720" rtlCol="0" anchor="t">
            <a:normAutofit/>
          </a:bodyPr>
          <a:lstStyle/>
          <a:p>
            <a:r>
              <a:rPr lang="en-US">
                <a:cs typeface="Calibri Light"/>
              </a:rPr>
              <a:t>A recipient must not carry out such different treatment or separation in a manner that discriminates on the basis of sex by subjecting a person to </a:t>
            </a:r>
            <a:r>
              <a:rPr lang="en-US" b="1">
                <a:cs typeface="Calibri Light"/>
              </a:rPr>
              <a:t>more than </a:t>
            </a:r>
            <a:r>
              <a:rPr lang="en-US" b="1" i="1">
                <a:cs typeface="Calibri Light"/>
              </a:rPr>
              <a:t>de minimis</a:t>
            </a:r>
            <a:r>
              <a:rPr lang="en-US" b="1">
                <a:cs typeface="Calibri Light"/>
              </a:rPr>
              <a:t> harm</a:t>
            </a:r>
            <a:r>
              <a:rPr lang="en-US">
                <a:cs typeface="Calibri Light"/>
              </a:rPr>
              <a:t>, except as permitted by:</a:t>
            </a:r>
          </a:p>
          <a:p>
            <a:pPr lvl="1">
              <a:buFont typeface="Courier New" panose="020B0604020202020204" pitchFamily="34" charset="0"/>
              <a:buChar char="o"/>
            </a:pPr>
            <a:r>
              <a:rPr lang="en-US">
                <a:cs typeface="Calibri Light"/>
              </a:rPr>
              <a:t>The exceptions laid out in 20 USC 1681(a)(1) through (9) and 106.12 through 106.15</a:t>
            </a:r>
          </a:p>
          <a:p>
            <a:pPr lvl="1">
              <a:buFont typeface="Courier New" panose="020B0604020202020204" pitchFamily="34" charset="0"/>
              <a:buChar char="o"/>
            </a:pPr>
            <a:r>
              <a:rPr lang="en-US">
                <a:cs typeface="Calibri Light"/>
              </a:rPr>
              <a:t>The exceptions in 20 USC 1686 and corresponding regulations 106.32(b)(1) </a:t>
            </a:r>
            <a:r>
              <a:rPr lang="en-US" b="1">
                <a:cs typeface="Calibri Light"/>
              </a:rPr>
              <a:t>[Housing]</a:t>
            </a:r>
          </a:p>
          <a:p>
            <a:pPr lvl="1">
              <a:buFont typeface="Courier New" panose="020B0604020202020204" pitchFamily="34" charset="0"/>
              <a:buChar char="o"/>
            </a:pPr>
            <a:r>
              <a:rPr lang="en-US">
                <a:cs typeface="Calibri Light"/>
              </a:rPr>
              <a:t>106.41(b) </a:t>
            </a:r>
            <a:r>
              <a:rPr lang="en-US" b="1">
                <a:cs typeface="Calibri Light"/>
              </a:rPr>
              <a:t>[Athletics]</a:t>
            </a:r>
          </a:p>
          <a:p>
            <a:r>
              <a:rPr lang="en-US">
                <a:cs typeface="Calibri Light"/>
              </a:rPr>
              <a:t>Adopting a policy or engaging in a practice that prevents a person from participating in an education program or activity consistent with the person's gender identity subjects a person to </a:t>
            </a:r>
            <a:r>
              <a:rPr lang="en-US" b="1">
                <a:cs typeface="Calibri Light"/>
              </a:rPr>
              <a:t>more than de minimis harm</a:t>
            </a:r>
            <a:r>
              <a:rPr lang="en-US">
                <a:cs typeface="Calibri Light"/>
              </a:rPr>
              <a:t> on the basis of sex.</a:t>
            </a:r>
          </a:p>
        </p:txBody>
      </p:sp>
      <p:sp>
        <p:nvSpPr>
          <p:cNvPr id="3" name="Title 2">
            <a:extLst>
              <a:ext uri="{FF2B5EF4-FFF2-40B4-BE49-F238E27FC236}">
                <a16:creationId xmlns:a16="http://schemas.microsoft.com/office/drawing/2014/main" id="{B6852A88-4B99-F45B-6510-5FD98B1C61FA}"/>
              </a:ext>
            </a:extLst>
          </p:cNvPr>
          <p:cNvSpPr>
            <a:spLocks noGrp="1"/>
          </p:cNvSpPr>
          <p:nvPr>
            <p:ph type="title"/>
          </p:nvPr>
        </p:nvSpPr>
        <p:spPr/>
        <p:txBody>
          <a:bodyPr>
            <a:normAutofit fontScale="90000"/>
          </a:bodyPr>
          <a:lstStyle/>
          <a:p>
            <a:r>
              <a:rPr lang="en-US">
                <a:cs typeface="Calibri"/>
              </a:rPr>
              <a:t>Where an Exception Applies... 106.31</a:t>
            </a:r>
            <a:endParaRPr lang="en-US"/>
          </a:p>
        </p:txBody>
      </p:sp>
      <p:sp>
        <p:nvSpPr>
          <p:cNvPr id="4" name="Slide Number Placeholder 3">
            <a:extLst>
              <a:ext uri="{FF2B5EF4-FFF2-40B4-BE49-F238E27FC236}">
                <a16:creationId xmlns:a16="http://schemas.microsoft.com/office/drawing/2014/main" id="{76EB810D-2377-DB2C-F793-94F5667404F6}"/>
              </a:ext>
            </a:extLst>
          </p:cNvPr>
          <p:cNvSpPr>
            <a:spLocks noGrp="1"/>
          </p:cNvSpPr>
          <p:nvPr>
            <p:ph type="sldNum" sz="quarter" idx="21"/>
          </p:nvPr>
        </p:nvSpPr>
        <p:spPr/>
        <p:txBody>
          <a:bodyPr/>
          <a:lstStyle/>
          <a:p>
            <a:fld id="{D74EEBE0-90DA-9449-945D-BE812F6254A8}" type="slidenum">
              <a:rPr lang="en-US" smtClean="0"/>
              <a:pPr/>
              <a:t>60</a:t>
            </a:fld>
            <a:endParaRPr lang="en-US"/>
          </a:p>
        </p:txBody>
      </p:sp>
    </p:spTree>
    <p:extLst>
      <p:ext uri="{BB962C8B-B14F-4D97-AF65-F5344CB8AC3E}">
        <p14:creationId xmlns:p14="http://schemas.microsoft.com/office/powerpoint/2010/main" val="30338627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6A3CD2-561F-EDDF-C5D7-ADADE95C7302}"/>
              </a:ext>
            </a:extLst>
          </p:cNvPr>
          <p:cNvSpPr>
            <a:spLocks noGrp="1"/>
          </p:cNvSpPr>
          <p:nvPr>
            <p:ph type="body" sz="quarter" idx="19"/>
          </p:nvPr>
        </p:nvSpPr>
        <p:spPr/>
        <p:txBody>
          <a:bodyPr vert="horz" lIns="91440" tIns="45720" rIns="91440" bIns="45720" rtlCol="0" anchor="t">
            <a:normAutofit/>
          </a:bodyPr>
          <a:lstStyle/>
          <a:p>
            <a:r>
              <a:rPr lang="en-US" dirty="0">
                <a:cs typeface="Calibri Light"/>
              </a:rPr>
              <a:t>This is essentially Florida's "bathroom bill"</a:t>
            </a:r>
          </a:p>
          <a:p>
            <a:r>
              <a:rPr lang="en-US" dirty="0">
                <a:cs typeface="Calibri Light"/>
              </a:rPr>
              <a:t>If the 2024 regulations apply, there will be a direct conflict between federal regulations and state law.  In theory, federal regulations should "win."</a:t>
            </a:r>
          </a:p>
          <a:p>
            <a:r>
              <a:rPr lang="en-US" dirty="0">
                <a:cs typeface="Calibri Light"/>
              </a:rPr>
              <a:t>However, an injunction against the 2024 regulations will leave you with only the state law to apply.  As of July 1, 2024, the Attorney General can file suit against your institution if you are not in compliance.  We are not aware of any suits having been filed.</a:t>
            </a:r>
          </a:p>
          <a:p>
            <a:r>
              <a:rPr lang="en-US" dirty="0">
                <a:cs typeface="Calibri Light"/>
              </a:rPr>
              <a:t>Best bet:  Keep apply Florida's state law for now.</a:t>
            </a:r>
          </a:p>
        </p:txBody>
      </p:sp>
      <p:sp>
        <p:nvSpPr>
          <p:cNvPr id="3" name="Title 2">
            <a:extLst>
              <a:ext uri="{FF2B5EF4-FFF2-40B4-BE49-F238E27FC236}">
                <a16:creationId xmlns:a16="http://schemas.microsoft.com/office/drawing/2014/main" id="{B6852A88-4B99-F45B-6510-5FD98B1C61FA}"/>
              </a:ext>
            </a:extLst>
          </p:cNvPr>
          <p:cNvSpPr>
            <a:spLocks noGrp="1"/>
          </p:cNvSpPr>
          <p:nvPr>
            <p:ph type="title"/>
          </p:nvPr>
        </p:nvSpPr>
        <p:spPr/>
        <p:txBody>
          <a:bodyPr lIns="91440" tIns="45720" rIns="91440" bIns="45720" anchor="t">
            <a:normAutofit fontScale="90000"/>
          </a:bodyPr>
          <a:lstStyle/>
          <a:p>
            <a:r>
              <a:rPr lang="en-US" dirty="0">
                <a:cs typeface="Calibri"/>
              </a:rPr>
              <a:t>Florida's Safety in Public Spaces Act</a:t>
            </a:r>
            <a:endParaRPr lang="en-US" dirty="0"/>
          </a:p>
        </p:txBody>
      </p:sp>
      <p:sp>
        <p:nvSpPr>
          <p:cNvPr id="4" name="Slide Number Placeholder 3">
            <a:extLst>
              <a:ext uri="{FF2B5EF4-FFF2-40B4-BE49-F238E27FC236}">
                <a16:creationId xmlns:a16="http://schemas.microsoft.com/office/drawing/2014/main" id="{76EB810D-2377-DB2C-F793-94F5667404F6}"/>
              </a:ext>
            </a:extLst>
          </p:cNvPr>
          <p:cNvSpPr>
            <a:spLocks noGrp="1"/>
          </p:cNvSpPr>
          <p:nvPr>
            <p:ph type="sldNum" sz="quarter" idx="21"/>
          </p:nvPr>
        </p:nvSpPr>
        <p:spPr/>
        <p:txBody>
          <a:bodyPr/>
          <a:lstStyle/>
          <a:p>
            <a:fld id="{D74EEBE0-90DA-9449-945D-BE812F6254A8}" type="slidenum">
              <a:rPr lang="en-US" smtClean="0"/>
              <a:pPr/>
              <a:t>61</a:t>
            </a:fld>
            <a:endParaRPr lang="en-US"/>
          </a:p>
        </p:txBody>
      </p:sp>
    </p:spTree>
    <p:extLst>
      <p:ext uri="{BB962C8B-B14F-4D97-AF65-F5344CB8AC3E}">
        <p14:creationId xmlns:p14="http://schemas.microsoft.com/office/powerpoint/2010/main" val="35940327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79E3F8-54DD-D9D1-4092-854207A24784}"/>
              </a:ext>
            </a:extLst>
          </p:cNvPr>
          <p:cNvSpPr>
            <a:spLocks noGrp="1"/>
          </p:cNvSpPr>
          <p:nvPr>
            <p:ph type="body" sz="quarter" idx="19"/>
          </p:nvPr>
        </p:nvSpPr>
        <p:spPr/>
        <p:txBody>
          <a:bodyPr vert="horz" lIns="91440" tIns="45720" rIns="91440" bIns="45720" rtlCol="0" anchor="t">
            <a:normAutofit/>
          </a:bodyPr>
          <a:lstStyle/>
          <a:p>
            <a:r>
              <a:rPr lang="en-US">
                <a:cs typeface="Calibri Light"/>
              </a:rPr>
              <a:t>Applies to all sex discrimination occurring under a recipient's education program or activity in the United States</a:t>
            </a:r>
          </a:p>
          <a:p>
            <a:r>
              <a:rPr lang="en-US">
                <a:cs typeface="Calibri Light"/>
              </a:rPr>
              <a:t>Includes:</a:t>
            </a:r>
          </a:p>
          <a:p>
            <a:pPr lvl="1">
              <a:buFont typeface="Courier New" panose="020B0604020202020204" pitchFamily="34" charset="0"/>
              <a:buChar char="o"/>
            </a:pPr>
            <a:r>
              <a:rPr lang="en-US">
                <a:cs typeface="Calibri Light"/>
              </a:rPr>
              <a:t>Conduct occurring in a building owned/controlled by recognized student organization; and</a:t>
            </a:r>
          </a:p>
          <a:p>
            <a:pPr lvl="1">
              <a:buFont typeface="Courier New" panose="020B0604020202020204" pitchFamily="34" charset="0"/>
              <a:buChar char="o"/>
            </a:pPr>
            <a:r>
              <a:rPr lang="en-US">
                <a:cs typeface="Calibri Light"/>
              </a:rPr>
              <a:t>Conduct that is subject to the recipient's disciplinary authority</a:t>
            </a:r>
          </a:p>
          <a:p>
            <a:r>
              <a:rPr lang="en-US">
                <a:cs typeface="Calibri Light"/>
              </a:rPr>
              <a:t>Recipient has an obligation to address a sex-based hostile environment under its education program or activity, </a:t>
            </a:r>
            <a:r>
              <a:rPr lang="en-US" b="1">
                <a:cs typeface="Calibri Light"/>
              </a:rPr>
              <a:t>even when some conduct alleged to be contributing to the hostile environment occurred outside the recipient's education program </a:t>
            </a:r>
            <a:r>
              <a:rPr lang="en-US" b="1" u="sng">
                <a:cs typeface="Calibri Light"/>
              </a:rPr>
              <a:t>or</a:t>
            </a:r>
            <a:r>
              <a:rPr lang="en-US" b="1">
                <a:cs typeface="Calibri Light"/>
              </a:rPr>
              <a:t> activity or outside the United States.</a:t>
            </a:r>
          </a:p>
        </p:txBody>
      </p:sp>
      <p:sp>
        <p:nvSpPr>
          <p:cNvPr id="3" name="Title 2">
            <a:extLst>
              <a:ext uri="{FF2B5EF4-FFF2-40B4-BE49-F238E27FC236}">
                <a16:creationId xmlns:a16="http://schemas.microsoft.com/office/drawing/2014/main" id="{682A3988-5151-8490-10EE-78E4088AA3D4}"/>
              </a:ext>
            </a:extLst>
          </p:cNvPr>
          <p:cNvSpPr>
            <a:spLocks noGrp="1"/>
          </p:cNvSpPr>
          <p:nvPr>
            <p:ph type="title"/>
          </p:nvPr>
        </p:nvSpPr>
        <p:spPr/>
        <p:txBody>
          <a:bodyPr>
            <a:normAutofit fontScale="90000"/>
          </a:bodyPr>
          <a:lstStyle/>
          <a:p>
            <a:r>
              <a:rPr lang="en-US">
                <a:cs typeface="Calibri"/>
              </a:rPr>
              <a:t>Application – 106.11</a:t>
            </a:r>
            <a:endParaRPr lang="en-US"/>
          </a:p>
        </p:txBody>
      </p:sp>
      <p:sp>
        <p:nvSpPr>
          <p:cNvPr id="4" name="Slide Number Placeholder 3">
            <a:extLst>
              <a:ext uri="{FF2B5EF4-FFF2-40B4-BE49-F238E27FC236}">
                <a16:creationId xmlns:a16="http://schemas.microsoft.com/office/drawing/2014/main" id="{7333F24C-D5E3-8C98-4C3A-9BD85F7CCF45}"/>
              </a:ext>
            </a:extLst>
          </p:cNvPr>
          <p:cNvSpPr>
            <a:spLocks noGrp="1"/>
          </p:cNvSpPr>
          <p:nvPr>
            <p:ph type="sldNum" sz="quarter" idx="21"/>
          </p:nvPr>
        </p:nvSpPr>
        <p:spPr/>
        <p:txBody>
          <a:bodyPr/>
          <a:lstStyle/>
          <a:p>
            <a:fld id="{D74EEBE0-90DA-9449-945D-BE812F6254A8}" type="slidenum">
              <a:rPr lang="en-US" smtClean="0"/>
              <a:pPr/>
              <a:t>62</a:t>
            </a:fld>
            <a:endParaRPr lang="en-US"/>
          </a:p>
        </p:txBody>
      </p:sp>
    </p:spTree>
    <p:extLst>
      <p:ext uri="{BB962C8B-B14F-4D97-AF65-F5344CB8AC3E}">
        <p14:creationId xmlns:p14="http://schemas.microsoft.com/office/powerpoint/2010/main" val="26969003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0AC68-6B27-E1C1-738D-27724C7D348E}"/>
              </a:ext>
            </a:extLst>
          </p:cNvPr>
          <p:cNvSpPr>
            <a:spLocks noGrp="1"/>
          </p:cNvSpPr>
          <p:nvPr>
            <p:ph type="title"/>
          </p:nvPr>
        </p:nvSpPr>
        <p:spPr>
          <a:xfrm>
            <a:off x="223845" y="2353915"/>
            <a:ext cx="10515600" cy="1325563"/>
          </a:xfrm>
        </p:spPr>
        <p:txBody>
          <a:bodyPr>
            <a:normAutofit fontScale="90000"/>
          </a:bodyPr>
          <a:lstStyle/>
          <a:p>
            <a:r>
              <a:rPr lang="en-US">
                <a:cs typeface="Calibri"/>
              </a:rPr>
              <a:t>Sex-Based Harassment</a:t>
            </a:r>
            <a:br>
              <a:rPr lang="en-US">
                <a:ea typeface="Calibri"/>
                <a:cs typeface="Calibri"/>
              </a:rPr>
            </a:br>
            <a:br>
              <a:rPr lang="en-US">
                <a:ea typeface="Calibri"/>
                <a:cs typeface="Calibri"/>
              </a:rPr>
            </a:br>
            <a:r>
              <a:rPr lang="en-US">
                <a:ea typeface="Calibri"/>
                <a:cs typeface="Calibri"/>
              </a:rPr>
              <a:t>Definition: 106.2</a:t>
            </a:r>
            <a:endParaRPr lang="en-US"/>
          </a:p>
        </p:txBody>
      </p:sp>
      <p:sp>
        <p:nvSpPr>
          <p:cNvPr id="3" name="Slide Number Placeholder 2">
            <a:extLst>
              <a:ext uri="{FF2B5EF4-FFF2-40B4-BE49-F238E27FC236}">
                <a16:creationId xmlns:a16="http://schemas.microsoft.com/office/drawing/2014/main" id="{0E783849-591D-5627-C578-23467F8177F0}"/>
              </a:ext>
            </a:extLst>
          </p:cNvPr>
          <p:cNvSpPr>
            <a:spLocks noGrp="1"/>
          </p:cNvSpPr>
          <p:nvPr>
            <p:ph type="sldNum" sz="quarter" idx="11"/>
          </p:nvPr>
        </p:nvSpPr>
        <p:spPr/>
        <p:txBody>
          <a:bodyPr/>
          <a:lstStyle/>
          <a:p>
            <a:fld id="{D74EEBE0-90DA-9449-945D-BE812F6254A8}" type="slidenum">
              <a:rPr lang="en-US" smtClean="0"/>
              <a:pPr/>
              <a:t>63</a:t>
            </a:fld>
            <a:endParaRPr lang="en-US"/>
          </a:p>
        </p:txBody>
      </p:sp>
    </p:spTree>
    <p:extLst>
      <p:ext uri="{BB962C8B-B14F-4D97-AF65-F5344CB8AC3E}">
        <p14:creationId xmlns:p14="http://schemas.microsoft.com/office/powerpoint/2010/main" val="9946483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B538BB-F764-5237-6E35-30794298EF1C}"/>
              </a:ext>
            </a:extLst>
          </p:cNvPr>
          <p:cNvSpPr>
            <a:spLocks noGrp="1"/>
          </p:cNvSpPr>
          <p:nvPr>
            <p:ph type="body" sz="quarter" idx="19"/>
          </p:nvPr>
        </p:nvSpPr>
        <p:spPr/>
        <p:txBody>
          <a:bodyPr vert="horz" lIns="91440" tIns="45720" rIns="91440" bIns="45720" rtlCol="0" anchor="t">
            <a:normAutofit lnSpcReduction="10000"/>
          </a:bodyPr>
          <a:lstStyle/>
          <a:p>
            <a:r>
              <a:rPr lang="en-US">
                <a:cs typeface="Calibri Light"/>
              </a:rPr>
              <a:t>The new regulations change the definition of sex-based harassment (keep in mind the changes to the definition "on the basis of sex").</a:t>
            </a:r>
          </a:p>
          <a:p>
            <a:r>
              <a:rPr lang="en-US">
                <a:cs typeface="Calibri Light"/>
              </a:rPr>
              <a:t>Quid pro quo  harassment now includes employees, agents, and "other persons authorized by the college or university to provide aid, benefit or service."  This means that contractors will be subject to the regulations and could create liability for the institution.</a:t>
            </a:r>
          </a:p>
          <a:p>
            <a:r>
              <a:rPr lang="en-US">
                <a:cs typeface="Calibri Light"/>
              </a:rPr>
              <a:t>The definition of hostile environment is no longer severe, pervasive and objectively offensive, it is now based on a definition more common to hostile environment under Title VII (but notice the difference between the Title VII standard and this one).  Note the variation in the definition of domestic violence. </a:t>
            </a:r>
          </a:p>
        </p:txBody>
      </p:sp>
      <p:sp>
        <p:nvSpPr>
          <p:cNvPr id="3" name="Title 2">
            <a:extLst>
              <a:ext uri="{FF2B5EF4-FFF2-40B4-BE49-F238E27FC236}">
                <a16:creationId xmlns:a16="http://schemas.microsoft.com/office/drawing/2014/main" id="{4667FFF3-6AB2-FE86-5131-E47DDA200FB2}"/>
              </a:ext>
            </a:extLst>
          </p:cNvPr>
          <p:cNvSpPr>
            <a:spLocks noGrp="1"/>
          </p:cNvSpPr>
          <p:nvPr>
            <p:ph type="title"/>
          </p:nvPr>
        </p:nvSpPr>
        <p:spPr/>
        <p:txBody>
          <a:bodyPr>
            <a:normAutofit fontScale="90000"/>
          </a:bodyPr>
          <a:lstStyle/>
          <a:p>
            <a:r>
              <a:rPr lang="en-US" dirty="0">
                <a:cs typeface="Calibri"/>
              </a:rPr>
              <a:t>Key Takeaways: Sex-Based Harassment </a:t>
            </a:r>
            <a:endParaRPr lang="en-US" dirty="0"/>
          </a:p>
        </p:txBody>
      </p:sp>
      <p:sp>
        <p:nvSpPr>
          <p:cNvPr id="4" name="Slide Number Placeholder 3">
            <a:extLst>
              <a:ext uri="{FF2B5EF4-FFF2-40B4-BE49-F238E27FC236}">
                <a16:creationId xmlns:a16="http://schemas.microsoft.com/office/drawing/2014/main" id="{47035ECD-FC88-972D-1477-63918544EF92}"/>
              </a:ext>
            </a:extLst>
          </p:cNvPr>
          <p:cNvSpPr>
            <a:spLocks noGrp="1"/>
          </p:cNvSpPr>
          <p:nvPr>
            <p:ph type="sldNum" sz="quarter" idx="21"/>
          </p:nvPr>
        </p:nvSpPr>
        <p:spPr/>
        <p:txBody>
          <a:bodyPr/>
          <a:lstStyle/>
          <a:p>
            <a:fld id="{D74EEBE0-90DA-9449-945D-BE812F6254A8}" type="slidenum">
              <a:rPr lang="en-US" smtClean="0"/>
              <a:pPr/>
              <a:t>64</a:t>
            </a:fld>
            <a:endParaRPr lang="en-US"/>
          </a:p>
        </p:txBody>
      </p:sp>
    </p:spTree>
    <p:extLst>
      <p:ext uri="{BB962C8B-B14F-4D97-AF65-F5344CB8AC3E}">
        <p14:creationId xmlns:p14="http://schemas.microsoft.com/office/powerpoint/2010/main" val="8561520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3AB52A-E9DC-F410-5211-1D84EC50B5F5}"/>
              </a:ext>
            </a:extLst>
          </p:cNvPr>
          <p:cNvSpPr>
            <a:spLocks noGrp="1"/>
          </p:cNvSpPr>
          <p:nvPr>
            <p:ph type="body" sz="quarter" idx="19"/>
          </p:nvPr>
        </p:nvSpPr>
        <p:spPr/>
        <p:txBody>
          <a:bodyPr vert="horz" lIns="91440" tIns="45720" rIns="91440" bIns="45720" rtlCol="0" anchor="t">
            <a:normAutofit/>
          </a:bodyPr>
          <a:lstStyle/>
          <a:p>
            <a:pPr>
              <a:buFont typeface="Wingdings" panose="020B0604020202020204" pitchFamily="34" charset="0"/>
              <a:buChar char="q"/>
            </a:pPr>
            <a:r>
              <a:rPr lang="en-US" dirty="0">
                <a:cs typeface="Calibri Light" panose="020F0302020204030204"/>
              </a:rPr>
              <a:t>Identify the areas of your policy that need to be amended.</a:t>
            </a:r>
          </a:p>
          <a:p>
            <a:pPr>
              <a:buFont typeface="Wingdings" panose="020B0604020202020204" pitchFamily="34" charset="0"/>
              <a:buChar char="q"/>
            </a:pPr>
            <a:r>
              <a:rPr lang="en-US" dirty="0">
                <a:cs typeface="Calibri Light" panose="020F0302020204030204"/>
              </a:rPr>
              <a:t>Identify and update all contracts of third-party vendors that provide educational programs and services.</a:t>
            </a:r>
          </a:p>
          <a:p>
            <a:pPr>
              <a:buFont typeface="Wingdings" panose="020B0604020202020204" pitchFamily="34" charset="0"/>
              <a:buChar char="q"/>
            </a:pPr>
            <a:r>
              <a:rPr lang="en-US" dirty="0">
                <a:cs typeface="Calibri Light" panose="020F0302020204030204"/>
              </a:rPr>
              <a:t>Do your vendor contracts expressly reference obligations for reporting any sort of incident involving sexual harassment?</a:t>
            </a:r>
          </a:p>
          <a:p>
            <a:pPr>
              <a:buFont typeface="Wingdings" panose="020B0604020202020204" pitchFamily="34" charset="0"/>
              <a:buChar char="q"/>
            </a:pPr>
            <a:r>
              <a:rPr lang="en-US" dirty="0">
                <a:cs typeface="Calibri Light" panose="020F0302020204030204"/>
              </a:rPr>
              <a:t>Update training materials to reflect changes in definitions.</a:t>
            </a:r>
          </a:p>
        </p:txBody>
      </p:sp>
      <p:sp>
        <p:nvSpPr>
          <p:cNvPr id="3" name="Title 2">
            <a:extLst>
              <a:ext uri="{FF2B5EF4-FFF2-40B4-BE49-F238E27FC236}">
                <a16:creationId xmlns:a16="http://schemas.microsoft.com/office/drawing/2014/main" id="{38B33418-2EEC-34FE-B1FB-5421890FCACD}"/>
              </a:ext>
            </a:extLst>
          </p:cNvPr>
          <p:cNvSpPr>
            <a:spLocks noGrp="1"/>
          </p:cNvSpPr>
          <p:nvPr>
            <p:ph type="title"/>
          </p:nvPr>
        </p:nvSpPr>
        <p:spPr>
          <a:xfrm>
            <a:off x="558946" y="769476"/>
            <a:ext cx="8973745" cy="456436"/>
          </a:xfrm>
        </p:spPr>
        <p:txBody>
          <a:bodyPr>
            <a:normAutofit fontScale="90000"/>
          </a:bodyPr>
          <a:lstStyle/>
          <a:p>
            <a:r>
              <a:rPr lang="en-US" dirty="0">
                <a:cs typeface="Calibri"/>
              </a:rPr>
              <a:t>Key Action Items: Sex-Based Harassment</a:t>
            </a:r>
            <a:endParaRPr lang="en-US" dirty="0"/>
          </a:p>
        </p:txBody>
      </p:sp>
      <p:sp>
        <p:nvSpPr>
          <p:cNvPr id="4" name="Slide Number Placeholder 3">
            <a:extLst>
              <a:ext uri="{FF2B5EF4-FFF2-40B4-BE49-F238E27FC236}">
                <a16:creationId xmlns:a16="http://schemas.microsoft.com/office/drawing/2014/main" id="{67C8026B-65BC-834A-6C84-05383C54B61A}"/>
              </a:ext>
            </a:extLst>
          </p:cNvPr>
          <p:cNvSpPr>
            <a:spLocks noGrp="1"/>
          </p:cNvSpPr>
          <p:nvPr>
            <p:ph type="sldNum" sz="quarter" idx="21"/>
          </p:nvPr>
        </p:nvSpPr>
        <p:spPr/>
        <p:txBody>
          <a:bodyPr/>
          <a:lstStyle/>
          <a:p>
            <a:fld id="{D74EEBE0-90DA-9449-945D-BE812F6254A8}" type="slidenum">
              <a:rPr lang="en-US" smtClean="0"/>
              <a:pPr/>
              <a:t>65</a:t>
            </a:fld>
            <a:endParaRPr lang="en-US"/>
          </a:p>
        </p:txBody>
      </p:sp>
    </p:spTree>
    <p:extLst>
      <p:ext uri="{BB962C8B-B14F-4D97-AF65-F5344CB8AC3E}">
        <p14:creationId xmlns:p14="http://schemas.microsoft.com/office/powerpoint/2010/main" val="21026188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BCD823-9878-29E1-15B1-11C367E7FB39}"/>
              </a:ext>
            </a:extLst>
          </p:cNvPr>
          <p:cNvSpPr>
            <a:spLocks noGrp="1"/>
          </p:cNvSpPr>
          <p:nvPr>
            <p:ph type="body" sz="quarter" idx="19"/>
          </p:nvPr>
        </p:nvSpPr>
        <p:spPr/>
        <p:txBody>
          <a:bodyPr vert="horz" lIns="91440" tIns="45720" rIns="91440" bIns="45720" rtlCol="0" anchor="t">
            <a:normAutofit/>
          </a:bodyPr>
          <a:lstStyle/>
          <a:p>
            <a:pPr marL="0" indent="0">
              <a:buNone/>
            </a:pPr>
            <a:r>
              <a:rPr lang="en-US">
                <a:cs typeface="Calibri Light"/>
              </a:rPr>
              <a:t>Sex-based harassment prohibited by this part is a form of sex discrimination and means sexual harassment and other harassment on the basis of sex, including on the bases described in 106.10, that is:</a:t>
            </a:r>
          </a:p>
          <a:p>
            <a:r>
              <a:rPr lang="en-US">
                <a:cs typeface="Calibri Light"/>
              </a:rPr>
              <a:t>Quid pro quo harassment</a:t>
            </a:r>
          </a:p>
          <a:p>
            <a:r>
              <a:rPr lang="en-US">
                <a:cs typeface="Calibri Light"/>
              </a:rPr>
              <a:t>Hostile environment harassment</a:t>
            </a:r>
          </a:p>
          <a:p>
            <a:r>
              <a:rPr lang="en-US">
                <a:cs typeface="Calibri Light"/>
              </a:rPr>
              <a:t>Specific offenses</a:t>
            </a:r>
          </a:p>
          <a:p>
            <a:pPr lvl="1">
              <a:buFont typeface="Courier New" panose="020B0604020202020204" pitchFamily="34" charset="0"/>
              <a:buChar char="o"/>
            </a:pPr>
            <a:r>
              <a:rPr lang="en-US">
                <a:cs typeface="Calibri Light"/>
              </a:rPr>
              <a:t>Sexual assault</a:t>
            </a:r>
          </a:p>
          <a:p>
            <a:pPr lvl="1">
              <a:buFont typeface="Courier New" panose="020B0604020202020204" pitchFamily="34" charset="0"/>
              <a:buChar char="o"/>
            </a:pPr>
            <a:r>
              <a:rPr lang="en-US">
                <a:cs typeface="Calibri Light"/>
              </a:rPr>
              <a:t>Dating violence</a:t>
            </a:r>
          </a:p>
          <a:p>
            <a:pPr lvl="1">
              <a:buFont typeface="Courier New" panose="020B0604020202020204" pitchFamily="34" charset="0"/>
              <a:buChar char="o"/>
            </a:pPr>
            <a:r>
              <a:rPr lang="en-US">
                <a:cs typeface="Calibri Light"/>
              </a:rPr>
              <a:t>Domestic violence</a:t>
            </a:r>
          </a:p>
          <a:p>
            <a:pPr lvl="1">
              <a:buFont typeface="Courier New" panose="020B0604020202020204" pitchFamily="34" charset="0"/>
              <a:buChar char="o"/>
            </a:pPr>
            <a:r>
              <a:rPr lang="en-US">
                <a:cs typeface="Calibri Light"/>
              </a:rPr>
              <a:t>Stalking</a:t>
            </a:r>
          </a:p>
        </p:txBody>
      </p:sp>
      <p:sp>
        <p:nvSpPr>
          <p:cNvPr id="3" name="Title 2">
            <a:extLst>
              <a:ext uri="{FF2B5EF4-FFF2-40B4-BE49-F238E27FC236}">
                <a16:creationId xmlns:a16="http://schemas.microsoft.com/office/drawing/2014/main" id="{FC78A79C-A646-3AFB-0ADC-D27AA7C01C5E}"/>
              </a:ext>
            </a:extLst>
          </p:cNvPr>
          <p:cNvSpPr>
            <a:spLocks noGrp="1"/>
          </p:cNvSpPr>
          <p:nvPr>
            <p:ph type="title"/>
          </p:nvPr>
        </p:nvSpPr>
        <p:spPr>
          <a:xfrm>
            <a:off x="558946" y="769476"/>
            <a:ext cx="9131400" cy="456436"/>
          </a:xfrm>
        </p:spPr>
        <p:txBody>
          <a:bodyPr>
            <a:normAutofit fontScale="90000"/>
          </a:bodyPr>
          <a:lstStyle/>
          <a:p>
            <a:r>
              <a:rPr lang="en-US">
                <a:cs typeface="Calibri"/>
              </a:rPr>
              <a:t>Definition of Sex-Based Harassment – 106.2</a:t>
            </a:r>
            <a:endParaRPr lang="en-US"/>
          </a:p>
        </p:txBody>
      </p:sp>
      <p:sp>
        <p:nvSpPr>
          <p:cNvPr id="4" name="Slide Number Placeholder 3">
            <a:extLst>
              <a:ext uri="{FF2B5EF4-FFF2-40B4-BE49-F238E27FC236}">
                <a16:creationId xmlns:a16="http://schemas.microsoft.com/office/drawing/2014/main" id="{D0FF66A2-1B32-C903-E679-0D9576E25367}"/>
              </a:ext>
            </a:extLst>
          </p:cNvPr>
          <p:cNvSpPr>
            <a:spLocks noGrp="1"/>
          </p:cNvSpPr>
          <p:nvPr>
            <p:ph type="sldNum" sz="quarter" idx="21"/>
          </p:nvPr>
        </p:nvSpPr>
        <p:spPr/>
        <p:txBody>
          <a:bodyPr/>
          <a:lstStyle/>
          <a:p>
            <a:fld id="{D74EEBE0-90DA-9449-945D-BE812F6254A8}" type="slidenum">
              <a:rPr lang="en-US" smtClean="0"/>
              <a:pPr/>
              <a:t>66</a:t>
            </a:fld>
            <a:endParaRPr lang="en-US"/>
          </a:p>
        </p:txBody>
      </p:sp>
    </p:spTree>
    <p:extLst>
      <p:ext uri="{BB962C8B-B14F-4D97-AF65-F5344CB8AC3E}">
        <p14:creationId xmlns:p14="http://schemas.microsoft.com/office/powerpoint/2010/main" val="86732471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9E414B-4FBE-B4F7-68B0-63F52F19F81D}"/>
              </a:ext>
            </a:extLst>
          </p:cNvPr>
          <p:cNvSpPr>
            <a:spLocks noGrp="1"/>
          </p:cNvSpPr>
          <p:nvPr>
            <p:ph type="body" sz="quarter" idx="19"/>
          </p:nvPr>
        </p:nvSpPr>
        <p:spPr/>
        <p:txBody>
          <a:bodyPr vert="horz" lIns="91440" tIns="45720" rIns="91440" bIns="45720" rtlCol="0" anchor="t">
            <a:normAutofit/>
          </a:bodyPr>
          <a:lstStyle/>
          <a:p>
            <a:r>
              <a:rPr lang="en-US">
                <a:cs typeface="Calibri Light"/>
              </a:rPr>
              <a:t>An employee, agent, or other person authorized by the recipient to provide an aid, benefit, or service under the recipient's education program or activity explicitly or impliedly conditioning the provision of such an aid, benefit, or service on a person's participation in unwelcome sexual conduct</a:t>
            </a:r>
            <a:endParaRPr lang="en-US"/>
          </a:p>
        </p:txBody>
      </p:sp>
      <p:sp>
        <p:nvSpPr>
          <p:cNvPr id="3" name="Title 2">
            <a:extLst>
              <a:ext uri="{FF2B5EF4-FFF2-40B4-BE49-F238E27FC236}">
                <a16:creationId xmlns:a16="http://schemas.microsoft.com/office/drawing/2014/main" id="{F68977C2-0DFD-B00F-AE79-0405E9196EEB}"/>
              </a:ext>
            </a:extLst>
          </p:cNvPr>
          <p:cNvSpPr>
            <a:spLocks noGrp="1"/>
          </p:cNvSpPr>
          <p:nvPr>
            <p:ph type="title"/>
          </p:nvPr>
        </p:nvSpPr>
        <p:spPr/>
        <p:txBody>
          <a:bodyPr>
            <a:normAutofit fontScale="90000"/>
          </a:bodyPr>
          <a:lstStyle/>
          <a:p>
            <a:r>
              <a:rPr lang="en-US">
                <a:cs typeface="Calibri"/>
              </a:rPr>
              <a:t>Definition of Quid Pro Quo – 106.2</a:t>
            </a:r>
            <a:endParaRPr lang="en-US"/>
          </a:p>
        </p:txBody>
      </p:sp>
      <p:sp>
        <p:nvSpPr>
          <p:cNvPr id="4" name="Slide Number Placeholder 3">
            <a:extLst>
              <a:ext uri="{FF2B5EF4-FFF2-40B4-BE49-F238E27FC236}">
                <a16:creationId xmlns:a16="http://schemas.microsoft.com/office/drawing/2014/main" id="{201C45A4-B020-9ED3-375B-E24A5AF38754}"/>
              </a:ext>
            </a:extLst>
          </p:cNvPr>
          <p:cNvSpPr>
            <a:spLocks noGrp="1"/>
          </p:cNvSpPr>
          <p:nvPr>
            <p:ph type="sldNum" sz="quarter" idx="21"/>
          </p:nvPr>
        </p:nvSpPr>
        <p:spPr/>
        <p:txBody>
          <a:bodyPr/>
          <a:lstStyle/>
          <a:p>
            <a:fld id="{D74EEBE0-90DA-9449-945D-BE812F6254A8}" type="slidenum">
              <a:rPr lang="en-US" smtClean="0"/>
              <a:pPr/>
              <a:t>67</a:t>
            </a:fld>
            <a:endParaRPr lang="en-US"/>
          </a:p>
        </p:txBody>
      </p:sp>
    </p:spTree>
    <p:extLst>
      <p:ext uri="{BB962C8B-B14F-4D97-AF65-F5344CB8AC3E}">
        <p14:creationId xmlns:p14="http://schemas.microsoft.com/office/powerpoint/2010/main" val="28024565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9E414B-4FBE-B4F7-68B0-63F52F19F81D}"/>
              </a:ext>
            </a:extLst>
          </p:cNvPr>
          <p:cNvSpPr>
            <a:spLocks noGrp="1"/>
          </p:cNvSpPr>
          <p:nvPr>
            <p:ph type="body" sz="quarter" idx="19"/>
          </p:nvPr>
        </p:nvSpPr>
        <p:spPr/>
        <p:txBody>
          <a:bodyPr vert="horz" lIns="91440" tIns="45720" rIns="91440" bIns="45720" rtlCol="0" anchor="t">
            <a:normAutofit/>
          </a:bodyPr>
          <a:lstStyle/>
          <a:p>
            <a:r>
              <a:rPr lang="en-US">
                <a:cs typeface="Calibri Light"/>
              </a:rPr>
              <a:t>Unwelcome sex-based conduct that, based on the totality of the circumstances, is </a:t>
            </a:r>
            <a:r>
              <a:rPr lang="en-US" b="1">
                <a:cs typeface="Calibri Light"/>
              </a:rPr>
              <a:t>subjectively and objectively offensive</a:t>
            </a:r>
            <a:r>
              <a:rPr lang="en-US">
                <a:cs typeface="Calibri Light"/>
              </a:rPr>
              <a:t> and is </a:t>
            </a:r>
            <a:r>
              <a:rPr lang="en-US" b="1">
                <a:cs typeface="Calibri Light"/>
              </a:rPr>
              <a:t>so severe </a:t>
            </a:r>
            <a:r>
              <a:rPr lang="en-US" b="1" u="sng">
                <a:cs typeface="Calibri Light"/>
              </a:rPr>
              <a:t>or</a:t>
            </a:r>
            <a:r>
              <a:rPr lang="en-US" b="1">
                <a:cs typeface="Calibri Light"/>
              </a:rPr>
              <a:t> pervasive</a:t>
            </a:r>
            <a:r>
              <a:rPr lang="en-US">
                <a:cs typeface="Calibri Light"/>
              </a:rPr>
              <a:t> that it limits or denies a person's ability to participate in or benefit from the recipient's education program or activity (i.e., creates a hostile environment).  </a:t>
            </a:r>
          </a:p>
          <a:p>
            <a:r>
              <a:rPr lang="en-US">
                <a:ea typeface="Calibri Light"/>
                <a:cs typeface="Calibri Light"/>
              </a:rPr>
              <a:t>Title VII standard, for reference: "must be so severe or pervasive" with reasonable-person standard for charging party</a:t>
            </a:r>
          </a:p>
          <a:p>
            <a:pPr lvl="1">
              <a:buFont typeface="Courier New" panose="020B0604020202020204" pitchFamily="34" charset="0"/>
              <a:buChar char="o"/>
            </a:pPr>
            <a:endParaRPr lang="en-US">
              <a:ea typeface="Calibri Light"/>
              <a:cs typeface="Calibri Light"/>
            </a:endParaRPr>
          </a:p>
        </p:txBody>
      </p:sp>
      <p:sp>
        <p:nvSpPr>
          <p:cNvPr id="3" name="Title 2">
            <a:extLst>
              <a:ext uri="{FF2B5EF4-FFF2-40B4-BE49-F238E27FC236}">
                <a16:creationId xmlns:a16="http://schemas.microsoft.com/office/drawing/2014/main" id="{F68977C2-0DFD-B00F-AE79-0405E9196EEB}"/>
              </a:ext>
            </a:extLst>
          </p:cNvPr>
          <p:cNvSpPr>
            <a:spLocks noGrp="1"/>
          </p:cNvSpPr>
          <p:nvPr>
            <p:ph type="title"/>
          </p:nvPr>
        </p:nvSpPr>
        <p:spPr>
          <a:xfrm>
            <a:off x="558946" y="283373"/>
            <a:ext cx="9170814" cy="456436"/>
          </a:xfrm>
        </p:spPr>
        <p:txBody>
          <a:bodyPr>
            <a:normAutofit fontScale="90000"/>
          </a:bodyPr>
          <a:lstStyle/>
          <a:p>
            <a:r>
              <a:rPr lang="en-US">
                <a:cs typeface="Calibri"/>
              </a:rPr>
              <a:t>Definition of Hostile Environment – 106.2 (1 of 2)</a:t>
            </a:r>
          </a:p>
        </p:txBody>
      </p:sp>
      <p:sp>
        <p:nvSpPr>
          <p:cNvPr id="4" name="Slide Number Placeholder 3">
            <a:extLst>
              <a:ext uri="{FF2B5EF4-FFF2-40B4-BE49-F238E27FC236}">
                <a16:creationId xmlns:a16="http://schemas.microsoft.com/office/drawing/2014/main" id="{F08B6A1B-C39B-6FE5-92AC-4442CF96FB2A}"/>
              </a:ext>
            </a:extLst>
          </p:cNvPr>
          <p:cNvSpPr>
            <a:spLocks noGrp="1"/>
          </p:cNvSpPr>
          <p:nvPr>
            <p:ph type="sldNum" sz="quarter" idx="21"/>
          </p:nvPr>
        </p:nvSpPr>
        <p:spPr/>
        <p:txBody>
          <a:bodyPr/>
          <a:lstStyle/>
          <a:p>
            <a:fld id="{D74EEBE0-90DA-9449-945D-BE812F6254A8}" type="slidenum">
              <a:rPr lang="en-US" smtClean="0"/>
              <a:pPr/>
              <a:t>68</a:t>
            </a:fld>
            <a:endParaRPr lang="en-US"/>
          </a:p>
        </p:txBody>
      </p:sp>
    </p:spTree>
    <p:extLst>
      <p:ext uri="{BB962C8B-B14F-4D97-AF65-F5344CB8AC3E}">
        <p14:creationId xmlns:p14="http://schemas.microsoft.com/office/powerpoint/2010/main" val="286638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9E414B-4FBE-B4F7-68B0-63F52F19F81D}"/>
              </a:ext>
            </a:extLst>
          </p:cNvPr>
          <p:cNvSpPr>
            <a:spLocks noGrp="1"/>
          </p:cNvSpPr>
          <p:nvPr>
            <p:ph type="body" sz="quarter" idx="19"/>
          </p:nvPr>
        </p:nvSpPr>
        <p:spPr/>
        <p:txBody>
          <a:bodyPr vert="horz" lIns="91440" tIns="45720" rIns="91440" bIns="45720" rtlCol="0" anchor="t">
            <a:normAutofit/>
          </a:bodyPr>
          <a:lstStyle/>
          <a:p>
            <a:r>
              <a:rPr lang="en-US">
                <a:cs typeface="Calibri Light"/>
              </a:rPr>
              <a:t>Whether a hostile environment has been created is a fact-specific inquiry that includes consideration of the following:</a:t>
            </a:r>
          </a:p>
          <a:p>
            <a:pPr lvl="1">
              <a:buFont typeface="Courier New" panose="020B0604020202020204" pitchFamily="34" charset="0"/>
              <a:buChar char="o"/>
            </a:pPr>
            <a:r>
              <a:rPr lang="en-US">
                <a:cs typeface="Calibri Light"/>
              </a:rPr>
              <a:t>The degree to which the conduct affected the complainant's ability to access the recipient's education program or activity;</a:t>
            </a:r>
          </a:p>
          <a:p>
            <a:pPr lvl="1">
              <a:buFont typeface="Courier New" panose="020B0604020202020204" pitchFamily="34" charset="0"/>
              <a:buChar char="o"/>
            </a:pPr>
            <a:r>
              <a:rPr lang="en-US">
                <a:cs typeface="Calibri Light"/>
              </a:rPr>
              <a:t>The type, frequency, and duration of the conduct;</a:t>
            </a:r>
          </a:p>
          <a:p>
            <a:pPr lvl="1">
              <a:buFont typeface="Courier New" panose="020B0604020202020204" pitchFamily="34" charset="0"/>
              <a:buChar char="o"/>
            </a:pPr>
            <a:r>
              <a:rPr lang="en-US">
                <a:cs typeface="Calibri Light"/>
              </a:rPr>
              <a:t>The parties' ages, roles within the recipient's education program or activity, previous interactions, and other factors about each party that may be relevant to evaluating the effects of the conduct;</a:t>
            </a:r>
          </a:p>
          <a:p>
            <a:pPr lvl="1">
              <a:buFont typeface="Courier New" panose="020B0604020202020204" pitchFamily="34" charset="0"/>
              <a:buChar char="o"/>
            </a:pPr>
            <a:r>
              <a:rPr lang="en-US">
                <a:cs typeface="Calibri Light"/>
              </a:rPr>
              <a:t>The location of the conduct and the context in which the conduct occurred; and</a:t>
            </a:r>
          </a:p>
          <a:p>
            <a:pPr lvl="1">
              <a:buFont typeface="Courier New" panose="020B0604020202020204" pitchFamily="34" charset="0"/>
              <a:buChar char="o"/>
            </a:pPr>
            <a:r>
              <a:rPr lang="en-US">
                <a:cs typeface="Calibri Light"/>
              </a:rPr>
              <a:t>Other sex-based harassment in the recipient's education' program or activity</a:t>
            </a:r>
          </a:p>
          <a:p>
            <a:pPr lvl="1">
              <a:buFont typeface="Courier New" panose="020B0604020202020204" pitchFamily="34" charset="0"/>
              <a:buChar char="o"/>
            </a:pPr>
            <a:endParaRPr lang="en-US">
              <a:cs typeface="Calibri Light"/>
            </a:endParaRPr>
          </a:p>
          <a:p>
            <a:pPr lvl="1">
              <a:buFont typeface="Courier New" panose="020B0604020202020204" pitchFamily="34" charset="0"/>
              <a:buChar char="o"/>
            </a:pPr>
            <a:endParaRPr lang="en-US">
              <a:cs typeface="Calibri Light"/>
            </a:endParaRPr>
          </a:p>
        </p:txBody>
      </p:sp>
      <p:sp>
        <p:nvSpPr>
          <p:cNvPr id="3" name="Title 2">
            <a:extLst>
              <a:ext uri="{FF2B5EF4-FFF2-40B4-BE49-F238E27FC236}">
                <a16:creationId xmlns:a16="http://schemas.microsoft.com/office/drawing/2014/main" id="{F68977C2-0DFD-B00F-AE79-0405E9196EEB}"/>
              </a:ext>
            </a:extLst>
          </p:cNvPr>
          <p:cNvSpPr>
            <a:spLocks noGrp="1"/>
          </p:cNvSpPr>
          <p:nvPr>
            <p:ph type="title"/>
          </p:nvPr>
        </p:nvSpPr>
        <p:spPr>
          <a:xfrm>
            <a:off x="558946" y="283373"/>
            <a:ext cx="7870159" cy="456436"/>
          </a:xfrm>
        </p:spPr>
        <p:txBody>
          <a:bodyPr>
            <a:normAutofit fontScale="90000"/>
          </a:bodyPr>
          <a:lstStyle/>
          <a:p>
            <a:r>
              <a:rPr lang="en-US">
                <a:cs typeface="Calibri"/>
              </a:rPr>
              <a:t>Definition of Hostile Environment – 106.2 (2 of 2)</a:t>
            </a:r>
            <a:endParaRPr lang="en-US"/>
          </a:p>
        </p:txBody>
      </p:sp>
      <p:sp>
        <p:nvSpPr>
          <p:cNvPr id="4" name="Slide Number Placeholder 3">
            <a:extLst>
              <a:ext uri="{FF2B5EF4-FFF2-40B4-BE49-F238E27FC236}">
                <a16:creationId xmlns:a16="http://schemas.microsoft.com/office/drawing/2014/main" id="{1A9B91D0-4CA0-47D7-DF99-B072571BE1ED}"/>
              </a:ext>
            </a:extLst>
          </p:cNvPr>
          <p:cNvSpPr>
            <a:spLocks noGrp="1"/>
          </p:cNvSpPr>
          <p:nvPr>
            <p:ph type="sldNum" sz="quarter" idx="21"/>
          </p:nvPr>
        </p:nvSpPr>
        <p:spPr/>
        <p:txBody>
          <a:bodyPr/>
          <a:lstStyle/>
          <a:p>
            <a:fld id="{D74EEBE0-90DA-9449-945D-BE812F6254A8}" type="slidenum">
              <a:rPr lang="en-US" smtClean="0"/>
              <a:pPr/>
              <a:t>69</a:t>
            </a:fld>
            <a:endParaRPr lang="en-US"/>
          </a:p>
        </p:txBody>
      </p:sp>
    </p:spTree>
    <p:extLst>
      <p:ext uri="{BB962C8B-B14F-4D97-AF65-F5344CB8AC3E}">
        <p14:creationId xmlns:p14="http://schemas.microsoft.com/office/powerpoint/2010/main" val="2649452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p:txBody>
          <a:bodyPr lIns="91440" tIns="45720" rIns="91440" bIns="45720" anchor="t">
            <a:noAutofit/>
          </a:bodyPr>
          <a:lstStyle/>
          <a:p>
            <a:r>
              <a:rPr lang="en-US">
                <a:cs typeface="Segoe UI"/>
              </a:rPr>
              <a:t>Where does Clery fit?</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a:solidFill>
                  <a:schemeClr val="bg1"/>
                </a:solidFill>
                <a:latin typeface="Arial"/>
                <a:cs typeface="Arial"/>
              </a:rPr>
              <a:t>Title IX policies handle sexual assault, dating violence, domestic violence, and stalking</a:t>
            </a:r>
          </a:p>
          <a:p>
            <a:pPr marL="742950" lvl="1" indent="-285750">
              <a:buFont typeface="Courier New"/>
              <a:buChar char="o"/>
            </a:pPr>
            <a:r>
              <a:rPr lang="en-US" sz="2400">
                <a:solidFill>
                  <a:schemeClr val="bg1"/>
                </a:solidFill>
                <a:latin typeface="Arial"/>
                <a:cs typeface="Arial"/>
              </a:rPr>
              <a:t>Under the 2020 regulations, these things are covered when:</a:t>
            </a:r>
            <a:endParaRPr lang="en-US" sz="2400">
              <a:solidFill>
                <a:schemeClr val="bg1"/>
              </a:solidFill>
              <a:cs typeface="Arial" panose="020B0604020202020204" pitchFamily="34" charset="0"/>
            </a:endParaRPr>
          </a:p>
          <a:p>
            <a:pPr marL="1200150" lvl="2" indent="-285750">
              <a:buFont typeface="Wingdings"/>
              <a:buChar char="§"/>
            </a:pPr>
            <a:r>
              <a:rPr lang="en-US" sz="2400">
                <a:solidFill>
                  <a:schemeClr val="bg1"/>
                </a:solidFill>
                <a:latin typeface="Arial"/>
                <a:cs typeface="Arial"/>
              </a:rPr>
              <a:t>the complainant is currently participating or attempting to participate in your education program or activity </a:t>
            </a:r>
            <a:r>
              <a:rPr lang="en-US" sz="2400" u="sng">
                <a:solidFill>
                  <a:schemeClr val="bg1"/>
                </a:solidFill>
                <a:latin typeface="Arial"/>
                <a:cs typeface="Arial"/>
              </a:rPr>
              <a:t>and</a:t>
            </a:r>
            <a:endParaRPr lang="en-US" sz="2400">
              <a:solidFill>
                <a:schemeClr val="bg1"/>
              </a:solidFill>
              <a:cs typeface="Arial" panose="020B0604020202020204" pitchFamily="34" charset="0"/>
            </a:endParaRPr>
          </a:p>
          <a:p>
            <a:pPr marL="1200150" lvl="2" indent="-285750">
              <a:buFont typeface="Wingdings"/>
              <a:buChar char="§"/>
            </a:pPr>
            <a:r>
              <a:rPr lang="en-US" sz="2400">
                <a:solidFill>
                  <a:schemeClr val="bg1"/>
                </a:solidFill>
                <a:latin typeface="Arial"/>
                <a:cs typeface="Arial"/>
              </a:rPr>
              <a:t>The conduct occurred in your education program or activity </a:t>
            </a:r>
            <a:r>
              <a:rPr lang="en-US" sz="2400" u="sng">
                <a:solidFill>
                  <a:schemeClr val="bg1"/>
                </a:solidFill>
                <a:latin typeface="Arial"/>
                <a:cs typeface="Arial"/>
              </a:rPr>
              <a:t>and</a:t>
            </a:r>
          </a:p>
          <a:p>
            <a:pPr marL="1200150" lvl="2" indent="-285750">
              <a:buFont typeface="Wingdings"/>
              <a:buChar char="§"/>
            </a:pPr>
            <a:r>
              <a:rPr lang="en-US" sz="2400">
                <a:solidFill>
                  <a:schemeClr val="bg1"/>
                </a:solidFill>
                <a:latin typeface="Arial"/>
                <a:cs typeface="Arial"/>
              </a:rPr>
              <a:t>The conduct occurred against a person in the United States</a:t>
            </a:r>
          </a:p>
          <a:p>
            <a:pPr marL="742950" lvl="1" indent="-285750">
              <a:buFont typeface="Courier New"/>
              <a:buChar char="o"/>
            </a:pPr>
            <a:r>
              <a:rPr lang="en-US" sz="2400">
                <a:solidFill>
                  <a:schemeClr val="bg1"/>
                </a:solidFill>
                <a:latin typeface="Arial"/>
                <a:cs typeface="Arial"/>
              </a:rPr>
              <a:t>Under the 2024 regulations, these allegations are covered by your Title IX policy and process if it occurs in your education program or activity or creates a hostile environment in your education program or activity.  When these cases involve a student party, they will be subject to heightened procedures under 106.46.</a:t>
            </a:r>
          </a:p>
        </p:txBody>
      </p:sp>
    </p:spTree>
    <p:extLst>
      <p:ext uri="{BB962C8B-B14F-4D97-AF65-F5344CB8AC3E}">
        <p14:creationId xmlns:p14="http://schemas.microsoft.com/office/powerpoint/2010/main" val="6031190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34B0E4-72E0-EF84-00AC-7BAFC9ED1801}"/>
              </a:ext>
            </a:extLst>
          </p:cNvPr>
          <p:cNvSpPr>
            <a:spLocks noGrp="1"/>
          </p:cNvSpPr>
          <p:nvPr>
            <p:ph type="body" sz="quarter" idx="19"/>
          </p:nvPr>
        </p:nvSpPr>
        <p:spPr/>
        <p:txBody>
          <a:bodyPr vert="horz" lIns="91440" tIns="45720" rIns="91440" bIns="45720" rtlCol="0" anchor="t">
            <a:normAutofit/>
          </a:bodyPr>
          <a:lstStyle/>
          <a:p>
            <a:r>
              <a:rPr lang="en-US">
                <a:cs typeface="Calibri Light"/>
              </a:rPr>
              <a:t>Sexual Assault</a:t>
            </a:r>
          </a:p>
          <a:p>
            <a:r>
              <a:rPr lang="en-US">
                <a:cs typeface="Calibri Light"/>
              </a:rPr>
              <a:t>Dating Violence</a:t>
            </a:r>
          </a:p>
          <a:p>
            <a:r>
              <a:rPr lang="en-US">
                <a:cs typeface="Calibri Light"/>
              </a:rPr>
              <a:t>Domestic Violence</a:t>
            </a:r>
          </a:p>
          <a:p>
            <a:r>
              <a:rPr lang="en-US">
                <a:cs typeface="Calibri Light"/>
              </a:rPr>
              <a:t>Stalking</a:t>
            </a:r>
          </a:p>
          <a:p>
            <a:endParaRPr lang="en-US">
              <a:cs typeface="Calibri Light"/>
            </a:endParaRPr>
          </a:p>
          <a:p>
            <a:pPr marL="0" indent="0">
              <a:buNone/>
            </a:pPr>
            <a:r>
              <a:rPr lang="en-US">
                <a:cs typeface="Calibri Light"/>
              </a:rPr>
              <a:t>Note: The domestic violence definition aligns with but does </a:t>
            </a:r>
            <a:r>
              <a:rPr lang="en-US" u="sng">
                <a:cs typeface="Calibri Light"/>
              </a:rPr>
              <a:t>not</a:t>
            </a:r>
            <a:r>
              <a:rPr lang="en-US">
                <a:cs typeface="Calibri Light"/>
              </a:rPr>
              <a:t> adopt the full VAWA definition that applies to victim services (e.g. verbal, psychological, economic, or technological abuse). </a:t>
            </a:r>
          </a:p>
        </p:txBody>
      </p:sp>
      <p:sp>
        <p:nvSpPr>
          <p:cNvPr id="3" name="Title 2">
            <a:extLst>
              <a:ext uri="{FF2B5EF4-FFF2-40B4-BE49-F238E27FC236}">
                <a16:creationId xmlns:a16="http://schemas.microsoft.com/office/drawing/2014/main" id="{CB0D1E29-B4C0-13D0-6466-334555228721}"/>
              </a:ext>
            </a:extLst>
          </p:cNvPr>
          <p:cNvSpPr>
            <a:spLocks noGrp="1"/>
          </p:cNvSpPr>
          <p:nvPr>
            <p:ph type="title"/>
          </p:nvPr>
        </p:nvSpPr>
        <p:spPr/>
        <p:txBody>
          <a:bodyPr>
            <a:normAutofit fontScale="90000"/>
          </a:bodyPr>
          <a:lstStyle/>
          <a:p>
            <a:r>
              <a:rPr lang="en-US">
                <a:cs typeface="Calibri"/>
              </a:rPr>
              <a:t>Specific Offenses</a:t>
            </a:r>
            <a:endParaRPr lang="en-US"/>
          </a:p>
        </p:txBody>
      </p:sp>
      <p:sp>
        <p:nvSpPr>
          <p:cNvPr id="4" name="Slide Number Placeholder 3">
            <a:extLst>
              <a:ext uri="{FF2B5EF4-FFF2-40B4-BE49-F238E27FC236}">
                <a16:creationId xmlns:a16="http://schemas.microsoft.com/office/drawing/2014/main" id="{0CCB38B0-EFD0-229F-0D3D-F541A0B8DA73}"/>
              </a:ext>
            </a:extLst>
          </p:cNvPr>
          <p:cNvSpPr>
            <a:spLocks noGrp="1"/>
          </p:cNvSpPr>
          <p:nvPr>
            <p:ph type="sldNum" sz="quarter" idx="21"/>
          </p:nvPr>
        </p:nvSpPr>
        <p:spPr/>
        <p:txBody>
          <a:bodyPr/>
          <a:lstStyle/>
          <a:p>
            <a:fld id="{D74EEBE0-90DA-9449-945D-BE812F6254A8}" type="slidenum">
              <a:rPr lang="en-US" smtClean="0"/>
              <a:pPr/>
              <a:t>70</a:t>
            </a:fld>
            <a:endParaRPr lang="en-US"/>
          </a:p>
        </p:txBody>
      </p:sp>
    </p:spTree>
    <p:extLst>
      <p:ext uri="{BB962C8B-B14F-4D97-AF65-F5344CB8AC3E}">
        <p14:creationId xmlns:p14="http://schemas.microsoft.com/office/powerpoint/2010/main" val="167770988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0AC68-6B27-E1C1-738D-27724C7D348E}"/>
              </a:ext>
            </a:extLst>
          </p:cNvPr>
          <p:cNvSpPr>
            <a:spLocks noGrp="1"/>
          </p:cNvSpPr>
          <p:nvPr>
            <p:ph type="title"/>
          </p:nvPr>
        </p:nvSpPr>
        <p:spPr>
          <a:xfrm>
            <a:off x="260131" y="3599724"/>
            <a:ext cx="10515600" cy="1325563"/>
          </a:xfrm>
        </p:spPr>
        <p:txBody>
          <a:bodyPr>
            <a:normAutofit fontScale="90000"/>
          </a:bodyPr>
          <a:lstStyle/>
          <a:p>
            <a:r>
              <a:rPr lang="en-US" dirty="0">
                <a:cs typeface="Calibri"/>
              </a:rPr>
              <a:t>"Knowledge" and Reporting Requirements</a:t>
            </a:r>
            <a:endParaRPr lang="en-US" dirty="0"/>
          </a:p>
        </p:txBody>
      </p:sp>
      <p:sp>
        <p:nvSpPr>
          <p:cNvPr id="3" name="Slide Number Placeholder 2">
            <a:extLst>
              <a:ext uri="{FF2B5EF4-FFF2-40B4-BE49-F238E27FC236}">
                <a16:creationId xmlns:a16="http://schemas.microsoft.com/office/drawing/2014/main" id="{30E4CC78-3410-10C4-7467-3DF41B8EE734}"/>
              </a:ext>
            </a:extLst>
          </p:cNvPr>
          <p:cNvSpPr>
            <a:spLocks noGrp="1"/>
          </p:cNvSpPr>
          <p:nvPr>
            <p:ph type="sldNum" sz="quarter" idx="11"/>
          </p:nvPr>
        </p:nvSpPr>
        <p:spPr/>
        <p:txBody>
          <a:bodyPr/>
          <a:lstStyle/>
          <a:p>
            <a:fld id="{D74EEBE0-90DA-9449-945D-BE812F6254A8}" type="slidenum">
              <a:rPr lang="en-US" smtClean="0"/>
              <a:pPr/>
              <a:t>71</a:t>
            </a:fld>
            <a:endParaRPr lang="en-US"/>
          </a:p>
        </p:txBody>
      </p:sp>
    </p:spTree>
    <p:extLst>
      <p:ext uri="{BB962C8B-B14F-4D97-AF65-F5344CB8AC3E}">
        <p14:creationId xmlns:p14="http://schemas.microsoft.com/office/powerpoint/2010/main" val="287741506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10D46C-3EFE-4B13-15F1-276FDA753E71}"/>
              </a:ext>
            </a:extLst>
          </p:cNvPr>
          <p:cNvSpPr>
            <a:spLocks noGrp="1"/>
          </p:cNvSpPr>
          <p:nvPr>
            <p:ph type="body" sz="quarter" idx="19"/>
          </p:nvPr>
        </p:nvSpPr>
        <p:spPr/>
        <p:txBody>
          <a:bodyPr vert="horz" lIns="91440" tIns="45720" rIns="91440" bIns="45720" rtlCol="0" anchor="t">
            <a:normAutofit/>
          </a:bodyPr>
          <a:lstStyle/>
          <a:p>
            <a:pPr>
              <a:buFont typeface="Wingdings,Sans-Serif" panose="020B0604020202020204" pitchFamily="34" charset="0"/>
              <a:buChar char="q"/>
            </a:pPr>
            <a:r>
              <a:rPr lang="en-US">
                <a:cs typeface="Calibri Light"/>
              </a:rPr>
              <a:t>Identify which employees fall into which categories.</a:t>
            </a:r>
            <a:endParaRPr lang="en-US"/>
          </a:p>
          <a:p>
            <a:pPr>
              <a:buFont typeface="Wingdings,Sans-Serif" panose="020B0604020202020204" pitchFamily="34" charset="0"/>
              <a:buChar char="q"/>
            </a:pPr>
            <a:r>
              <a:rPr lang="en-US">
                <a:cs typeface="Calibri Light"/>
              </a:rPr>
              <a:t>Revise policy to match updated reporting requirements.</a:t>
            </a:r>
          </a:p>
          <a:p>
            <a:pPr>
              <a:buFont typeface="Wingdings,Sans-Serif" panose="020B0604020202020204" pitchFamily="34" charset="0"/>
              <a:buChar char="q"/>
            </a:pPr>
            <a:r>
              <a:rPr lang="en-US">
                <a:cs typeface="Calibri Light"/>
              </a:rPr>
              <a:t>Train employees on their reporting obligations.</a:t>
            </a:r>
          </a:p>
          <a:p>
            <a:pPr>
              <a:buFont typeface="Wingdings,Sans-Serif" panose="020B0604020202020204" pitchFamily="34" charset="0"/>
              <a:buChar char="q"/>
            </a:pPr>
            <a:r>
              <a:rPr lang="en-US">
                <a:cs typeface="Calibri Light"/>
              </a:rPr>
              <a:t>Will you give an info sheet to employees if you allow them to share Title IX contact information instead of making a report?</a:t>
            </a:r>
          </a:p>
          <a:p>
            <a:pPr>
              <a:buFont typeface="Wingdings,Sans-Serif" panose="020B0604020202020204" pitchFamily="34" charset="0"/>
              <a:buChar char="q"/>
            </a:pPr>
            <a:r>
              <a:rPr lang="en-US">
                <a:cs typeface="Calibri Light"/>
              </a:rPr>
              <a:t>How will your employees document that they have met their requirements by sharing contact information?</a:t>
            </a:r>
          </a:p>
          <a:p>
            <a:pPr>
              <a:buFont typeface="Wingdings,Sans-Serif" panose="020B0604020202020204" pitchFamily="34" charset="0"/>
              <a:buChar char="q"/>
            </a:pPr>
            <a:endParaRPr lang="en-US">
              <a:cs typeface="Calibri Light"/>
            </a:endParaRPr>
          </a:p>
          <a:p>
            <a:pPr marL="0" indent="0">
              <a:buNone/>
            </a:pPr>
            <a:endParaRPr lang="en-US">
              <a:cs typeface="Calibri Light"/>
            </a:endParaRPr>
          </a:p>
        </p:txBody>
      </p:sp>
      <p:sp>
        <p:nvSpPr>
          <p:cNvPr id="3" name="Title 2">
            <a:extLst>
              <a:ext uri="{FF2B5EF4-FFF2-40B4-BE49-F238E27FC236}">
                <a16:creationId xmlns:a16="http://schemas.microsoft.com/office/drawing/2014/main" id="{7804003C-E61A-8CAB-0F17-C29CDFD24942}"/>
              </a:ext>
            </a:extLst>
          </p:cNvPr>
          <p:cNvSpPr>
            <a:spLocks noGrp="1"/>
          </p:cNvSpPr>
          <p:nvPr>
            <p:ph type="title"/>
          </p:nvPr>
        </p:nvSpPr>
        <p:spPr>
          <a:xfrm>
            <a:off x="558946" y="454166"/>
            <a:ext cx="7870159" cy="456436"/>
          </a:xfrm>
        </p:spPr>
        <p:txBody>
          <a:bodyPr>
            <a:normAutofit fontScale="90000"/>
          </a:bodyPr>
          <a:lstStyle/>
          <a:p>
            <a:r>
              <a:rPr lang="en-US" dirty="0">
                <a:cs typeface="Calibri"/>
              </a:rPr>
              <a:t>Key Action Items: "Actual Knowledge" and Reporting Requirements</a:t>
            </a:r>
            <a:endParaRPr lang="en-US" dirty="0"/>
          </a:p>
        </p:txBody>
      </p:sp>
      <p:sp>
        <p:nvSpPr>
          <p:cNvPr id="4" name="Slide Number Placeholder 3">
            <a:extLst>
              <a:ext uri="{FF2B5EF4-FFF2-40B4-BE49-F238E27FC236}">
                <a16:creationId xmlns:a16="http://schemas.microsoft.com/office/drawing/2014/main" id="{08363375-E904-CE9F-CBEE-616B2A7CED31}"/>
              </a:ext>
            </a:extLst>
          </p:cNvPr>
          <p:cNvSpPr>
            <a:spLocks noGrp="1"/>
          </p:cNvSpPr>
          <p:nvPr>
            <p:ph type="sldNum" sz="quarter" idx="21"/>
          </p:nvPr>
        </p:nvSpPr>
        <p:spPr/>
        <p:txBody>
          <a:bodyPr/>
          <a:lstStyle/>
          <a:p>
            <a:fld id="{D74EEBE0-90DA-9449-945D-BE812F6254A8}" type="slidenum">
              <a:rPr lang="en-US" smtClean="0"/>
              <a:pPr/>
              <a:t>72</a:t>
            </a:fld>
            <a:endParaRPr lang="en-US"/>
          </a:p>
        </p:txBody>
      </p:sp>
    </p:spTree>
    <p:extLst>
      <p:ext uri="{BB962C8B-B14F-4D97-AF65-F5344CB8AC3E}">
        <p14:creationId xmlns:p14="http://schemas.microsoft.com/office/powerpoint/2010/main" val="6865451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FF6C48-F17D-27DD-DF20-ED6C86A64B8C}"/>
              </a:ext>
            </a:extLst>
          </p:cNvPr>
          <p:cNvSpPr>
            <a:spLocks noGrp="1"/>
          </p:cNvSpPr>
          <p:nvPr>
            <p:ph type="body" sz="quarter" idx="19"/>
          </p:nvPr>
        </p:nvSpPr>
        <p:spPr/>
        <p:txBody>
          <a:bodyPr vert="horz" lIns="91440" tIns="45720" rIns="91440" bIns="45720" rtlCol="0" anchor="t">
            <a:normAutofit/>
          </a:bodyPr>
          <a:lstStyle/>
          <a:p>
            <a:r>
              <a:rPr lang="en-US">
                <a:ea typeface="Calibri Light"/>
                <a:cs typeface="Calibri Light"/>
              </a:rPr>
              <a:t>Under 2020 Title IX Regulations, notice to trigger "actual knowledge" for purposes of liability was limited to:</a:t>
            </a:r>
          </a:p>
          <a:p>
            <a:pPr lvl="1">
              <a:buFont typeface="Courier New" panose="020B0604020202020204" pitchFamily="34" charset="0"/>
              <a:buChar char="o"/>
            </a:pPr>
            <a:r>
              <a:rPr lang="en-US">
                <a:ea typeface="Calibri Light"/>
                <a:cs typeface="Calibri Light"/>
              </a:rPr>
              <a:t>For K-12: any employee, except those deemed confidential (prior to the 2020 Title IX Regulations, "actual knowledge" had been limited to designated school employees).</a:t>
            </a:r>
          </a:p>
          <a:p>
            <a:pPr lvl="1">
              <a:buFont typeface="Courier New" panose="020B0604020202020204" pitchFamily="34" charset="0"/>
              <a:buChar char="o"/>
            </a:pPr>
            <a:r>
              <a:rPr lang="en-US">
                <a:ea typeface="Calibri Light"/>
                <a:cs typeface="Calibri Light"/>
              </a:rPr>
              <a:t>For post-secondary institutions: the Title IX Coordinator any official who has the authority to institute corrective measures on behalf of a recipient (prior to the 2020 Title IX Regulations, "actual knowledge" extended to any employee)</a:t>
            </a:r>
          </a:p>
        </p:txBody>
      </p:sp>
      <p:sp>
        <p:nvSpPr>
          <p:cNvPr id="3" name="Title 2">
            <a:extLst>
              <a:ext uri="{FF2B5EF4-FFF2-40B4-BE49-F238E27FC236}">
                <a16:creationId xmlns:a16="http://schemas.microsoft.com/office/drawing/2014/main" id="{C4C03F5C-B5F1-09E0-F3C1-87E093770371}"/>
              </a:ext>
            </a:extLst>
          </p:cNvPr>
          <p:cNvSpPr>
            <a:spLocks noGrp="1"/>
          </p:cNvSpPr>
          <p:nvPr>
            <p:ph type="title"/>
          </p:nvPr>
        </p:nvSpPr>
        <p:spPr/>
        <p:txBody>
          <a:bodyPr>
            <a:normAutofit fontScale="90000"/>
          </a:bodyPr>
          <a:lstStyle/>
          <a:p>
            <a:r>
              <a:rPr lang="en-US">
                <a:ea typeface="Calibri"/>
                <a:cs typeface="Calibri"/>
              </a:rPr>
              <a:t>Language in 2020 Title IX Regulations</a:t>
            </a:r>
            <a:endParaRPr lang="en-US"/>
          </a:p>
        </p:txBody>
      </p:sp>
      <p:sp>
        <p:nvSpPr>
          <p:cNvPr id="4" name="Slide Number Placeholder 3">
            <a:extLst>
              <a:ext uri="{FF2B5EF4-FFF2-40B4-BE49-F238E27FC236}">
                <a16:creationId xmlns:a16="http://schemas.microsoft.com/office/drawing/2014/main" id="{77D7C4FB-2E59-BC2F-F5B6-321622579D56}"/>
              </a:ext>
            </a:extLst>
          </p:cNvPr>
          <p:cNvSpPr>
            <a:spLocks noGrp="1"/>
          </p:cNvSpPr>
          <p:nvPr>
            <p:ph type="sldNum" sz="quarter" idx="21"/>
          </p:nvPr>
        </p:nvSpPr>
        <p:spPr/>
        <p:txBody>
          <a:bodyPr/>
          <a:lstStyle/>
          <a:p>
            <a:fld id="{D74EEBE0-90DA-9449-945D-BE812F6254A8}" type="slidenum">
              <a:rPr lang="en-US" smtClean="0"/>
              <a:pPr/>
              <a:t>73</a:t>
            </a:fld>
            <a:endParaRPr lang="en-US"/>
          </a:p>
        </p:txBody>
      </p:sp>
    </p:spTree>
    <p:extLst>
      <p:ext uri="{BB962C8B-B14F-4D97-AF65-F5344CB8AC3E}">
        <p14:creationId xmlns:p14="http://schemas.microsoft.com/office/powerpoint/2010/main" val="34103434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FF6C48-F17D-27DD-DF20-ED6C86A64B8C}"/>
              </a:ext>
            </a:extLst>
          </p:cNvPr>
          <p:cNvSpPr>
            <a:spLocks noGrp="1"/>
          </p:cNvSpPr>
          <p:nvPr>
            <p:ph type="body" sz="quarter" idx="19"/>
          </p:nvPr>
        </p:nvSpPr>
        <p:spPr/>
        <p:txBody>
          <a:bodyPr vert="horz" lIns="91440" tIns="45720" rIns="91440" bIns="45720" rtlCol="0" anchor="t">
            <a:normAutofit/>
          </a:bodyPr>
          <a:lstStyle/>
          <a:p>
            <a:pPr marL="457200" lvl="1" indent="0">
              <a:buNone/>
            </a:pPr>
            <a:endParaRPr lang="en-US" sz="3200">
              <a:ea typeface="Calibri Light"/>
              <a:cs typeface="Calibri Light"/>
            </a:endParaRPr>
          </a:p>
          <a:p>
            <a:pPr marL="457200" lvl="1" indent="0">
              <a:buNone/>
            </a:pPr>
            <a:r>
              <a:rPr lang="en-US" sz="3200">
                <a:ea typeface="Calibri Light"/>
                <a:cs typeface="Calibri Light"/>
              </a:rPr>
              <a:t>Must require </a:t>
            </a:r>
            <a:r>
              <a:rPr lang="en-US" sz="3200" b="1">
                <a:ea typeface="Calibri Light"/>
                <a:cs typeface="Calibri Light"/>
              </a:rPr>
              <a:t>all of its employees who are not confidential employees</a:t>
            </a:r>
            <a:r>
              <a:rPr lang="en-US" sz="3200">
                <a:ea typeface="Calibri Light"/>
                <a:cs typeface="Calibri Light"/>
              </a:rPr>
              <a:t> to notify the Title IX Coordinator when employee has information about conduct that reasonably may constitute sex discrimination under Title IX </a:t>
            </a:r>
          </a:p>
          <a:p>
            <a:pPr marL="457200" lvl="1" indent="0">
              <a:buNone/>
            </a:pPr>
            <a:r>
              <a:rPr lang="en-US" sz="3200">
                <a:ea typeface="Calibri Light"/>
                <a:cs typeface="Calibri Light"/>
              </a:rPr>
              <a:t>(106.44(c)(1))</a:t>
            </a:r>
          </a:p>
          <a:p>
            <a:pPr lvl="1">
              <a:buFont typeface="Courier New" panose="020B0604020202020204" pitchFamily="34" charset="0"/>
              <a:buChar char="o"/>
            </a:pPr>
            <a:endParaRPr lang="en-US">
              <a:ea typeface="Calibri Light"/>
              <a:cs typeface="Calibri Light"/>
            </a:endParaRPr>
          </a:p>
          <a:p>
            <a:pPr lvl="1">
              <a:buFont typeface="Courier New" panose="020B0604020202020204" pitchFamily="34" charset="0"/>
              <a:buChar char="o"/>
            </a:pPr>
            <a:endParaRPr lang="en-US">
              <a:ea typeface="Calibri Light"/>
              <a:cs typeface="Calibri Light"/>
            </a:endParaRPr>
          </a:p>
          <a:p>
            <a:pPr lvl="1">
              <a:buFont typeface="Courier New" panose="020B0604020202020204" pitchFamily="34" charset="0"/>
              <a:buChar char="o"/>
            </a:pPr>
            <a:endParaRPr lang="en-US">
              <a:ea typeface="Calibri Light"/>
              <a:cs typeface="Calibri Light"/>
            </a:endParaRPr>
          </a:p>
          <a:p>
            <a:pPr lvl="2">
              <a:buFont typeface="Wingdings" panose="020B0604020202020204" pitchFamily="34" charset="0"/>
              <a:buChar char="§"/>
            </a:pPr>
            <a:endParaRPr lang="en-US" b="1">
              <a:ea typeface="Calibri Light"/>
              <a:cs typeface="Calibri Light"/>
            </a:endParaRPr>
          </a:p>
          <a:p>
            <a:pPr lvl="2">
              <a:buFont typeface="Wingdings" panose="020B0604020202020204" pitchFamily="34" charset="0"/>
              <a:buChar char="§"/>
            </a:pPr>
            <a:endParaRPr lang="en-US">
              <a:ea typeface="Calibri Light"/>
              <a:cs typeface="Calibri Light"/>
            </a:endParaRPr>
          </a:p>
          <a:p>
            <a:endParaRPr lang="en-US">
              <a:ea typeface="Calibri Light"/>
              <a:cs typeface="Calibri Light"/>
            </a:endParaRPr>
          </a:p>
        </p:txBody>
      </p:sp>
      <p:sp>
        <p:nvSpPr>
          <p:cNvPr id="3" name="Title 2">
            <a:extLst>
              <a:ext uri="{FF2B5EF4-FFF2-40B4-BE49-F238E27FC236}">
                <a16:creationId xmlns:a16="http://schemas.microsoft.com/office/drawing/2014/main" id="{C4C03F5C-B5F1-09E0-F3C1-87E093770371}"/>
              </a:ext>
            </a:extLst>
          </p:cNvPr>
          <p:cNvSpPr>
            <a:spLocks noGrp="1"/>
          </p:cNvSpPr>
          <p:nvPr>
            <p:ph type="title"/>
          </p:nvPr>
        </p:nvSpPr>
        <p:spPr>
          <a:xfrm>
            <a:off x="558946" y="104238"/>
            <a:ext cx="7870159" cy="456436"/>
          </a:xfrm>
        </p:spPr>
        <p:txBody>
          <a:bodyPr>
            <a:normAutofit fontScale="90000"/>
          </a:bodyPr>
          <a:lstStyle/>
          <a:p>
            <a:r>
              <a:rPr lang="en-US">
                <a:ea typeface="Calibri"/>
                <a:cs typeface="Calibri"/>
              </a:rPr>
              <a:t>Section 106.44's Notice Requirements – Elementary or Secondary School Recipients</a:t>
            </a:r>
            <a:endParaRPr lang="en-US" err="1"/>
          </a:p>
        </p:txBody>
      </p:sp>
      <p:sp>
        <p:nvSpPr>
          <p:cNvPr id="4" name="Slide Number Placeholder 3">
            <a:extLst>
              <a:ext uri="{FF2B5EF4-FFF2-40B4-BE49-F238E27FC236}">
                <a16:creationId xmlns:a16="http://schemas.microsoft.com/office/drawing/2014/main" id="{77B77CED-600B-AB03-031A-3DC3B4D3B8FD}"/>
              </a:ext>
            </a:extLst>
          </p:cNvPr>
          <p:cNvSpPr>
            <a:spLocks noGrp="1"/>
          </p:cNvSpPr>
          <p:nvPr>
            <p:ph type="sldNum" sz="quarter" idx="21"/>
          </p:nvPr>
        </p:nvSpPr>
        <p:spPr/>
        <p:txBody>
          <a:bodyPr/>
          <a:lstStyle/>
          <a:p>
            <a:fld id="{D74EEBE0-90DA-9449-945D-BE812F6254A8}" type="slidenum">
              <a:rPr lang="en-US" smtClean="0"/>
              <a:pPr/>
              <a:t>74</a:t>
            </a:fld>
            <a:endParaRPr lang="en-US"/>
          </a:p>
        </p:txBody>
      </p:sp>
    </p:spTree>
    <p:extLst>
      <p:ext uri="{BB962C8B-B14F-4D97-AF65-F5344CB8AC3E}">
        <p14:creationId xmlns:p14="http://schemas.microsoft.com/office/powerpoint/2010/main" val="14878061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5B8A0D-8147-E040-82F3-E2230FB758DF}"/>
              </a:ext>
            </a:extLst>
          </p:cNvPr>
          <p:cNvSpPr>
            <a:spLocks noGrp="1"/>
          </p:cNvSpPr>
          <p:nvPr>
            <p:ph type="title"/>
          </p:nvPr>
        </p:nvSpPr>
        <p:spPr/>
        <p:txBody>
          <a:bodyPr>
            <a:normAutofit fontScale="90000"/>
          </a:bodyPr>
          <a:lstStyle/>
          <a:p>
            <a:r>
              <a:rPr lang="en-US">
                <a:cs typeface="Calibri"/>
              </a:rPr>
              <a:t>Reporting in Non-K12 Settings</a:t>
            </a:r>
            <a:endParaRPr lang="en-US"/>
          </a:p>
        </p:txBody>
      </p:sp>
      <p:graphicFrame>
        <p:nvGraphicFramePr>
          <p:cNvPr id="4" name="Table 3">
            <a:extLst>
              <a:ext uri="{FF2B5EF4-FFF2-40B4-BE49-F238E27FC236}">
                <a16:creationId xmlns:a16="http://schemas.microsoft.com/office/drawing/2014/main" id="{57A9F425-6A62-52A3-58C4-356A109989F4}"/>
              </a:ext>
            </a:extLst>
          </p:cNvPr>
          <p:cNvGraphicFramePr>
            <a:graphicFrameLocks noGrp="1"/>
          </p:cNvGraphicFramePr>
          <p:nvPr/>
        </p:nvGraphicFramePr>
        <p:xfrm>
          <a:off x="684749" y="1720859"/>
          <a:ext cx="10953924" cy="4738794"/>
        </p:xfrm>
        <a:graphic>
          <a:graphicData uri="http://schemas.openxmlformats.org/drawingml/2006/table">
            <a:tbl>
              <a:tblPr firstRow="1" bandRow="1">
                <a:tableStyleId>{5C22544A-7EE6-4342-B048-85BDC9FD1C3A}</a:tableStyleId>
              </a:tblPr>
              <a:tblGrid>
                <a:gridCol w="3651308">
                  <a:extLst>
                    <a:ext uri="{9D8B030D-6E8A-4147-A177-3AD203B41FA5}">
                      <a16:colId xmlns:a16="http://schemas.microsoft.com/office/drawing/2014/main" val="316147534"/>
                    </a:ext>
                  </a:extLst>
                </a:gridCol>
                <a:gridCol w="3651308">
                  <a:extLst>
                    <a:ext uri="{9D8B030D-6E8A-4147-A177-3AD203B41FA5}">
                      <a16:colId xmlns:a16="http://schemas.microsoft.com/office/drawing/2014/main" val="2044851272"/>
                    </a:ext>
                  </a:extLst>
                </a:gridCol>
                <a:gridCol w="3651308">
                  <a:extLst>
                    <a:ext uri="{9D8B030D-6E8A-4147-A177-3AD203B41FA5}">
                      <a16:colId xmlns:a16="http://schemas.microsoft.com/office/drawing/2014/main" val="2255471584"/>
                    </a:ext>
                  </a:extLst>
                </a:gridCol>
              </a:tblGrid>
              <a:tr h="576439">
                <a:tc>
                  <a:txBody>
                    <a:bodyPr/>
                    <a:lstStyle/>
                    <a:p>
                      <a:r>
                        <a:rPr lang="en-US"/>
                        <a:t>Duties</a:t>
                      </a:r>
                    </a:p>
                  </a:txBody>
                  <a:tcPr/>
                </a:tc>
                <a:tc>
                  <a:txBody>
                    <a:bodyPr/>
                    <a:lstStyle/>
                    <a:p>
                      <a:r>
                        <a:rPr lang="en-US"/>
                        <a:t>Must Report to TIXC</a:t>
                      </a:r>
                    </a:p>
                  </a:txBody>
                  <a:tcPr/>
                </a:tc>
                <a:tc>
                  <a:txBody>
                    <a:bodyPr/>
                    <a:lstStyle/>
                    <a:p>
                      <a:r>
                        <a:rPr lang="en-US"/>
                        <a:t>Either report to TIXC or</a:t>
                      </a:r>
                    </a:p>
                    <a:p>
                      <a:pPr lvl="0">
                        <a:buNone/>
                      </a:pPr>
                      <a:r>
                        <a:rPr lang="en-US"/>
                        <a:t>Provide contact info</a:t>
                      </a:r>
                    </a:p>
                  </a:txBody>
                  <a:tcPr/>
                </a:tc>
                <a:extLst>
                  <a:ext uri="{0D108BD9-81ED-4DB2-BD59-A6C34878D82A}">
                    <a16:rowId xmlns:a16="http://schemas.microsoft.com/office/drawing/2014/main" val="1380927912"/>
                  </a:ext>
                </a:extLst>
              </a:tr>
              <a:tr h="576439">
                <a:tc>
                  <a:txBody>
                    <a:bodyPr/>
                    <a:lstStyle/>
                    <a:p>
                      <a:r>
                        <a:rPr lang="en-US"/>
                        <a:t>Authority to institute corrective measures</a:t>
                      </a:r>
                    </a:p>
                  </a:txBody>
                  <a:tcPr/>
                </a:tc>
                <a:tc>
                  <a:txBody>
                    <a:bodyPr/>
                    <a:lstStyle/>
                    <a:p>
                      <a:pPr algn="ctr"/>
                      <a:r>
                        <a:rPr lang="en-US"/>
                        <a:t>x</a:t>
                      </a:r>
                    </a:p>
                  </a:txBody>
                  <a:tcPr/>
                </a:tc>
                <a:tc>
                  <a:txBody>
                    <a:bodyPr/>
                    <a:lstStyle/>
                    <a:p>
                      <a:pPr algn="ctr"/>
                      <a:endParaRPr lang="en-US"/>
                    </a:p>
                  </a:txBody>
                  <a:tcPr/>
                </a:tc>
                <a:extLst>
                  <a:ext uri="{0D108BD9-81ED-4DB2-BD59-A6C34878D82A}">
                    <a16:rowId xmlns:a16="http://schemas.microsoft.com/office/drawing/2014/main" val="2709402557"/>
                  </a:ext>
                </a:extLst>
              </a:tr>
              <a:tr h="576439">
                <a:tc>
                  <a:txBody>
                    <a:bodyPr/>
                    <a:lstStyle/>
                    <a:p>
                      <a:r>
                        <a:rPr lang="en-US"/>
                        <a:t>Administrators</a:t>
                      </a:r>
                    </a:p>
                  </a:txBody>
                  <a:tcPr/>
                </a:tc>
                <a:tc>
                  <a:txBody>
                    <a:bodyPr/>
                    <a:lstStyle/>
                    <a:p>
                      <a:pPr algn="ctr"/>
                      <a:r>
                        <a:rPr lang="en-US"/>
                        <a:t>x</a:t>
                      </a:r>
                    </a:p>
                  </a:txBody>
                  <a:tcPr/>
                </a:tc>
                <a:tc>
                  <a:txBody>
                    <a:bodyPr/>
                    <a:lstStyle/>
                    <a:p>
                      <a:pPr algn="ctr"/>
                      <a:endParaRPr lang="en-US"/>
                    </a:p>
                  </a:txBody>
                  <a:tcPr/>
                </a:tc>
                <a:extLst>
                  <a:ext uri="{0D108BD9-81ED-4DB2-BD59-A6C34878D82A}">
                    <a16:rowId xmlns:a16="http://schemas.microsoft.com/office/drawing/2014/main" val="1318526948"/>
                  </a:ext>
                </a:extLst>
              </a:tr>
              <a:tr h="576439">
                <a:tc>
                  <a:txBody>
                    <a:bodyPr/>
                    <a:lstStyle/>
                    <a:p>
                      <a:r>
                        <a:rPr lang="en-US"/>
                        <a:t>Faculty</a:t>
                      </a:r>
                    </a:p>
                  </a:txBody>
                  <a:tcPr/>
                </a:tc>
                <a:tc>
                  <a:txBody>
                    <a:bodyPr/>
                    <a:lstStyle/>
                    <a:p>
                      <a:pPr algn="ctr"/>
                      <a:r>
                        <a:rPr lang="en-US"/>
                        <a:t>X</a:t>
                      </a:r>
                    </a:p>
                  </a:txBody>
                  <a:tcPr/>
                </a:tc>
                <a:tc>
                  <a:txBody>
                    <a:bodyPr/>
                    <a:lstStyle/>
                    <a:p>
                      <a:pPr algn="ctr"/>
                      <a:endParaRPr lang="en-US"/>
                    </a:p>
                  </a:txBody>
                  <a:tcPr/>
                </a:tc>
                <a:extLst>
                  <a:ext uri="{0D108BD9-81ED-4DB2-BD59-A6C34878D82A}">
                    <a16:rowId xmlns:a16="http://schemas.microsoft.com/office/drawing/2014/main" val="970818259"/>
                  </a:ext>
                </a:extLst>
              </a:tr>
              <a:tr h="576439">
                <a:tc>
                  <a:txBody>
                    <a:bodyPr/>
                    <a:lstStyle/>
                    <a:p>
                      <a:r>
                        <a:rPr lang="en-US"/>
                        <a:t>Advisors</a:t>
                      </a:r>
                    </a:p>
                  </a:txBody>
                  <a:tcPr/>
                </a:tc>
                <a:tc>
                  <a:txBody>
                    <a:bodyPr/>
                    <a:lstStyle/>
                    <a:p>
                      <a:pPr algn="ctr"/>
                      <a:r>
                        <a:rPr lang="en-US"/>
                        <a:t>X</a:t>
                      </a:r>
                    </a:p>
                  </a:txBody>
                  <a:tcPr/>
                </a:tc>
                <a:tc>
                  <a:txBody>
                    <a:bodyPr/>
                    <a:lstStyle/>
                    <a:p>
                      <a:pPr algn="ctr"/>
                      <a:endParaRPr lang="en-US"/>
                    </a:p>
                  </a:txBody>
                  <a:tcPr/>
                </a:tc>
                <a:extLst>
                  <a:ext uri="{0D108BD9-81ED-4DB2-BD59-A6C34878D82A}">
                    <a16:rowId xmlns:a16="http://schemas.microsoft.com/office/drawing/2014/main" val="2592581152"/>
                  </a:ext>
                </a:extLst>
              </a:tr>
              <a:tr h="576439">
                <a:tc>
                  <a:txBody>
                    <a:bodyPr/>
                    <a:lstStyle/>
                    <a:p>
                      <a:r>
                        <a:rPr lang="en-US"/>
                        <a:t>Non-confidential other employees</a:t>
                      </a:r>
                    </a:p>
                  </a:txBody>
                  <a:tcPr/>
                </a:tc>
                <a:tc>
                  <a:txBody>
                    <a:bodyPr/>
                    <a:lstStyle/>
                    <a:p>
                      <a:pPr algn="ctr"/>
                      <a:endParaRPr lang="en-US"/>
                    </a:p>
                  </a:txBody>
                  <a:tcPr/>
                </a:tc>
                <a:tc>
                  <a:txBody>
                    <a:bodyPr/>
                    <a:lstStyle/>
                    <a:p>
                      <a:pPr algn="ctr"/>
                      <a:r>
                        <a:rPr lang="en-US"/>
                        <a:t>X</a:t>
                      </a:r>
                    </a:p>
                  </a:txBody>
                  <a:tcPr/>
                </a:tc>
                <a:extLst>
                  <a:ext uri="{0D108BD9-81ED-4DB2-BD59-A6C34878D82A}">
                    <a16:rowId xmlns:a16="http://schemas.microsoft.com/office/drawing/2014/main" val="3734380179"/>
                  </a:ext>
                </a:extLst>
              </a:tr>
              <a:tr h="576439">
                <a:tc>
                  <a:txBody>
                    <a:bodyPr/>
                    <a:lstStyle/>
                    <a:p>
                      <a:r>
                        <a:rPr lang="en-US"/>
                        <a:t>Confidential employees</a:t>
                      </a:r>
                    </a:p>
                  </a:txBody>
                  <a:tcPr/>
                </a:tc>
                <a:tc>
                  <a:txBody>
                    <a:bodyPr/>
                    <a:lstStyle/>
                    <a:p>
                      <a:pPr algn="ctr"/>
                      <a:endParaRPr lang="en-US"/>
                    </a:p>
                  </a:txBody>
                  <a:tcPr/>
                </a:tc>
                <a:tc>
                  <a:txBody>
                    <a:bodyPr/>
                    <a:lstStyle/>
                    <a:p>
                      <a:pPr algn="ctr"/>
                      <a:r>
                        <a:rPr lang="en-US"/>
                        <a:t>X (with required explanations)</a:t>
                      </a:r>
                    </a:p>
                  </a:txBody>
                  <a:tcPr/>
                </a:tc>
                <a:extLst>
                  <a:ext uri="{0D108BD9-81ED-4DB2-BD59-A6C34878D82A}">
                    <a16:rowId xmlns:a16="http://schemas.microsoft.com/office/drawing/2014/main" val="4282230107"/>
                  </a:ext>
                </a:extLst>
              </a:tr>
              <a:tr h="576439">
                <a:tc>
                  <a:txBody>
                    <a:bodyPr/>
                    <a:lstStyle/>
                    <a:p>
                      <a:r>
                        <a:rPr lang="en-US"/>
                        <a:t>Student employees</a:t>
                      </a:r>
                    </a:p>
                  </a:txBody>
                  <a:tcPr/>
                </a:tc>
                <a:tc gridSpan="2">
                  <a:txBody>
                    <a:bodyPr/>
                    <a:lstStyle/>
                    <a:p>
                      <a:pPr lvl="0" algn="ctr">
                        <a:buNone/>
                      </a:pPr>
                      <a:r>
                        <a:rPr lang="en-US"/>
                        <a:t>Institution makes reasonable determination as to what applies</a:t>
                      </a:r>
                    </a:p>
                  </a:txBody>
                  <a:tcPr/>
                </a:tc>
                <a:tc hMerge="1">
                  <a:txBody>
                    <a:bodyPr/>
                    <a:lstStyle/>
                    <a:p>
                      <a:endParaRPr lang="en-US"/>
                    </a:p>
                  </a:txBody>
                  <a:tcPr/>
                </a:tc>
                <a:extLst>
                  <a:ext uri="{0D108BD9-81ED-4DB2-BD59-A6C34878D82A}">
                    <a16:rowId xmlns:a16="http://schemas.microsoft.com/office/drawing/2014/main" val="2254591327"/>
                  </a:ext>
                </a:extLst>
              </a:tr>
            </a:tbl>
          </a:graphicData>
        </a:graphic>
      </p:graphicFrame>
      <p:sp>
        <p:nvSpPr>
          <p:cNvPr id="2" name="Slide Number Placeholder 1">
            <a:extLst>
              <a:ext uri="{FF2B5EF4-FFF2-40B4-BE49-F238E27FC236}">
                <a16:creationId xmlns:a16="http://schemas.microsoft.com/office/drawing/2014/main" id="{56BB2F3E-E9EF-EB4C-5EF7-1D575F58A3E7}"/>
              </a:ext>
            </a:extLst>
          </p:cNvPr>
          <p:cNvSpPr>
            <a:spLocks noGrp="1"/>
          </p:cNvSpPr>
          <p:nvPr>
            <p:ph type="sldNum" sz="quarter" idx="21"/>
          </p:nvPr>
        </p:nvSpPr>
        <p:spPr/>
        <p:txBody>
          <a:bodyPr/>
          <a:lstStyle/>
          <a:p>
            <a:fld id="{D74EEBE0-90DA-9449-945D-BE812F6254A8}" type="slidenum">
              <a:rPr lang="en-US" smtClean="0"/>
              <a:pPr/>
              <a:t>75</a:t>
            </a:fld>
            <a:endParaRPr lang="en-US"/>
          </a:p>
        </p:txBody>
      </p:sp>
    </p:spTree>
    <p:extLst>
      <p:ext uri="{BB962C8B-B14F-4D97-AF65-F5344CB8AC3E}">
        <p14:creationId xmlns:p14="http://schemas.microsoft.com/office/powerpoint/2010/main" val="7357765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0974CC-A77F-0AB7-8FFD-644AC24E0E2F}"/>
              </a:ext>
            </a:extLst>
          </p:cNvPr>
          <p:cNvSpPr>
            <a:spLocks noGrp="1"/>
          </p:cNvSpPr>
          <p:nvPr>
            <p:ph type="body" sz="quarter" idx="19"/>
          </p:nvPr>
        </p:nvSpPr>
        <p:spPr/>
        <p:txBody>
          <a:bodyPr vert="horz" lIns="91440" tIns="45720" rIns="91440" bIns="45720" rtlCol="0" anchor="t">
            <a:normAutofit/>
          </a:bodyPr>
          <a:lstStyle/>
          <a:p>
            <a:r>
              <a:rPr lang="en-US">
                <a:cs typeface="Calibri Light"/>
              </a:rPr>
              <a:t>Confidential/privileged under state law – only applies to information received while functioning in that confidential/privileged role</a:t>
            </a:r>
          </a:p>
          <a:p>
            <a:r>
              <a:rPr lang="en-US">
                <a:cs typeface="Calibri Light"/>
              </a:rPr>
              <a:t>Confidential/privileged as designated by policy</a:t>
            </a:r>
          </a:p>
          <a:p>
            <a:r>
              <a:rPr lang="en-US">
                <a:cs typeface="Calibri Light"/>
              </a:rPr>
              <a:t>Researchers who are conducting IRB-approved human research – only applies to information received while conducting the research</a:t>
            </a:r>
          </a:p>
          <a:p>
            <a:pPr marL="0" indent="0">
              <a:buNone/>
            </a:pPr>
            <a:endParaRPr lang="en-US">
              <a:cs typeface="Calibri Light"/>
            </a:endParaRPr>
          </a:p>
          <a:p>
            <a:pPr marL="0" indent="0">
              <a:buNone/>
            </a:pPr>
            <a:r>
              <a:rPr lang="en-US">
                <a:cs typeface="Calibri Light"/>
              </a:rPr>
              <a:t>(Confidential employees can report to TIXC with consent; otherwise, they're providing contact information to the person.)</a:t>
            </a:r>
          </a:p>
        </p:txBody>
      </p:sp>
      <p:sp>
        <p:nvSpPr>
          <p:cNvPr id="3" name="Title 2">
            <a:extLst>
              <a:ext uri="{FF2B5EF4-FFF2-40B4-BE49-F238E27FC236}">
                <a16:creationId xmlns:a16="http://schemas.microsoft.com/office/drawing/2014/main" id="{D45A8703-4095-9076-691E-76F525ECA91B}"/>
              </a:ext>
            </a:extLst>
          </p:cNvPr>
          <p:cNvSpPr>
            <a:spLocks noGrp="1"/>
          </p:cNvSpPr>
          <p:nvPr>
            <p:ph type="title"/>
          </p:nvPr>
        </p:nvSpPr>
        <p:spPr/>
        <p:txBody>
          <a:bodyPr>
            <a:normAutofit fontScale="90000"/>
          </a:bodyPr>
          <a:lstStyle/>
          <a:p>
            <a:r>
              <a:rPr lang="en-US">
                <a:cs typeface="Calibri"/>
              </a:rPr>
              <a:t>Definition of "Confidential Employees"</a:t>
            </a:r>
          </a:p>
        </p:txBody>
      </p:sp>
      <p:sp>
        <p:nvSpPr>
          <p:cNvPr id="4" name="Slide Number Placeholder 3">
            <a:extLst>
              <a:ext uri="{FF2B5EF4-FFF2-40B4-BE49-F238E27FC236}">
                <a16:creationId xmlns:a16="http://schemas.microsoft.com/office/drawing/2014/main" id="{FBFB412B-4BE0-9A58-F472-68FC7923D984}"/>
              </a:ext>
            </a:extLst>
          </p:cNvPr>
          <p:cNvSpPr>
            <a:spLocks noGrp="1"/>
          </p:cNvSpPr>
          <p:nvPr>
            <p:ph type="sldNum" sz="quarter" idx="21"/>
          </p:nvPr>
        </p:nvSpPr>
        <p:spPr/>
        <p:txBody>
          <a:bodyPr/>
          <a:lstStyle/>
          <a:p>
            <a:fld id="{D74EEBE0-90DA-9449-945D-BE812F6254A8}" type="slidenum">
              <a:rPr lang="en-US" smtClean="0"/>
              <a:pPr/>
              <a:t>76</a:t>
            </a:fld>
            <a:endParaRPr lang="en-US"/>
          </a:p>
        </p:txBody>
      </p:sp>
    </p:spTree>
    <p:extLst>
      <p:ext uri="{BB962C8B-B14F-4D97-AF65-F5344CB8AC3E}">
        <p14:creationId xmlns:p14="http://schemas.microsoft.com/office/powerpoint/2010/main" val="327516339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FF6C48-F17D-27DD-DF20-ED6C86A64B8C}"/>
              </a:ext>
            </a:extLst>
          </p:cNvPr>
          <p:cNvSpPr>
            <a:spLocks noGrp="1"/>
          </p:cNvSpPr>
          <p:nvPr>
            <p:ph type="body" sz="quarter" idx="19"/>
          </p:nvPr>
        </p:nvSpPr>
        <p:spPr/>
        <p:txBody>
          <a:bodyPr vert="horz" lIns="91440" tIns="45720" rIns="91440" bIns="45720" rtlCol="0" anchor="t">
            <a:normAutofit/>
          </a:bodyPr>
          <a:lstStyle/>
          <a:p>
            <a:r>
              <a:rPr lang="en-US">
                <a:ea typeface="Calibri Light"/>
                <a:cs typeface="Calibri Light"/>
              </a:rPr>
              <a:t>A recipient must notify all participants in the recipient's education program or activity how to contact its confidential employees (exclusion of post-secondary IRB research)</a:t>
            </a:r>
          </a:p>
          <a:p>
            <a:r>
              <a:rPr lang="en-US">
                <a:ea typeface="Calibri Light"/>
                <a:cs typeface="Calibri Light"/>
              </a:rPr>
              <a:t>A recipient must require confidential employee to explain to any person who informs them of conduct that reasonably may constitute sex discrimination under Title IX:</a:t>
            </a:r>
          </a:p>
          <a:p>
            <a:pPr lvl="1">
              <a:buFont typeface="Courier New" panose="020B0604020202020204" pitchFamily="34" charset="0"/>
              <a:buChar char="o"/>
            </a:pPr>
            <a:r>
              <a:rPr lang="en-US">
                <a:ea typeface="Calibri Light"/>
                <a:cs typeface="Calibri Light"/>
              </a:rPr>
              <a:t>Employee is a confidential employee and not required to notify Title IX Coordinator about conduct that reasonably may constitute sex discrimination</a:t>
            </a:r>
          </a:p>
          <a:p>
            <a:pPr lvl="1">
              <a:buFont typeface="Courier New" panose="020B0604020202020204" pitchFamily="34" charset="0"/>
              <a:buChar char="o"/>
            </a:pPr>
            <a:r>
              <a:rPr lang="en-US">
                <a:ea typeface="Calibri Light"/>
                <a:cs typeface="Calibri Light"/>
              </a:rPr>
              <a:t>How to contact Title IX Coordinator and make a complaint</a:t>
            </a:r>
          </a:p>
          <a:p>
            <a:pPr lvl="1">
              <a:buFont typeface="Courier New" panose="020B0604020202020204" pitchFamily="34" charset="0"/>
              <a:buChar char="o"/>
            </a:pPr>
            <a:r>
              <a:rPr lang="en-US">
                <a:ea typeface="Calibri Light"/>
                <a:cs typeface="Calibri Light"/>
              </a:rPr>
              <a:t>That the Title IX Coordinator may be able to offer and coordinate supportive measures, as well as initiate informal resolution or formal grievance process</a:t>
            </a:r>
          </a:p>
          <a:p>
            <a:pPr lvl="1">
              <a:buFont typeface="Courier New" panose="020B0604020202020204" pitchFamily="34" charset="0"/>
              <a:buChar char="o"/>
            </a:pPr>
            <a:endParaRPr lang="en-US">
              <a:ea typeface="Calibri Light"/>
              <a:cs typeface="Calibri Light"/>
            </a:endParaRPr>
          </a:p>
          <a:p>
            <a:pPr lvl="2">
              <a:buFont typeface="Wingdings" panose="020B0604020202020204" pitchFamily="34" charset="0"/>
              <a:buChar char="§"/>
            </a:pPr>
            <a:endParaRPr lang="en-US" b="1">
              <a:ea typeface="Calibri Light"/>
              <a:cs typeface="Calibri Light"/>
            </a:endParaRPr>
          </a:p>
          <a:p>
            <a:pPr lvl="2">
              <a:buFont typeface="Wingdings" panose="020B0604020202020204" pitchFamily="34" charset="0"/>
              <a:buChar char="§"/>
            </a:pPr>
            <a:endParaRPr lang="en-US">
              <a:ea typeface="Calibri Light"/>
              <a:cs typeface="Calibri Light"/>
            </a:endParaRPr>
          </a:p>
          <a:p>
            <a:endParaRPr lang="en-US">
              <a:ea typeface="Calibri Light"/>
              <a:cs typeface="Calibri Light"/>
            </a:endParaRPr>
          </a:p>
        </p:txBody>
      </p:sp>
      <p:sp>
        <p:nvSpPr>
          <p:cNvPr id="3" name="Title 2">
            <a:extLst>
              <a:ext uri="{FF2B5EF4-FFF2-40B4-BE49-F238E27FC236}">
                <a16:creationId xmlns:a16="http://schemas.microsoft.com/office/drawing/2014/main" id="{C4C03F5C-B5F1-09E0-F3C1-87E093770371}"/>
              </a:ext>
            </a:extLst>
          </p:cNvPr>
          <p:cNvSpPr>
            <a:spLocks noGrp="1"/>
          </p:cNvSpPr>
          <p:nvPr>
            <p:ph type="title"/>
          </p:nvPr>
        </p:nvSpPr>
        <p:spPr/>
        <p:txBody>
          <a:bodyPr>
            <a:normAutofit fontScale="90000"/>
          </a:bodyPr>
          <a:lstStyle/>
          <a:p>
            <a:r>
              <a:rPr lang="en-US">
                <a:ea typeface="Calibri"/>
                <a:cs typeface="Calibri"/>
              </a:rPr>
              <a:t>Confidential employee requirements</a:t>
            </a:r>
            <a:endParaRPr lang="en-US"/>
          </a:p>
        </p:txBody>
      </p:sp>
      <p:sp>
        <p:nvSpPr>
          <p:cNvPr id="4" name="Slide Number Placeholder 3">
            <a:extLst>
              <a:ext uri="{FF2B5EF4-FFF2-40B4-BE49-F238E27FC236}">
                <a16:creationId xmlns:a16="http://schemas.microsoft.com/office/drawing/2014/main" id="{BCA2FDDC-B76C-F706-7405-5FF3BD49CEAD}"/>
              </a:ext>
            </a:extLst>
          </p:cNvPr>
          <p:cNvSpPr>
            <a:spLocks noGrp="1"/>
          </p:cNvSpPr>
          <p:nvPr>
            <p:ph type="sldNum" sz="quarter" idx="21"/>
          </p:nvPr>
        </p:nvSpPr>
        <p:spPr/>
        <p:txBody>
          <a:bodyPr/>
          <a:lstStyle/>
          <a:p>
            <a:fld id="{D74EEBE0-90DA-9449-945D-BE812F6254A8}" type="slidenum">
              <a:rPr lang="en-US" smtClean="0"/>
              <a:pPr/>
              <a:t>77</a:t>
            </a:fld>
            <a:endParaRPr lang="en-US"/>
          </a:p>
        </p:txBody>
      </p:sp>
    </p:spTree>
    <p:extLst>
      <p:ext uri="{BB962C8B-B14F-4D97-AF65-F5344CB8AC3E}">
        <p14:creationId xmlns:p14="http://schemas.microsoft.com/office/powerpoint/2010/main" val="303436802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15208A-6B54-E631-79BE-0999AB201784}"/>
              </a:ext>
            </a:extLst>
          </p:cNvPr>
          <p:cNvSpPr>
            <a:spLocks noGrp="1"/>
          </p:cNvSpPr>
          <p:nvPr>
            <p:ph type="body" sz="quarter" idx="19"/>
          </p:nvPr>
        </p:nvSpPr>
        <p:spPr/>
        <p:txBody>
          <a:bodyPr vert="horz" lIns="91440" tIns="45720" rIns="91440" bIns="45720" rtlCol="0" anchor="t">
            <a:normAutofit/>
          </a:bodyPr>
          <a:lstStyle/>
          <a:p>
            <a:r>
              <a:rPr lang="en-US">
                <a:cs typeface="Calibri Light"/>
              </a:rPr>
              <a:t>If you learn of sex-based discrimination through a public educational event, you don't have to act in response, but you do have to use it to inform your preventive efforts.  See 106.44(e)</a:t>
            </a:r>
            <a:endParaRPr lang="en-US"/>
          </a:p>
        </p:txBody>
      </p:sp>
      <p:sp>
        <p:nvSpPr>
          <p:cNvPr id="3" name="Title 2">
            <a:extLst>
              <a:ext uri="{FF2B5EF4-FFF2-40B4-BE49-F238E27FC236}">
                <a16:creationId xmlns:a16="http://schemas.microsoft.com/office/drawing/2014/main" id="{FD22E9A8-92F9-B754-7B38-53022509EFC1}"/>
              </a:ext>
            </a:extLst>
          </p:cNvPr>
          <p:cNvSpPr>
            <a:spLocks noGrp="1"/>
          </p:cNvSpPr>
          <p:nvPr>
            <p:ph type="title"/>
          </p:nvPr>
        </p:nvSpPr>
        <p:spPr/>
        <p:txBody>
          <a:bodyPr>
            <a:normAutofit fontScale="90000"/>
          </a:bodyPr>
          <a:lstStyle/>
          <a:p>
            <a:r>
              <a:rPr lang="en-US">
                <a:cs typeface="Calibri"/>
              </a:rPr>
              <a:t>"Take Back the Night" Exception</a:t>
            </a:r>
            <a:endParaRPr lang="en-US"/>
          </a:p>
        </p:txBody>
      </p:sp>
      <p:sp>
        <p:nvSpPr>
          <p:cNvPr id="4" name="Slide Number Placeholder 3">
            <a:extLst>
              <a:ext uri="{FF2B5EF4-FFF2-40B4-BE49-F238E27FC236}">
                <a16:creationId xmlns:a16="http://schemas.microsoft.com/office/drawing/2014/main" id="{560F4622-B745-506F-C6AA-F9DC621B83FF}"/>
              </a:ext>
            </a:extLst>
          </p:cNvPr>
          <p:cNvSpPr>
            <a:spLocks noGrp="1"/>
          </p:cNvSpPr>
          <p:nvPr>
            <p:ph type="sldNum" sz="quarter" idx="21"/>
          </p:nvPr>
        </p:nvSpPr>
        <p:spPr/>
        <p:txBody>
          <a:bodyPr/>
          <a:lstStyle/>
          <a:p>
            <a:fld id="{D74EEBE0-90DA-9449-945D-BE812F6254A8}" type="slidenum">
              <a:rPr lang="en-US" smtClean="0"/>
              <a:pPr/>
              <a:t>78</a:t>
            </a:fld>
            <a:endParaRPr lang="en-US"/>
          </a:p>
        </p:txBody>
      </p:sp>
    </p:spTree>
    <p:extLst>
      <p:ext uri="{BB962C8B-B14F-4D97-AF65-F5344CB8AC3E}">
        <p14:creationId xmlns:p14="http://schemas.microsoft.com/office/powerpoint/2010/main" val="17230032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0AC68-6B27-E1C1-738D-27724C7D348E}"/>
              </a:ext>
            </a:extLst>
          </p:cNvPr>
          <p:cNvSpPr>
            <a:spLocks noGrp="1"/>
          </p:cNvSpPr>
          <p:nvPr>
            <p:ph type="title"/>
          </p:nvPr>
        </p:nvSpPr>
        <p:spPr>
          <a:xfrm>
            <a:off x="260131" y="3599724"/>
            <a:ext cx="10515600" cy="1325563"/>
          </a:xfrm>
        </p:spPr>
        <p:txBody>
          <a:bodyPr/>
          <a:lstStyle/>
          <a:p>
            <a:r>
              <a:rPr lang="en-US">
                <a:cs typeface="Calibri"/>
              </a:rPr>
              <a:t>Jurisdiction</a:t>
            </a:r>
            <a:endParaRPr lang="en-US"/>
          </a:p>
        </p:txBody>
      </p:sp>
      <p:sp>
        <p:nvSpPr>
          <p:cNvPr id="3" name="Slide Number Placeholder 2">
            <a:extLst>
              <a:ext uri="{FF2B5EF4-FFF2-40B4-BE49-F238E27FC236}">
                <a16:creationId xmlns:a16="http://schemas.microsoft.com/office/drawing/2014/main" id="{879CBAAD-5D75-73C7-351F-0B7C52EB7B15}"/>
              </a:ext>
            </a:extLst>
          </p:cNvPr>
          <p:cNvSpPr>
            <a:spLocks noGrp="1"/>
          </p:cNvSpPr>
          <p:nvPr>
            <p:ph type="sldNum" sz="quarter" idx="11"/>
          </p:nvPr>
        </p:nvSpPr>
        <p:spPr/>
        <p:txBody>
          <a:bodyPr/>
          <a:lstStyle/>
          <a:p>
            <a:fld id="{D74EEBE0-90DA-9449-945D-BE812F6254A8}" type="slidenum">
              <a:rPr lang="en-US" smtClean="0"/>
              <a:pPr/>
              <a:t>79</a:t>
            </a:fld>
            <a:endParaRPr lang="en-US"/>
          </a:p>
        </p:txBody>
      </p:sp>
    </p:spTree>
    <p:extLst>
      <p:ext uri="{BB962C8B-B14F-4D97-AF65-F5344CB8AC3E}">
        <p14:creationId xmlns:p14="http://schemas.microsoft.com/office/powerpoint/2010/main" val="740049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8F997-F1FC-3E5C-4D20-860B86293D9E}"/>
              </a:ext>
            </a:extLst>
          </p:cNvPr>
          <p:cNvSpPr>
            <a:spLocks noGrp="1"/>
          </p:cNvSpPr>
          <p:nvPr>
            <p:ph type="title"/>
          </p:nvPr>
        </p:nvSpPr>
        <p:spPr>
          <a:xfrm>
            <a:off x="350762" y="715961"/>
            <a:ext cx="7081761" cy="1176943"/>
          </a:xfrm>
        </p:spPr>
        <p:txBody>
          <a:bodyPr lIns="91440" tIns="45720" rIns="91440" bIns="45720" anchor="t">
            <a:noAutofit/>
          </a:bodyPr>
          <a:lstStyle/>
          <a:p>
            <a:r>
              <a:rPr lang="en-US">
                <a:cs typeface="Segoe UI"/>
              </a:rPr>
              <a:t>Title IX Overlay</a:t>
            </a:r>
            <a:endParaRPr lang="en-US"/>
          </a:p>
        </p:txBody>
      </p:sp>
      <p:sp>
        <p:nvSpPr>
          <p:cNvPr id="3" name="Text Placeholder 2">
            <a:extLst>
              <a:ext uri="{FF2B5EF4-FFF2-40B4-BE49-F238E27FC236}">
                <a16:creationId xmlns:a16="http://schemas.microsoft.com/office/drawing/2014/main" id="{0DDB5A33-437C-8807-6A69-6D0D3AF50F2E}"/>
              </a:ext>
            </a:extLst>
          </p:cNvPr>
          <p:cNvSpPr>
            <a:spLocks noGrp="1"/>
          </p:cNvSpPr>
          <p:nvPr>
            <p:ph type="body" sz="quarter" idx="11"/>
          </p:nvPr>
        </p:nvSpPr>
        <p:spPr/>
        <p:txBody>
          <a:bodyPr lIns="91440" tIns="45720" rIns="91440" bIns="45720" anchor="t"/>
          <a:lstStyle/>
          <a:p>
            <a:r>
              <a:rPr lang="en-US" sz="2400" b="0">
                <a:solidFill>
                  <a:srgbClr val="404040"/>
                </a:solidFill>
                <a:latin typeface="Arial"/>
                <a:cs typeface="Arial"/>
              </a:rPr>
              <a:t>2020 Regulations - Effective August 13, 2020</a:t>
            </a:r>
            <a:endParaRPr lang="en-US"/>
          </a:p>
          <a:p>
            <a:r>
              <a:rPr lang="en-US" sz="2400" b="0">
                <a:solidFill>
                  <a:srgbClr val="404040"/>
                </a:solidFill>
                <a:latin typeface="Arial"/>
                <a:cs typeface="Arial"/>
              </a:rPr>
              <a:t>2024 Regulations - Effective August 1, 2024?</a:t>
            </a:r>
          </a:p>
          <a:p>
            <a:pPr marL="342900" indent="-342900">
              <a:buChar char="•"/>
            </a:pPr>
            <a:r>
              <a:rPr lang="en-US" sz="2400" b="0">
                <a:solidFill>
                  <a:srgbClr val="404040"/>
                </a:solidFill>
                <a:latin typeface="Arial"/>
                <a:cs typeface="Arial"/>
              </a:rPr>
              <a:t> Not at University of Tampa!</a:t>
            </a:r>
          </a:p>
          <a:p>
            <a:endParaRPr lang="en-US" sz="2400" b="0">
              <a:solidFill>
                <a:srgbClr val="404040"/>
              </a:solidFill>
              <a:latin typeface="Arial"/>
              <a:cs typeface="Arial"/>
            </a:endParaRPr>
          </a:p>
          <a:p>
            <a:r>
              <a:rPr lang="en-US" sz="2400" b="0">
                <a:solidFill>
                  <a:srgbClr val="404040"/>
                </a:solidFill>
                <a:latin typeface="Arial"/>
                <a:cs typeface="Arial"/>
              </a:rPr>
              <a:t>Proposed regulations on gender identity and athletics have been delayed pending the election.</a:t>
            </a:r>
          </a:p>
          <a:p>
            <a:endParaRPr lang="en-US" sz="2400" b="0">
              <a:solidFill>
                <a:srgbClr val="404040"/>
              </a:solidFill>
              <a:latin typeface="Arial"/>
              <a:cs typeface="Arial"/>
            </a:endParaRPr>
          </a:p>
          <a:p>
            <a:endParaRPr lang="en-US">
              <a:cs typeface="Segoe UI"/>
            </a:endParaRPr>
          </a:p>
        </p:txBody>
      </p:sp>
    </p:spTree>
    <p:extLst>
      <p:ext uri="{BB962C8B-B14F-4D97-AF65-F5344CB8AC3E}">
        <p14:creationId xmlns:p14="http://schemas.microsoft.com/office/powerpoint/2010/main" val="4074806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7C13A5-106C-E04C-1A85-334B43F4C76C}"/>
              </a:ext>
            </a:extLst>
          </p:cNvPr>
          <p:cNvSpPr>
            <a:spLocks noGrp="1"/>
          </p:cNvSpPr>
          <p:nvPr>
            <p:ph type="body" sz="quarter" idx="19"/>
          </p:nvPr>
        </p:nvSpPr>
        <p:spPr/>
        <p:txBody>
          <a:bodyPr vert="horz" lIns="91440" tIns="45720" rIns="91440" bIns="45720" rtlCol="0" anchor="t">
            <a:normAutofit/>
          </a:bodyPr>
          <a:lstStyle/>
          <a:p>
            <a:pPr>
              <a:buFont typeface="Wingdings,Sans-Serif" panose="020B0604020202020204" pitchFamily="34" charset="0"/>
              <a:buChar char="q"/>
            </a:pPr>
            <a:r>
              <a:rPr lang="en-US">
                <a:cs typeface="Calibri Light"/>
              </a:rPr>
              <a:t>Revise your Jurisdiction/Scope sections of your policy.</a:t>
            </a:r>
            <a:endParaRPr lang="en-US"/>
          </a:p>
          <a:p>
            <a:pPr>
              <a:buFont typeface="Wingdings,Sans-Serif" panose="020B0604020202020204" pitchFamily="34" charset="0"/>
              <a:buChar char="q"/>
            </a:pPr>
            <a:r>
              <a:rPr lang="en-US">
                <a:cs typeface="Calibri Light"/>
              </a:rPr>
              <a:t>Update your definitions section to reflect 106.2.</a:t>
            </a:r>
          </a:p>
          <a:p>
            <a:pPr>
              <a:buFont typeface="Wingdings,Sans-Serif" panose="020B0604020202020204" pitchFamily="34" charset="0"/>
              <a:buChar char="q"/>
            </a:pPr>
            <a:r>
              <a:rPr lang="en-US">
                <a:cs typeface="Calibri Light"/>
              </a:rPr>
              <a:t>Revise dismissal provisions.</a:t>
            </a:r>
          </a:p>
          <a:p>
            <a:pPr>
              <a:buFont typeface="Wingdings,Sans-Serif" panose="020B0604020202020204" pitchFamily="34" charset="0"/>
              <a:buChar char="q"/>
            </a:pPr>
            <a:r>
              <a:rPr lang="en-US">
                <a:cs typeface="Calibri Light"/>
              </a:rPr>
              <a:t>Ensure all your "students" (and other campus community members) receive notification of the policy.</a:t>
            </a:r>
          </a:p>
          <a:p>
            <a:pPr>
              <a:buFont typeface="Wingdings,Sans-Serif" panose="020B0604020202020204" pitchFamily="34" charset="0"/>
              <a:buChar char="q"/>
            </a:pPr>
            <a:endParaRPr lang="en-US">
              <a:cs typeface="Calibri Light"/>
            </a:endParaRPr>
          </a:p>
          <a:p>
            <a:pPr>
              <a:buFont typeface="Wingdings,Sans-Serif" panose="020B0604020202020204" pitchFamily="34" charset="0"/>
              <a:buChar char="q"/>
            </a:pPr>
            <a:endParaRPr lang="en-US">
              <a:cs typeface="Calibri Light"/>
            </a:endParaRPr>
          </a:p>
          <a:p>
            <a:endParaRPr lang="en-US">
              <a:cs typeface="Calibri Light"/>
            </a:endParaRPr>
          </a:p>
        </p:txBody>
      </p:sp>
      <p:sp>
        <p:nvSpPr>
          <p:cNvPr id="3" name="Title 2">
            <a:extLst>
              <a:ext uri="{FF2B5EF4-FFF2-40B4-BE49-F238E27FC236}">
                <a16:creationId xmlns:a16="http://schemas.microsoft.com/office/drawing/2014/main" id="{C87FE1FA-E7C4-EBE5-0437-6F12E1B1C40C}"/>
              </a:ext>
            </a:extLst>
          </p:cNvPr>
          <p:cNvSpPr>
            <a:spLocks noGrp="1"/>
          </p:cNvSpPr>
          <p:nvPr>
            <p:ph type="title"/>
          </p:nvPr>
        </p:nvSpPr>
        <p:spPr/>
        <p:txBody>
          <a:bodyPr>
            <a:normAutofit fontScale="90000"/>
          </a:bodyPr>
          <a:lstStyle/>
          <a:p>
            <a:r>
              <a:rPr lang="en-US" dirty="0">
                <a:cs typeface="Calibri"/>
              </a:rPr>
              <a:t>Key Action Items: Jurisdiction</a:t>
            </a:r>
            <a:endParaRPr lang="en-US" dirty="0"/>
          </a:p>
        </p:txBody>
      </p:sp>
      <p:sp>
        <p:nvSpPr>
          <p:cNvPr id="4" name="Slide Number Placeholder 3">
            <a:extLst>
              <a:ext uri="{FF2B5EF4-FFF2-40B4-BE49-F238E27FC236}">
                <a16:creationId xmlns:a16="http://schemas.microsoft.com/office/drawing/2014/main" id="{4B4E7B06-DF03-BD86-6317-0B82814FA2B5}"/>
              </a:ext>
            </a:extLst>
          </p:cNvPr>
          <p:cNvSpPr>
            <a:spLocks noGrp="1"/>
          </p:cNvSpPr>
          <p:nvPr>
            <p:ph type="sldNum" sz="quarter" idx="21"/>
          </p:nvPr>
        </p:nvSpPr>
        <p:spPr/>
        <p:txBody>
          <a:bodyPr/>
          <a:lstStyle/>
          <a:p>
            <a:fld id="{D74EEBE0-90DA-9449-945D-BE812F6254A8}" type="slidenum">
              <a:rPr lang="en-US" smtClean="0"/>
              <a:pPr/>
              <a:t>80</a:t>
            </a:fld>
            <a:endParaRPr lang="en-US"/>
          </a:p>
        </p:txBody>
      </p:sp>
    </p:spTree>
    <p:extLst>
      <p:ext uri="{BB962C8B-B14F-4D97-AF65-F5344CB8AC3E}">
        <p14:creationId xmlns:p14="http://schemas.microsoft.com/office/powerpoint/2010/main" val="280987570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7C13A5-106C-E04C-1A85-334B43F4C76C}"/>
              </a:ext>
            </a:extLst>
          </p:cNvPr>
          <p:cNvSpPr>
            <a:spLocks noGrp="1"/>
          </p:cNvSpPr>
          <p:nvPr>
            <p:ph type="body" sz="quarter" idx="19"/>
          </p:nvPr>
        </p:nvSpPr>
        <p:spPr/>
        <p:txBody>
          <a:bodyPr vert="horz" lIns="91440" tIns="45720" rIns="91440" bIns="45720" rtlCol="0" anchor="t">
            <a:normAutofit/>
          </a:bodyPr>
          <a:lstStyle/>
          <a:p>
            <a:r>
              <a:rPr lang="en-US">
                <a:solidFill>
                  <a:srgbClr val="000000"/>
                </a:solidFill>
                <a:ea typeface="+mj-lt"/>
                <a:cs typeface="+mj-lt"/>
              </a:rPr>
              <a:t>Prohibition applies to sex discrimination education program/activity in the United States</a:t>
            </a:r>
            <a:endParaRPr lang="en-US">
              <a:cs typeface="Calibri Light"/>
            </a:endParaRPr>
          </a:p>
          <a:p>
            <a:pPr lvl="1">
              <a:buFont typeface="Courier New" panose="020B0604020202020204" pitchFamily="34" charset="0"/>
              <a:buChar char="o"/>
            </a:pPr>
            <a:r>
              <a:rPr lang="en-US">
                <a:solidFill>
                  <a:srgbClr val="000000"/>
                </a:solidFill>
                <a:ea typeface="+mj-lt"/>
                <a:cs typeface="+mj-lt"/>
              </a:rPr>
              <a:t>This includes off-campus conduct that occurs in a building owned/controlled by an officially recognized student organization</a:t>
            </a:r>
          </a:p>
          <a:p>
            <a:pPr lvl="1">
              <a:buFont typeface="Courier New" panose="020B0604020202020204" pitchFamily="34" charset="0"/>
              <a:buChar char="o"/>
            </a:pPr>
            <a:r>
              <a:rPr lang="en-US">
                <a:solidFill>
                  <a:srgbClr val="000000"/>
                </a:solidFill>
                <a:ea typeface="+mj-lt"/>
                <a:cs typeface="+mj-lt"/>
              </a:rPr>
              <a:t>This includes conduct that is subject to the recipient's disciplinary authority (which may include off-campus behavior depending on your institution)</a:t>
            </a:r>
          </a:p>
          <a:p>
            <a:r>
              <a:rPr lang="en-US">
                <a:solidFill>
                  <a:srgbClr val="000000"/>
                </a:solidFill>
                <a:ea typeface="+mj-lt"/>
                <a:cs typeface="+mj-lt"/>
              </a:rPr>
              <a:t>Institutions are obligated to address hostile environment within their educational programs/activities, even if part of the conduct occurred outside the program or outside the USA.</a:t>
            </a:r>
          </a:p>
          <a:p>
            <a:pPr>
              <a:buFont typeface="Wingdings,Sans-Serif" panose="020B0604020202020204" pitchFamily="34" charset="0"/>
              <a:buChar char="q"/>
            </a:pPr>
            <a:endParaRPr lang="en-US">
              <a:cs typeface="Calibri Light"/>
            </a:endParaRPr>
          </a:p>
          <a:p>
            <a:pPr>
              <a:buFont typeface="Wingdings,Sans-Serif" panose="020B0604020202020204" pitchFamily="34" charset="0"/>
              <a:buChar char="q"/>
            </a:pPr>
            <a:endParaRPr lang="en-US">
              <a:cs typeface="Calibri Light"/>
            </a:endParaRPr>
          </a:p>
          <a:p>
            <a:pPr>
              <a:buFont typeface="Wingdings,Sans-Serif" panose="020B0604020202020204" pitchFamily="34" charset="0"/>
              <a:buChar char="q"/>
            </a:pPr>
            <a:endParaRPr lang="en-US">
              <a:cs typeface="Calibri Light"/>
            </a:endParaRPr>
          </a:p>
          <a:p>
            <a:endParaRPr lang="en-US">
              <a:cs typeface="Calibri Light"/>
            </a:endParaRPr>
          </a:p>
        </p:txBody>
      </p:sp>
      <p:sp>
        <p:nvSpPr>
          <p:cNvPr id="3" name="Title 2">
            <a:extLst>
              <a:ext uri="{FF2B5EF4-FFF2-40B4-BE49-F238E27FC236}">
                <a16:creationId xmlns:a16="http://schemas.microsoft.com/office/drawing/2014/main" id="{C87FE1FA-E7C4-EBE5-0437-6F12E1B1C40C}"/>
              </a:ext>
            </a:extLst>
          </p:cNvPr>
          <p:cNvSpPr>
            <a:spLocks noGrp="1"/>
          </p:cNvSpPr>
          <p:nvPr>
            <p:ph type="title"/>
          </p:nvPr>
        </p:nvSpPr>
        <p:spPr/>
        <p:txBody>
          <a:bodyPr>
            <a:normAutofit fontScale="90000"/>
          </a:bodyPr>
          <a:lstStyle/>
          <a:p>
            <a:r>
              <a:rPr lang="en-US">
                <a:cs typeface="Calibri"/>
              </a:rPr>
              <a:t>34 CFR 106.11</a:t>
            </a:r>
            <a:endParaRPr lang="en-US"/>
          </a:p>
        </p:txBody>
      </p:sp>
      <p:sp>
        <p:nvSpPr>
          <p:cNvPr id="4" name="Slide Number Placeholder 3">
            <a:extLst>
              <a:ext uri="{FF2B5EF4-FFF2-40B4-BE49-F238E27FC236}">
                <a16:creationId xmlns:a16="http://schemas.microsoft.com/office/drawing/2014/main" id="{0E4FA7AF-D582-5070-6098-112B885F3F9A}"/>
              </a:ext>
            </a:extLst>
          </p:cNvPr>
          <p:cNvSpPr>
            <a:spLocks noGrp="1"/>
          </p:cNvSpPr>
          <p:nvPr>
            <p:ph type="sldNum" sz="quarter" idx="21"/>
          </p:nvPr>
        </p:nvSpPr>
        <p:spPr/>
        <p:txBody>
          <a:bodyPr/>
          <a:lstStyle/>
          <a:p>
            <a:fld id="{D74EEBE0-90DA-9449-945D-BE812F6254A8}" type="slidenum">
              <a:rPr lang="en-US" smtClean="0"/>
              <a:pPr/>
              <a:t>81</a:t>
            </a:fld>
            <a:endParaRPr lang="en-US"/>
          </a:p>
        </p:txBody>
      </p:sp>
    </p:spTree>
    <p:extLst>
      <p:ext uri="{BB962C8B-B14F-4D97-AF65-F5344CB8AC3E}">
        <p14:creationId xmlns:p14="http://schemas.microsoft.com/office/powerpoint/2010/main" val="42484873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9C4F02-11ED-A4CD-BFD4-E26B61768C97}"/>
              </a:ext>
            </a:extLst>
          </p:cNvPr>
          <p:cNvSpPr>
            <a:spLocks noGrp="1"/>
          </p:cNvSpPr>
          <p:nvPr>
            <p:ph type="body" sz="quarter" idx="19"/>
          </p:nvPr>
        </p:nvSpPr>
        <p:spPr/>
        <p:txBody>
          <a:bodyPr vert="horz" lIns="91440" tIns="45720" rIns="91440" bIns="45720" rtlCol="0" anchor="t">
            <a:normAutofit/>
          </a:bodyPr>
          <a:lstStyle/>
          <a:p>
            <a:r>
              <a:rPr lang="en-US">
                <a:cs typeface="Calibri Light"/>
              </a:rPr>
              <a:t>Student is "a person who has gained admission."</a:t>
            </a:r>
            <a:endParaRPr lang="en-US">
              <a:ea typeface="Calibri Light"/>
              <a:cs typeface="Calibri Light"/>
            </a:endParaRPr>
          </a:p>
          <a:p>
            <a:r>
              <a:rPr lang="en-US">
                <a:ea typeface="Calibri Light"/>
                <a:cs typeface="Calibri Light"/>
              </a:rPr>
              <a:t>Admission is defined to include "selection for part-time, full-time, special, associate, transfer, exchange, or any other enrollment, membership, or matriculation in or at an education program or activity operated by a recipient." </a:t>
            </a:r>
          </a:p>
        </p:txBody>
      </p:sp>
      <p:sp>
        <p:nvSpPr>
          <p:cNvPr id="3" name="Title 2">
            <a:extLst>
              <a:ext uri="{FF2B5EF4-FFF2-40B4-BE49-F238E27FC236}">
                <a16:creationId xmlns:a16="http://schemas.microsoft.com/office/drawing/2014/main" id="{49245F90-2898-8027-9DDC-D038ED45B365}"/>
              </a:ext>
            </a:extLst>
          </p:cNvPr>
          <p:cNvSpPr>
            <a:spLocks noGrp="1"/>
          </p:cNvSpPr>
          <p:nvPr>
            <p:ph type="title"/>
          </p:nvPr>
        </p:nvSpPr>
        <p:spPr/>
        <p:txBody>
          <a:bodyPr>
            <a:normAutofit fontScale="90000"/>
          </a:bodyPr>
          <a:lstStyle/>
          <a:p>
            <a:r>
              <a:rPr lang="en-US">
                <a:cs typeface="Calibri"/>
              </a:rPr>
              <a:t>Definition of "Student" - 106.2</a:t>
            </a:r>
            <a:endParaRPr lang="en-US"/>
          </a:p>
        </p:txBody>
      </p:sp>
      <p:sp>
        <p:nvSpPr>
          <p:cNvPr id="4" name="Slide Number Placeholder 3">
            <a:extLst>
              <a:ext uri="{FF2B5EF4-FFF2-40B4-BE49-F238E27FC236}">
                <a16:creationId xmlns:a16="http://schemas.microsoft.com/office/drawing/2014/main" id="{BA0025D9-E1D7-DD8F-F055-ED61313C43B1}"/>
              </a:ext>
            </a:extLst>
          </p:cNvPr>
          <p:cNvSpPr>
            <a:spLocks noGrp="1"/>
          </p:cNvSpPr>
          <p:nvPr>
            <p:ph type="sldNum" sz="quarter" idx="21"/>
          </p:nvPr>
        </p:nvSpPr>
        <p:spPr/>
        <p:txBody>
          <a:bodyPr/>
          <a:lstStyle/>
          <a:p>
            <a:fld id="{D74EEBE0-90DA-9449-945D-BE812F6254A8}" type="slidenum">
              <a:rPr lang="en-US" smtClean="0"/>
              <a:pPr/>
              <a:t>82</a:t>
            </a:fld>
            <a:endParaRPr lang="en-US"/>
          </a:p>
        </p:txBody>
      </p:sp>
    </p:spTree>
    <p:extLst>
      <p:ext uri="{BB962C8B-B14F-4D97-AF65-F5344CB8AC3E}">
        <p14:creationId xmlns:p14="http://schemas.microsoft.com/office/powerpoint/2010/main" val="394915079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4DB7EE-5A00-91B9-75D1-D909D0C830EA}"/>
              </a:ext>
            </a:extLst>
          </p:cNvPr>
          <p:cNvSpPr>
            <a:spLocks noGrp="1"/>
          </p:cNvSpPr>
          <p:nvPr>
            <p:ph type="body" sz="quarter" idx="19"/>
          </p:nvPr>
        </p:nvSpPr>
        <p:spPr/>
        <p:txBody>
          <a:bodyPr vert="horz" lIns="91440" tIns="45720" rIns="91440" bIns="45720" rtlCol="0" anchor="t">
            <a:normAutofit/>
          </a:bodyPr>
          <a:lstStyle/>
          <a:p>
            <a:r>
              <a:rPr lang="en-US">
                <a:cs typeface="Calibri Light"/>
              </a:rPr>
              <a:t>An </a:t>
            </a:r>
            <a:r>
              <a:rPr lang="en-US" b="1">
                <a:cs typeface="Calibri Light"/>
              </a:rPr>
              <a:t>oral or written</a:t>
            </a:r>
            <a:r>
              <a:rPr lang="en-US">
                <a:cs typeface="Calibri Light"/>
              </a:rPr>
              <a:t> request to the recipient that objectively can be understood as a request for the recipient to investigate and make a determination about alleged discrimination under Title IX</a:t>
            </a:r>
            <a:endParaRPr lang="en-US"/>
          </a:p>
        </p:txBody>
      </p:sp>
      <p:sp>
        <p:nvSpPr>
          <p:cNvPr id="3" name="Title 2">
            <a:extLst>
              <a:ext uri="{FF2B5EF4-FFF2-40B4-BE49-F238E27FC236}">
                <a16:creationId xmlns:a16="http://schemas.microsoft.com/office/drawing/2014/main" id="{5E232762-5936-EFA4-91C0-8782C79386C1}"/>
              </a:ext>
            </a:extLst>
          </p:cNvPr>
          <p:cNvSpPr>
            <a:spLocks noGrp="1"/>
          </p:cNvSpPr>
          <p:nvPr>
            <p:ph type="title"/>
          </p:nvPr>
        </p:nvSpPr>
        <p:spPr/>
        <p:txBody>
          <a:bodyPr>
            <a:normAutofit fontScale="90000"/>
          </a:bodyPr>
          <a:lstStyle/>
          <a:p>
            <a:r>
              <a:rPr lang="en-US">
                <a:cs typeface="Calibri"/>
              </a:rPr>
              <a:t>Definition of "Complaint" - 106.2</a:t>
            </a:r>
            <a:endParaRPr lang="en-US"/>
          </a:p>
        </p:txBody>
      </p:sp>
      <p:sp>
        <p:nvSpPr>
          <p:cNvPr id="4" name="Slide Number Placeholder 3">
            <a:extLst>
              <a:ext uri="{FF2B5EF4-FFF2-40B4-BE49-F238E27FC236}">
                <a16:creationId xmlns:a16="http://schemas.microsoft.com/office/drawing/2014/main" id="{C2ACB444-2F1A-3B8E-23AD-DC448832F3B5}"/>
              </a:ext>
            </a:extLst>
          </p:cNvPr>
          <p:cNvSpPr>
            <a:spLocks noGrp="1"/>
          </p:cNvSpPr>
          <p:nvPr>
            <p:ph type="sldNum" sz="quarter" idx="21"/>
          </p:nvPr>
        </p:nvSpPr>
        <p:spPr/>
        <p:txBody>
          <a:bodyPr/>
          <a:lstStyle/>
          <a:p>
            <a:fld id="{D74EEBE0-90DA-9449-945D-BE812F6254A8}" type="slidenum">
              <a:rPr lang="en-US" smtClean="0"/>
              <a:pPr/>
              <a:t>83</a:t>
            </a:fld>
            <a:endParaRPr lang="en-US"/>
          </a:p>
        </p:txBody>
      </p:sp>
    </p:spTree>
    <p:extLst>
      <p:ext uri="{BB962C8B-B14F-4D97-AF65-F5344CB8AC3E}">
        <p14:creationId xmlns:p14="http://schemas.microsoft.com/office/powerpoint/2010/main" val="36674487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0AC68-6B27-E1C1-738D-27724C7D348E}"/>
              </a:ext>
            </a:extLst>
          </p:cNvPr>
          <p:cNvSpPr>
            <a:spLocks noGrp="1"/>
          </p:cNvSpPr>
          <p:nvPr>
            <p:ph type="title"/>
          </p:nvPr>
        </p:nvSpPr>
        <p:spPr>
          <a:xfrm>
            <a:off x="325821" y="2101999"/>
            <a:ext cx="10515600" cy="1325563"/>
          </a:xfrm>
        </p:spPr>
        <p:txBody>
          <a:bodyPr>
            <a:normAutofit fontScale="90000"/>
          </a:bodyPr>
          <a:lstStyle/>
          <a:p>
            <a:r>
              <a:rPr lang="en-US">
                <a:cs typeface="Calibri"/>
              </a:rPr>
              <a:t>Duties of a Title IX Coordinator</a:t>
            </a:r>
            <a:br>
              <a:rPr lang="en-US">
                <a:cs typeface="Calibri"/>
              </a:rPr>
            </a:br>
            <a:br>
              <a:rPr lang="en-US">
                <a:cs typeface="Calibri"/>
              </a:rPr>
            </a:br>
            <a:r>
              <a:rPr lang="en-US" i="1">
                <a:ea typeface="Calibri"/>
                <a:cs typeface="Calibri"/>
              </a:rPr>
              <a:t>See Entire Regulations</a:t>
            </a:r>
            <a:endParaRPr lang="en-US">
              <a:ea typeface="Calibri"/>
              <a:cs typeface="Calibri"/>
            </a:endParaRPr>
          </a:p>
        </p:txBody>
      </p:sp>
      <p:sp>
        <p:nvSpPr>
          <p:cNvPr id="3" name="Slide Number Placeholder 2">
            <a:extLst>
              <a:ext uri="{FF2B5EF4-FFF2-40B4-BE49-F238E27FC236}">
                <a16:creationId xmlns:a16="http://schemas.microsoft.com/office/drawing/2014/main" id="{5E0FCECD-90F0-E8E7-32C1-105F3772636D}"/>
              </a:ext>
            </a:extLst>
          </p:cNvPr>
          <p:cNvSpPr>
            <a:spLocks noGrp="1"/>
          </p:cNvSpPr>
          <p:nvPr>
            <p:ph type="sldNum" sz="quarter" idx="11"/>
          </p:nvPr>
        </p:nvSpPr>
        <p:spPr/>
        <p:txBody>
          <a:bodyPr/>
          <a:lstStyle/>
          <a:p>
            <a:fld id="{D74EEBE0-90DA-9449-945D-BE812F6254A8}" type="slidenum">
              <a:rPr lang="en-US" smtClean="0"/>
              <a:pPr/>
              <a:t>84</a:t>
            </a:fld>
            <a:endParaRPr lang="en-US"/>
          </a:p>
        </p:txBody>
      </p:sp>
    </p:spTree>
    <p:extLst>
      <p:ext uri="{BB962C8B-B14F-4D97-AF65-F5344CB8AC3E}">
        <p14:creationId xmlns:p14="http://schemas.microsoft.com/office/powerpoint/2010/main" val="111836630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ED368F-163E-DE5C-0C17-9D2CC6E37D1A}"/>
              </a:ext>
            </a:extLst>
          </p:cNvPr>
          <p:cNvSpPr>
            <a:spLocks noGrp="1"/>
          </p:cNvSpPr>
          <p:nvPr>
            <p:ph type="body" sz="quarter" idx="19"/>
          </p:nvPr>
        </p:nvSpPr>
        <p:spPr/>
        <p:txBody>
          <a:bodyPr vert="horz" lIns="91440" tIns="45720" rIns="91440" bIns="45720" rtlCol="0" anchor="t">
            <a:normAutofit/>
          </a:bodyPr>
          <a:lstStyle/>
          <a:p>
            <a:pPr>
              <a:buFont typeface="Wingdings,Sans-Serif" panose="020B0604020202020204" pitchFamily="34" charset="0"/>
              <a:buChar char="q"/>
            </a:pPr>
            <a:r>
              <a:rPr lang="en-US" dirty="0">
                <a:cs typeface="Calibri Light"/>
              </a:rPr>
              <a:t>Identify the areas of your policy that need to be amended.</a:t>
            </a:r>
            <a:endParaRPr lang="en-US" dirty="0"/>
          </a:p>
          <a:p>
            <a:pPr>
              <a:buFont typeface="Wingdings,Sans-Serif" panose="020B0604020202020204" pitchFamily="34" charset="0"/>
              <a:buChar char="q"/>
            </a:pPr>
            <a:r>
              <a:rPr lang="en-US" dirty="0">
                <a:cs typeface="Calibri Light"/>
              </a:rPr>
              <a:t> Consider expanding Title IX team members – remember to train if new duties are assumed.</a:t>
            </a:r>
          </a:p>
          <a:p>
            <a:pPr>
              <a:buFont typeface="Wingdings,Sans-Serif" panose="020B0604020202020204" pitchFamily="34" charset="0"/>
              <a:buChar char="q"/>
            </a:pPr>
            <a:r>
              <a:rPr lang="en-US" dirty="0">
                <a:cs typeface="Calibri Light"/>
              </a:rPr>
              <a:t> Review the 8 considerations for engaging Title IX process (next slide) and test these considerations on common scenarios on campus.</a:t>
            </a:r>
          </a:p>
          <a:p>
            <a:pPr>
              <a:buFont typeface="Wingdings,Sans-Serif" panose="020B0604020202020204" pitchFamily="34" charset="0"/>
              <a:buChar char="q"/>
            </a:pPr>
            <a:r>
              <a:rPr lang="en-US" dirty="0">
                <a:cs typeface="Calibri Light"/>
              </a:rPr>
              <a:t>Update training materials to reflect changes in definitions.</a:t>
            </a:r>
          </a:p>
          <a:p>
            <a:endParaRPr lang="en-US">
              <a:cs typeface="Calibri Light"/>
            </a:endParaRPr>
          </a:p>
        </p:txBody>
      </p:sp>
      <p:sp>
        <p:nvSpPr>
          <p:cNvPr id="3" name="Title 2">
            <a:extLst>
              <a:ext uri="{FF2B5EF4-FFF2-40B4-BE49-F238E27FC236}">
                <a16:creationId xmlns:a16="http://schemas.microsoft.com/office/drawing/2014/main" id="{666EAA6D-3851-65AB-458A-5BCAB7ABF8F1}"/>
              </a:ext>
            </a:extLst>
          </p:cNvPr>
          <p:cNvSpPr>
            <a:spLocks noGrp="1"/>
          </p:cNvSpPr>
          <p:nvPr>
            <p:ph type="title"/>
          </p:nvPr>
        </p:nvSpPr>
        <p:spPr>
          <a:xfrm>
            <a:off x="558946" y="401614"/>
            <a:ext cx="7870159" cy="456436"/>
          </a:xfrm>
        </p:spPr>
        <p:txBody>
          <a:bodyPr>
            <a:normAutofit fontScale="90000"/>
          </a:bodyPr>
          <a:lstStyle/>
          <a:p>
            <a:r>
              <a:rPr lang="en-US">
                <a:cs typeface="Calibri"/>
              </a:rPr>
              <a:t>Key Takeaways this Section: Duties of a Title IX Coordinator</a:t>
            </a:r>
            <a:endParaRPr lang="en-US"/>
          </a:p>
        </p:txBody>
      </p:sp>
      <p:sp>
        <p:nvSpPr>
          <p:cNvPr id="4" name="Slide Number Placeholder 3">
            <a:extLst>
              <a:ext uri="{FF2B5EF4-FFF2-40B4-BE49-F238E27FC236}">
                <a16:creationId xmlns:a16="http://schemas.microsoft.com/office/drawing/2014/main" id="{29E9C55B-0F52-BE95-B761-EAC6662E9024}"/>
              </a:ext>
            </a:extLst>
          </p:cNvPr>
          <p:cNvSpPr>
            <a:spLocks noGrp="1"/>
          </p:cNvSpPr>
          <p:nvPr>
            <p:ph type="sldNum" sz="quarter" idx="21"/>
          </p:nvPr>
        </p:nvSpPr>
        <p:spPr/>
        <p:txBody>
          <a:bodyPr/>
          <a:lstStyle/>
          <a:p>
            <a:fld id="{D74EEBE0-90DA-9449-945D-BE812F6254A8}" type="slidenum">
              <a:rPr lang="en-US" smtClean="0"/>
              <a:pPr/>
              <a:t>85</a:t>
            </a:fld>
            <a:endParaRPr lang="en-US"/>
          </a:p>
        </p:txBody>
      </p:sp>
    </p:spTree>
    <p:extLst>
      <p:ext uri="{BB962C8B-B14F-4D97-AF65-F5344CB8AC3E}">
        <p14:creationId xmlns:p14="http://schemas.microsoft.com/office/powerpoint/2010/main" val="5255971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6BF550-F286-8C07-21A0-DE9D40F64706}"/>
              </a:ext>
            </a:extLst>
          </p:cNvPr>
          <p:cNvSpPr>
            <a:spLocks noGrp="1"/>
          </p:cNvSpPr>
          <p:nvPr>
            <p:ph type="body" sz="quarter" idx="19"/>
          </p:nvPr>
        </p:nvSpPr>
        <p:spPr>
          <a:xfrm>
            <a:off x="555625" y="1632368"/>
            <a:ext cx="11122025" cy="4828817"/>
          </a:xfrm>
        </p:spPr>
        <p:txBody>
          <a:bodyPr vert="horz" lIns="91440" tIns="45720" rIns="91440" bIns="45720" rtlCol="0" anchor="t">
            <a:normAutofit fontScale="85000" lnSpcReduction="20000"/>
          </a:bodyPr>
          <a:lstStyle/>
          <a:p>
            <a:pPr>
              <a:spcAft>
                <a:spcPts val="600"/>
              </a:spcAft>
            </a:pPr>
            <a:r>
              <a:rPr lang="en-US">
                <a:ea typeface="Calibri Light"/>
                <a:cs typeface="Calibri Light"/>
              </a:rPr>
              <a:t>8 Considerations for initiation by TIXC (§ 106.44(f)(1)(v) – (vi))</a:t>
            </a:r>
          </a:p>
          <a:p>
            <a:pPr marL="457200" lvl="1" indent="0">
              <a:spcAft>
                <a:spcPts val="600"/>
              </a:spcAft>
              <a:buNone/>
            </a:pPr>
            <a:r>
              <a:rPr lang="en-US">
                <a:latin typeface="+mj-lt"/>
              </a:rPr>
              <a:t>(1) Complainant’s request not to proceed</a:t>
            </a:r>
          </a:p>
          <a:p>
            <a:pPr marL="457200" lvl="1" indent="0">
              <a:spcAft>
                <a:spcPts val="600"/>
              </a:spcAft>
              <a:buNone/>
            </a:pPr>
            <a:r>
              <a:rPr lang="en-US">
                <a:latin typeface="+mj-lt"/>
              </a:rPr>
              <a:t>(2) Complainant’s reasonable safety concerns re: initiation</a:t>
            </a:r>
          </a:p>
          <a:p>
            <a:pPr marL="457200" lvl="1" indent="0">
              <a:spcAft>
                <a:spcPts val="600"/>
              </a:spcAft>
              <a:buNone/>
            </a:pPr>
            <a:r>
              <a:rPr lang="en-US">
                <a:latin typeface="+mj-lt"/>
              </a:rPr>
              <a:t>(3) Risk that additional acts of sex discrimination might occur w/out a complaint</a:t>
            </a:r>
          </a:p>
          <a:p>
            <a:pPr marL="457200" lvl="1" indent="0">
              <a:spcAft>
                <a:spcPts val="600"/>
              </a:spcAft>
              <a:buNone/>
            </a:pPr>
            <a:r>
              <a:rPr lang="en-US"/>
              <a:t>(4) </a:t>
            </a:r>
            <a:r>
              <a:rPr lang="en-US">
                <a:latin typeface="+mj-lt"/>
              </a:rPr>
              <a:t>Severity of the alleged sex discrimination </a:t>
            </a:r>
          </a:p>
          <a:p>
            <a:pPr lvl="2">
              <a:spcAft>
                <a:spcPts val="600"/>
              </a:spcAft>
            </a:pPr>
            <a:r>
              <a:rPr lang="en-US"/>
              <a:t>W</a:t>
            </a:r>
            <a:r>
              <a:rPr lang="en-US">
                <a:latin typeface="+mj-lt"/>
              </a:rPr>
              <a:t>ould a finding of responsibility result in removal/imposition of another sanction?)</a:t>
            </a:r>
          </a:p>
          <a:p>
            <a:pPr marL="457200" lvl="1" indent="0">
              <a:spcAft>
                <a:spcPts val="600"/>
              </a:spcAft>
              <a:buNone/>
            </a:pPr>
            <a:r>
              <a:rPr lang="en-US"/>
              <a:t>(5) Age and Relationship of the parties</a:t>
            </a:r>
          </a:p>
          <a:p>
            <a:pPr lvl="2">
              <a:spcAft>
                <a:spcPts val="600"/>
              </a:spcAft>
            </a:pPr>
            <a:r>
              <a:rPr lang="en-US">
                <a:latin typeface="+mj-lt"/>
              </a:rPr>
              <a:t>Was Respondent an employee of the recipient?</a:t>
            </a:r>
          </a:p>
          <a:p>
            <a:pPr marL="457200" lvl="1" indent="0">
              <a:spcAft>
                <a:spcPts val="600"/>
              </a:spcAft>
              <a:buNone/>
            </a:pPr>
            <a:r>
              <a:rPr lang="en-US">
                <a:latin typeface="+mj-lt"/>
              </a:rPr>
              <a:t>(6) Scope of the alleged sex discrimination</a:t>
            </a:r>
          </a:p>
          <a:p>
            <a:pPr lvl="2">
              <a:spcAft>
                <a:spcPts val="600"/>
              </a:spcAft>
            </a:pPr>
            <a:r>
              <a:rPr lang="en-US">
                <a:latin typeface="+mj-lt"/>
              </a:rPr>
              <a:t>Information suggesting a pattern? Ongoing sex discrimination? Impactin</a:t>
            </a:r>
            <a:r>
              <a:rPr lang="en-US"/>
              <a:t>g multiple individuals?</a:t>
            </a:r>
          </a:p>
          <a:p>
            <a:pPr marL="457200" lvl="1" indent="0">
              <a:spcAft>
                <a:spcPts val="600"/>
              </a:spcAft>
              <a:buNone/>
            </a:pPr>
            <a:r>
              <a:rPr lang="en-US">
                <a:latin typeface="+mj-lt"/>
              </a:rPr>
              <a:t>(</a:t>
            </a:r>
            <a:r>
              <a:rPr lang="en-US"/>
              <a:t>7</a:t>
            </a:r>
            <a:r>
              <a:rPr lang="en-US">
                <a:latin typeface="+mj-lt"/>
              </a:rPr>
              <a:t>) Availability of evidence to assist a decisionmaker in determining whether sex discrimination occurred</a:t>
            </a:r>
          </a:p>
          <a:p>
            <a:pPr marL="457200" lvl="1" indent="0">
              <a:spcAft>
                <a:spcPts val="600"/>
              </a:spcAft>
              <a:buNone/>
            </a:pPr>
            <a:r>
              <a:rPr lang="en-US">
                <a:latin typeface="+mj-lt"/>
              </a:rPr>
              <a:t>(8) Whether the recipient could end the alleged sex discrimination and prevent its recurrence without initiating its grievance procedures</a:t>
            </a:r>
          </a:p>
          <a:p>
            <a:pPr lvl="2">
              <a:spcAft>
                <a:spcPts val="600"/>
              </a:spcAft>
            </a:pPr>
            <a:endParaRPr lang="en-US">
              <a:latin typeface="+mj-lt"/>
            </a:endParaRPr>
          </a:p>
          <a:p>
            <a:endParaRPr lang="en-US">
              <a:ea typeface="Calibri Light"/>
              <a:cs typeface="Calibri Light"/>
            </a:endParaRPr>
          </a:p>
          <a:p>
            <a:pPr lvl="1"/>
            <a:endParaRPr lang="en-US">
              <a:ea typeface="Calibri Light"/>
              <a:cs typeface="Calibri Light"/>
            </a:endParaRPr>
          </a:p>
          <a:p>
            <a:pPr lvl="1">
              <a:buFont typeface="Courier New" panose="020B0604020202020204" pitchFamily="34" charset="0"/>
              <a:buChar char="o"/>
            </a:pPr>
            <a:endParaRPr lang="en-US">
              <a:ea typeface="Calibri Light"/>
              <a:cs typeface="Calibri Light"/>
            </a:endParaRPr>
          </a:p>
        </p:txBody>
      </p:sp>
      <p:sp>
        <p:nvSpPr>
          <p:cNvPr id="3" name="Title 2">
            <a:extLst>
              <a:ext uri="{FF2B5EF4-FFF2-40B4-BE49-F238E27FC236}">
                <a16:creationId xmlns:a16="http://schemas.microsoft.com/office/drawing/2014/main" id="{173E5085-63EB-11D8-820B-017D0449508F}"/>
              </a:ext>
            </a:extLst>
          </p:cNvPr>
          <p:cNvSpPr>
            <a:spLocks noGrp="1"/>
          </p:cNvSpPr>
          <p:nvPr>
            <p:ph type="title"/>
          </p:nvPr>
        </p:nvSpPr>
        <p:spPr/>
        <p:txBody>
          <a:bodyPr>
            <a:normAutofit fontScale="90000"/>
          </a:bodyPr>
          <a:lstStyle/>
          <a:p>
            <a:r>
              <a:rPr lang="en-US">
                <a:cs typeface="Calibri"/>
              </a:rPr>
              <a:t>Initiation of Complaint by TIXC</a:t>
            </a:r>
            <a:endParaRPr lang="en-US"/>
          </a:p>
        </p:txBody>
      </p:sp>
      <p:sp>
        <p:nvSpPr>
          <p:cNvPr id="4" name="Slide Number Placeholder 3">
            <a:extLst>
              <a:ext uri="{FF2B5EF4-FFF2-40B4-BE49-F238E27FC236}">
                <a16:creationId xmlns:a16="http://schemas.microsoft.com/office/drawing/2014/main" id="{0C6BA6E1-0A12-5C15-ED94-C61E9700C5C0}"/>
              </a:ext>
            </a:extLst>
          </p:cNvPr>
          <p:cNvSpPr>
            <a:spLocks noGrp="1"/>
          </p:cNvSpPr>
          <p:nvPr>
            <p:ph type="sldNum" sz="quarter" idx="21"/>
          </p:nvPr>
        </p:nvSpPr>
        <p:spPr/>
        <p:txBody>
          <a:bodyPr/>
          <a:lstStyle/>
          <a:p>
            <a:fld id="{D74EEBE0-90DA-9449-945D-BE812F6254A8}" type="slidenum">
              <a:rPr lang="en-US" smtClean="0"/>
              <a:pPr/>
              <a:t>86</a:t>
            </a:fld>
            <a:endParaRPr lang="en-US"/>
          </a:p>
        </p:txBody>
      </p:sp>
    </p:spTree>
    <p:extLst>
      <p:ext uri="{BB962C8B-B14F-4D97-AF65-F5344CB8AC3E}">
        <p14:creationId xmlns:p14="http://schemas.microsoft.com/office/powerpoint/2010/main" val="243097620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6BF550-F286-8C07-21A0-DE9D40F64706}"/>
              </a:ext>
            </a:extLst>
          </p:cNvPr>
          <p:cNvSpPr>
            <a:spLocks noGrp="1"/>
          </p:cNvSpPr>
          <p:nvPr>
            <p:ph type="body" sz="quarter" idx="19"/>
          </p:nvPr>
        </p:nvSpPr>
        <p:spPr>
          <a:xfrm>
            <a:off x="555625" y="1632368"/>
            <a:ext cx="11122025" cy="4828817"/>
          </a:xfrm>
        </p:spPr>
        <p:txBody>
          <a:bodyPr vert="horz" lIns="91440" tIns="45720" rIns="91440" bIns="45720" rtlCol="0" anchor="t">
            <a:normAutofit/>
          </a:bodyPr>
          <a:lstStyle/>
          <a:p>
            <a:r>
              <a:rPr lang="en-US">
                <a:ea typeface="Calibri Light"/>
                <a:cs typeface="Calibri Light"/>
              </a:rPr>
              <a:t>If initiating, notify Complainant and address reasonable concerns</a:t>
            </a:r>
          </a:p>
          <a:p>
            <a:r>
              <a:rPr lang="en-US">
                <a:ea typeface="Calibri Light"/>
                <a:cs typeface="Calibri Light"/>
              </a:rPr>
              <a:t>Regardless of initiating:</a:t>
            </a:r>
          </a:p>
          <a:p>
            <a:pPr lvl="1"/>
            <a:r>
              <a:rPr lang="en-US">
                <a:ea typeface="Calibri Light"/>
                <a:cs typeface="Calibri Light"/>
              </a:rPr>
              <a:t>Take other appropriate prompt and effective steps to ensure sex discrimination does not continue</a:t>
            </a:r>
          </a:p>
          <a:p>
            <a:r>
              <a:rPr lang="en-US">
                <a:ea typeface="Calibri Light"/>
                <a:cs typeface="Calibri Light"/>
              </a:rPr>
              <a:t>NOTE: TIXCs are not required to analyze the 8 considerations if the conduct, as alleged, could not constitute sex discrimination</a:t>
            </a:r>
          </a:p>
          <a:p>
            <a:pPr marL="457200" lvl="1" indent="0">
              <a:buNone/>
            </a:pPr>
            <a:endParaRPr lang="en-US">
              <a:ea typeface="Calibri Light"/>
              <a:cs typeface="Calibri Light"/>
            </a:endParaRPr>
          </a:p>
          <a:p>
            <a:pPr marL="457200" lvl="1" indent="0">
              <a:buNone/>
            </a:pPr>
            <a:endParaRPr lang="en-US">
              <a:ea typeface="Calibri Light"/>
              <a:cs typeface="Calibri Light"/>
            </a:endParaRPr>
          </a:p>
        </p:txBody>
      </p:sp>
      <p:sp>
        <p:nvSpPr>
          <p:cNvPr id="3" name="Title 2">
            <a:extLst>
              <a:ext uri="{FF2B5EF4-FFF2-40B4-BE49-F238E27FC236}">
                <a16:creationId xmlns:a16="http://schemas.microsoft.com/office/drawing/2014/main" id="{173E5085-63EB-11D8-820B-017D0449508F}"/>
              </a:ext>
            </a:extLst>
          </p:cNvPr>
          <p:cNvSpPr>
            <a:spLocks noGrp="1"/>
          </p:cNvSpPr>
          <p:nvPr>
            <p:ph type="title"/>
          </p:nvPr>
        </p:nvSpPr>
        <p:spPr>
          <a:xfrm>
            <a:off x="558946" y="322786"/>
            <a:ext cx="8740329" cy="456436"/>
          </a:xfrm>
        </p:spPr>
        <p:txBody>
          <a:bodyPr>
            <a:normAutofit fontScale="90000"/>
          </a:bodyPr>
          <a:lstStyle/>
          <a:p>
            <a:r>
              <a:rPr lang="en-US">
                <a:cs typeface="Calibri"/>
              </a:rPr>
              <a:t>Initiation of Complaint by TIXC – tell Complainant</a:t>
            </a:r>
            <a:endParaRPr lang="en-US"/>
          </a:p>
        </p:txBody>
      </p:sp>
      <p:sp>
        <p:nvSpPr>
          <p:cNvPr id="4" name="Slide Number Placeholder 3">
            <a:extLst>
              <a:ext uri="{FF2B5EF4-FFF2-40B4-BE49-F238E27FC236}">
                <a16:creationId xmlns:a16="http://schemas.microsoft.com/office/drawing/2014/main" id="{3D4C38F5-7ED1-9F9B-7631-16F4228F8C8A}"/>
              </a:ext>
            </a:extLst>
          </p:cNvPr>
          <p:cNvSpPr>
            <a:spLocks noGrp="1"/>
          </p:cNvSpPr>
          <p:nvPr>
            <p:ph type="sldNum" sz="quarter" idx="21"/>
          </p:nvPr>
        </p:nvSpPr>
        <p:spPr/>
        <p:txBody>
          <a:bodyPr/>
          <a:lstStyle/>
          <a:p>
            <a:fld id="{D74EEBE0-90DA-9449-945D-BE812F6254A8}" type="slidenum">
              <a:rPr lang="en-US" smtClean="0"/>
              <a:pPr/>
              <a:t>87</a:t>
            </a:fld>
            <a:endParaRPr lang="en-US"/>
          </a:p>
        </p:txBody>
      </p:sp>
    </p:spTree>
    <p:extLst>
      <p:ext uri="{BB962C8B-B14F-4D97-AF65-F5344CB8AC3E}">
        <p14:creationId xmlns:p14="http://schemas.microsoft.com/office/powerpoint/2010/main" val="69270297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0AC68-6B27-E1C1-738D-27724C7D348E}"/>
              </a:ext>
            </a:extLst>
          </p:cNvPr>
          <p:cNvSpPr>
            <a:spLocks noGrp="1"/>
          </p:cNvSpPr>
          <p:nvPr>
            <p:ph type="title"/>
          </p:nvPr>
        </p:nvSpPr>
        <p:spPr>
          <a:xfrm>
            <a:off x="155027" y="2010034"/>
            <a:ext cx="10515600" cy="1325563"/>
          </a:xfrm>
        </p:spPr>
        <p:txBody>
          <a:bodyPr lIns="91440" tIns="45720" rIns="91440" bIns="45720" anchor="t">
            <a:noAutofit/>
          </a:bodyPr>
          <a:lstStyle/>
          <a:p>
            <a:r>
              <a:rPr lang="en-US" sz="4800" dirty="0">
                <a:cs typeface="Calibri"/>
              </a:rPr>
              <a:t>Supportive Measures and Emergency Removal</a:t>
            </a:r>
            <a:br>
              <a:rPr lang="en-US" sz="4800" dirty="0">
                <a:cs typeface="Calibri"/>
              </a:rPr>
            </a:br>
            <a:br>
              <a:rPr lang="en-US" sz="4800" dirty="0">
                <a:cs typeface="Calibri"/>
              </a:rPr>
            </a:br>
            <a:r>
              <a:rPr lang="en-US" sz="4800" dirty="0">
                <a:ea typeface="Calibri"/>
                <a:cs typeface="Calibri"/>
              </a:rPr>
              <a:t>Definition: 106.2</a:t>
            </a:r>
            <a:br>
              <a:rPr lang="en-US" sz="4800" dirty="0">
                <a:ea typeface="Calibri"/>
                <a:cs typeface="Calibri"/>
              </a:rPr>
            </a:br>
            <a:r>
              <a:rPr lang="en-US" sz="4800" i="1" dirty="0">
                <a:ea typeface="Calibri"/>
                <a:cs typeface="Calibri"/>
              </a:rPr>
              <a:t>See also </a:t>
            </a:r>
            <a:r>
              <a:rPr lang="en-US" sz="4800" dirty="0">
                <a:ea typeface="Calibri"/>
                <a:cs typeface="Calibri"/>
              </a:rPr>
              <a:t>106.44(h) and (</a:t>
            </a:r>
            <a:r>
              <a:rPr lang="en-US" sz="4800" err="1">
                <a:ea typeface="Calibri"/>
                <a:cs typeface="Calibri"/>
              </a:rPr>
              <a:t>i</a:t>
            </a:r>
            <a:r>
              <a:rPr lang="en-US" sz="4800" dirty="0">
                <a:ea typeface="Calibri"/>
                <a:cs typeface="Calibri"/>
              </a:rPr>
              <a:t>)</a:t>
            </a:r>
            <a:endParaRPr lang="en-US" sz="4800">
              <a:cs typeface="Segoe UI"/>
            </a:endParaRPr>
          </a:p>
        </p:txBody>
      </p:sp>
      <p:sp>
        <p:nvSpPr>
          <p:cNvPr id="3" name="Slide Number Placeholder 2">
            <a:extLst>
              <a:ext uri="{FF2B5EF4-FFF2-40B4-BE49-F238E27FC236}">
                <a16:creationId xmlns:a16="http://schemas.microsoft.com/office/drawing/2014/main" id="{F782FA28-8910-F837-DF38-A7B6B33E5CB7}"/>
              </a:ext>
            </a:extLst>
          </p:cNvPr>
          <p:cNvSpPr>
            <a:spLocks noGrp="1"/>
          </p:cNvSpPr>
          <p:nvPr>
            <p:ph type="sldNum" sz="quarter" idx="11"/>
          </p:nvPr>
        </p:nvSpPr>
        <p:spPr/>
        <p:txBody>
          <a:bodyPr/>
          <a:lstStyle/>
          <a:p>
            <a:fld id="{D74EEBE0-90DA-9449-945D-BE812F6254A8}" type="slidenum">
              <a:rPr lang="en-US" smtClean="0"/>
              <a:pPr/>
              <a:t>88</a:t>
            </a:fld>
            <a:endParaRPr lang="en-US"/>
          </a:p>
        </p:txBody>
      </p:sp>
    </p:spTree>
    <p:extLst>
      <p:ext uri="{BB962C8B-B14F-4D97-AF65-F5344CB8AC3E}">
        <p14:creationId xmlns:p14="http://schemas.microsoft.com/office/powerpoint/2010/main" val="198221040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639591-A27E-F5CC-3FDD-21396FCFBC45}"/>
              </a:ext>
            </a:extLst>
          </p:cNvPr>
          <p:cNvSpPr>
            <a:spLocks noGrp="1"/>
          </p:cNvSpPr>
          <p:nvPr>
            <p:ph type="body" sz="quarter" idx="19"/>
          </p:nvPr>
        </p:nvSpPr>
        <p:spPr/>
        <p:txBody>
          <a:bodyPr vert="horz" lIns="91440" tIns="45720" rIns="91440" bIns="45720" rtlCol="0" anchor="t">
            <a:normAutofit/>
          </a:bodyPr>
          <a:lstStyle/>
          <a:p>
            <a:pPr>
              <a:buFont typeface="Wingdings,Sans-Serif" panose="020B0604020202020204" pitchFamily="34" charset="0"/>
              <a:buChar char="q"/>
            </a:pPr>
            <a:r>
              <a:rPr lang="en-US" dirty="0">
                <a:ea typeface="Calibri Light"/>
                <a:cs typeface="Calibri Light"/>
              </a:rPr>
              <a:t>Note the changes to the definition of Supportive Measures: Identify the areas of your policy that need to be amended.</a:t>
            </a:r>
          </a:p>
          <a:p>
            <a:pPr>
              <a:buFont typeface="Wingdings,Sans-Serif" panose="020B0604020202020204" pitchFamily="34" charset="0"/>
              <a:buChar char="q"/>
            </a:pPr>
            <a:r>
              <a:rPr lang="en-US" dirty="0">
                <a:ea typeface="Calibri Light"/>
                <a:cs typeface="Calibri Light"/>
              </a:rPr>
              <a:t>Map out your process for Emergency Removal based on requirements: i</a:t>
            </a:r>
            <a:r>
              <a:rPr lang="en-US" b="1" dirty="0">
                <a:ea typeface="Calibri Light"/>
                <a:cs typeface="Calibri Light"/>
              </a:rPr>
              <a:t>mminent and serious threat</a:t>
            </a:r>
            <a:r>
              <a:rPr lang="en-US" dirty="0">
                <a:ea typeface="Calibri Light"/>
                <a:cs typeface="Calibri Light"/>
              </a:rPr>
              <a:t> to the health or safety</a:t>
            </a:r>
          </a:p>
          <a:p>
            <a:pPr>
              <a:buFont typeface="Wingdings,Sans-Serif" panose="020B0604020202020204" pitchFamily="34" charset="0"/>
              <a:buChar char="q"/>
            </a:pPr>
            <a:r>
              <a:rPr lang="en-US" dirty="0">
                <a:ea typeface="Calibri Light"/>
                <a:cs typeface="Calibri Light"/>
              </a:rPr>
              <a:t>Remember to consider access issues when providing or implementing Supportive Measures – ADA/504 considerations.</a:t>
            </a:r>
          </a:p>
          <a:p>
            <a:pPr>
              <a:buFont typeface="Wingdings,Sans-Serif" panose="020B0604020202020204" pitchFamily="34" charset="0"/>
              <a:buChar char="q"/>
            </a:pPr>
            <a:r>
              <a:rPr lang="en-US" dirty="0">
                <a:ea typeface="Calibri Light"/>
                <a:cs typeface="Calibri Light"/>
              </a:rPr>
              <a:t>Update training materials to reflect changes in definitions.</a:t>
            </a:r>
          </a:p>
          <a:p>
            <a:endParaRPr lang="en-US">
              <a:ea typeface="Calibri Light"/>
              <a:cs typeface="Calibri Light"/>
            </a:endParaRPr>
          </a:p>
        </p:txBody>
      </p:sp>
      <p:sp>
        <p:nvSpPr>
          <p:cNvPr id="3" name="Title 2">
            <a:extLst>
              <a:ext uri="{FF2B5EF4-FFF2-40B4-BE49-F238E27FC236}">
                <a16:creationId xmlns:a16="http://schemas.microsoft.com/office/drawing/2014/main" id="{62B51414-A33D-D51B-E096-EFD51C355E02}"/>
              </a:ext>
            </a:extLst>
          </p:cNvPr>
          <p:cNvSpPr>
            <a:spLocks noGrp="1"/>
          </p:cNvSpPr>
          <p:nvPr>
            <p:ph type="title"/>
          </p:nvPr>
        </p:nvSpPr>
        <p:spPr>
          <a:xfrm>
            <a:off x="558946" y="349062"/>
            <a:ext cx="7870159" cy="456436"/>
          </a:xfrm>
        </p:spPr>
        <p:txBody>
          <a:bodyPr>
            <a:normAutofit fontScale="90000"/>
          </a:bodyPr>
          <a:lstStyle/>
          <a:p>
            <a:r>
              <a:rPr lang="en-US" dirty="0">
                <a:ea typeface="Calibri"/>
                <a:cs typeface="Calibri"/>
              </a:rPr>
              <a:t>Key Action Items: Supportive Measures and Emergency Removal</a:t>
            </a:r>
            <a:endParaRPr lang="en-US" dirty="0"/>
          </a:p>
        </p:txBody>
      </p:sp>
      <p:sp>
        <p:nvSpPr>
          <p:cNvPr id="4" name="Slide Number Placeholder 3">
            <a:extLst>
              <a:ext uri="{FF2B5EF4-FFF2-40B4-BE49-F238E27FC236}">
                <a16:creationId xmlns:a16="http://schemas.microsoft.com/office/drawing/2014/main" id="{6B05363B-FE3F-4E00-ADCC-87B727046198}"/>
              </a:ext>
            </a:extLst>
          </p:cNvPr>
          <p:cNvSpPr>
            <a:spLocks noGrp="1"/>
          </p:cNvSpPr>
          <p:nvPr>
            <p:ph type="sldNum" sz="quarter" idx="21"/>
          </p:nvPr>
        </p:nvSpPr>
        <p:spPr/>
        <p:txBody>
          <a:bodyPr/>
          <a:lstStyle/>
          <a:p>
            <a:fld id="{D74EEBE0-90DA-9449-945D-BE812F6254A8}" type="slidenum">
              <a:rPr lang="en-US" smtClean="0"/>
              <a:pPr/>
              <a:t>89</a:t>
            </a:fld>
            <a:endParaRPr lang="en-US"/>
          </a:p>
        </p:txBody>
      </p:sp>
    </p:spTree>
    <p:extLst>
      <p:ext uri="{BB962C8B-B14F-4D97-AF65-F5344CB8AC3E}">
        <p14:creationId xmlns:p14="http://schemas.microsoft.com/office/powerpoint/2010/main" val="1819067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8E81-3703-BD9B-32FD-2E88BD5F31FE}"/>
              </a:ext>
            </a:extLst>
          </p:cNvPr>
          <p:cNvSpPr>
            <a:spLocks noGrp="1"/>
          </p:cNvSpPr>
          <p:nvPr>
            <p:ph type="title"/>
          </p:nvPr>
        </p:nvSpPr>
        <p:spPr/>
        <p:txBody>
          <a:bodyPr lIns="91440" tIns="45720" rIns="91440" bIns="45720" anchor="t">
            <a:noAutofit/>
          </a:bodyPr>
          <a:lstStyle/>
          <a:p>
            <a:r>
              <a:rPr lang="en-US">
                <a:cs typeface="Segoe UI"/>
              </a:rPr>
              <a:t>Data Disclaimer</a:t>
            </a:r>
            <a:endParaRPr lang="en-US"/>
          </a:p>
        </p:txBody>
      </p:sp>
      <p:sp>
        <p:nvSpPr>
          <p:cNvPr id="20" name="TextBox 19">
            <a:extLst>
              <a:ext uri="{FF2B5EF4-FFF2-40B4-BE49-F238E27FC236}">
                <a16:creationId xmlns:a16="http://schemas.microsoft.com/office/drawing/2014/main" id="{B55C5AEE-BFBC-F23E-AE87-14EF239AD1A1}"/>
              </a:ext>
            </a:extLst>
          </p:cNvPr>
          <p:cNvSpPr txBox="1"/>
          <p:nvPr/>
        </p:nvSpPr>
        <p:spPr>
          <a:xfrm>
            <a:off x="564931" y="1537138"/>
            <a:ext cx="1136431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a:solidFill>
                  <a:schemeClr val="bg1"/>
                </a:solidFill>
                <a:latin typeface="Arial"/>
                <a:cs typeface="Arial"/>
              </a:rPr>
              <a:t>We will be discussing statistics regarding sexual assault, dating violence, domestic violence, and stalking.</a:t>
            </a:r>
          </a:p>
          <a:p>
            <a:pPr marL="285750" indent="-285750">
              <a:buFont typeface="Arial"/>
              <a:buChar char="•"/>
            </a:pPr>
            <a:r>
              <a:rPr lang="en-US" sz="2400">
                <a:solidFill>
                  <a:schemeClr val="bg1"/>
                </a:solidFill>
                <a:latin typeface="Arial"/>
                <a:cs typeface="Arial"/>
              </a:rPr>
              <a:t>Statistics help us understand the way this conduct may affect the individuals involved, as well as our community.</a:t>
            </a:r>
          </a:p>
          <a:p>
            <a:pPr marL="285750" indent="-285750">
              <a:buFont typeface="Arial"/>
              <a:buChar char="•"/>
            </a:pPr>
            <a:r>
              <a:rPr lang="en-US" sz="2400">
                <a:solidFill>
                  <a:schemeClr val="bg1"/>
                </a:solidFill>
                <a:latin typeface="Arial"/>
                <a:cs typeface="Arial"/>
              </a:rPr>
              <a:t>Statistics should</a:t>
            </a:r>
            <a:r>
              <a:rPr lang="en-US" sz="2400" b="1">
                <a:solidFill>
                  <a:schemeClr val="bg1"/>
                </a:solidFill>
                <a:latin typeface="Arial"/>
                <a:cs typeface="Arial"/>
              </a:rPr>
              <a:t> </a:t>
            </a:r>
            <a:r>
              <a:rPr lang="en-US" sz="2400" b="1" u="sng">
                <a:solidFill>
                  <a:schemeClr val="bg1"/>
                </a:solidFill>
                <a:latin typeface="Arial"/>
                <a:cs typeface="Arial"/>
              </a:rPr>
              <a:t>never</a:t>
            </a:r>
            <a:r>
              <a:rPr lang="en-US" sz="2400">
                <a:solidFill>
                  <a:schemeClr val="bg1"/>
                </a:solidFill>
                <a:latin typeface="Arial"/>
                <a:cs typeface="Arial"/>
              </a:rPr>
              <a:t> influence your decisions with regard to the outcome of a specific case.</a:t>
            </a:r>
            <a:endParaRPr lang="en-US" sz="2400">
              <a:solidFill>
                <a:schemeClr val="bg1"/>
              </a:solidFill>
              <a:cs typeface="Arial"/>
            </a:endParaRPr>
          </a:p>
        </p:txBody>
      </p:sp>
    </p:spTree>
    <p:extLst>
      <p:ext uri="{BB962C8B-B14F-4D97-AF65-F5344CB8AC3E}">
        <p14:creationId xmlns:p14="http://schemas.microsoft.com/office/powerpoint/2010/main" val="142162823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ED368F-163E-DE5C-0C17-9D2CC6E37D1A}"/>
              </a:ext>
            </a:extLst>
          </p:cNvPr>
          <p:cNvSpPr>
            <a:spLocks noGrp="1"/>
          </p:cNvSpPr>
          <p:nvPr>
            <p:ph type="body" sz="quarter" idx="19"/>
          </p:nvPr>
        </p:nvSpPr>
        <p:spPr/>
        <p:txBody>
          <a:bodyPr vert="horz" lIns="91440" tIns="45720" rIns="91440" bIns="45720" rtlCol="0" anchor="t">
            <a:normAutofit/>
          </a:bodyPr>
          <a:lstStyle/>
          <a:p>
            <a:pPr>
              <a:buFont typeface="Wingdings,Sans-Serif" panose="020B0604020202020204" pitchFamily="34" charset="0"/>
              <a:buChar char="q"/>
            </a:pPr>
            <a:r>
              <a:rPr lang="en-US" dirty="0">
                <a:cs typeface="Calibri Light"/>
              </a:rPr>
              <a:t>Identify the areas of your policy that need to be amended.</a:t>
            </a:r>
            <a:endParaRPr lang="en-US" dirty="0"/>
          </a:p>
          <a:p>
            <a:pPr>
              <a:buFont typeface="Wingdings,Sans-Serif" panose="020B0604020202020204" pitchFamily="34" charset="0"/>
              <a:buChar char="q"/>
            </a:pPr>
            <a:r>
              <a:rPr lang="en-US" dirty="0">
                <a:cs typeface="Calibri Light"/>
              </a:rPr>
              <a:t> Consider expanding Title IX team members – remember to train if new duties are assumed.</a:t>
            </a:r>
          </a:p>
          <a:p>
            <a:pPr>
              <a:buFont typeface="Wingdings,Sans-Serif" panose="020B0604020202020204" pitchFamily="34" charset="0"/>
              <a:buChar char="q"/>
            </a:pPr>
            <a:r>
              <a:rPr lang="en-US" dirty="0">
                <a:cs typeface="Calibri Light"/>
              </a:rPr>
              <a:t> Review the 8 considerations for engaging Title IX process (next slide) and test these considerations on common scenarios on campus.</a:t>
            </a:r>
          </a:p>
          <a:p>
            <a:pPr>
              <a:buFont typeface="Wingdings,Sans-Serif" panose="020B0604020202020204" pitchFamily="34" charset="0"/>
              <a:buChar char="q"/>
            </a:pPr>
            <a:r>
              <a:rPr lang="en-US" dirty="0">
                <a:cs typeface="Calibri Light"/>
              </a:rPr>
              <a:t>Update training materials to reflect changes in definitions.</a:t>
            </a:r>
          </a:p>
          <a:p>
            <a:endParaRPr lang="en-US">
              <a:cs typeface="Calibri Light"/>
            </a:endParaRPr>
          </a:p>
        </p:txBody>
      </p:sp>
      <p:sp>
        <p:nvSpPr>
          <p:cNvPr id="3" name="Title 2">
            <a:extLst>
              <a:ext uri="{FF2B5EF4-FFF2-40B4-BE49-F238E27FC236}">
                <a16:creationId xmlns:a16="http://schemas.microsoft.com/office/drawing/2014/main" id="{666EAA6D-3851-65AB-458A-5BCAB7ABF8F1}"/>
              </a:ext>
            </a:extLst>
          </p:cNvPr>
          <p:cNvSpPr>
            <a:spLocks noGrp="1"/>
          </p:cNvSpPr>
          <p:nvPr>
            <p:ph type="title"/>
          </p:nvPr>
        </p:nvSpPr>
        <p:spPr>
          <a:xfrm>
            <a:off x="558946" y="349062"/>
            <a:ext cx="7870159" cy="456436"/>
          </a:xfrm>
        </p:spPr>
        <p:txBody>
          <a:bodyPr>
            <a:normAutofit fontScale="90000"/>
          </a:bodyPr>
          <a:lstStyle/>
          <a:p>
            <a:r>
              <a:rPr lang="en-US">
                <a:cs typeface="Calibri"/>
              </a:rPr>
              <a:t>Key Takeaways this Section: Duties of a Title IX Coordinator</a:t>
            </a:r>
            <a:endParaRPr lang="en-US"/>
          </a:p>
        </p:txBody>
      </p:sp>
      <p:sp>
        <p:nvSpPr>
          <p:cNvPr id="4" name="Slide Number Placeholder 3">
            <a:extLst>
              <a:ext uri="{FF2B5EF4-FFF2-40B4-BE49-F238E27FC236}">
                <a16:creationId xmlns:a16="http://schemas.microsoft.com/office/drawing/2014/main" id="{29E9C55B-0F52-BE95-B761-EAC6662E9024}"/>
              </a:ext>
            </a:extLst>
          </p:cNvPr>
          <p:cNvSpPr>
            <a:spLocks noGrp="1"/>
          </p:cNvSpPr>
          <p:nvPr>
            <p:ph type="sldNum" sz="quarter" idx="21"/>
          </p:nvPr>
        </p:nvSpPr>
        <p:spPr/>
        <p:txBody>
          <a:bodyPr/>
          <a:lstStyle/>
          <a:p>
            <a:fld id="{D74EEBE0-90DA-9449-945D-BE812F6254A8}" type="slidenum">
              <a:rPr lang="en-US" smtClean="0"/>
              <a:pPr/>
              <a:t>90</a:t>
            </a:fld>
            <a:endParaRPr lang="en-US"/>
          </a:p>
        </p:txBody>
      </p:sp>
    </p:spTree>
    <p:extLst>
      <p:ext uri="{BB962C8B-B14F-4D97-AF65-F5344CB8AC3E}">
        <p14:creationId xmlns:p14="http://schemas.microsoft.com/office/powerpoint/2010/main" val="29885130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812070-2774-CB72-56FE-A96CAB8D8188}"/>
              </a:ext>
            </a:extLst>
          </p:cNvPr>
          <p:cNvSpPr>
            <a:spLocks noGrp="1"/>
          </p:cNvSpPr>
          <p:nvPr>
            <p:ph type="body" sz="quarter" idx="19"/>
          </p:nvPr>
        </p:nvSpPr>
        <p:spPr/>
        <p:txBody>
          <a:bodyPr vert="horz" lIns="91440" tIns="45720" rIns="91440" bIns="45720" rtlCol="0" anchor="t">
            <a:normAutofit/>
          </a:bodyPr>
          <a:lstStyle/>
          <a:p>
            <a:pPr marL="0" indent="0">
              <a:buNone/>
            </a:pPr>
            <a:r>
              <a:rPr lang="en-US">
                <a:cs typeface="Calibri Light"/>
              </a:rPr>
              <a:t>Individualized measures offered as appropriate, as reasonably available, without unreasonably burdening a complainant or respondent, not for punitive or disciplinary reasons, and without fee or charge to the complainant or respondent to:</a:t>
            </a:r>
            <a:endParaRPr lang="en-US"/>
          </a:p>
          <a:p>
            <a:pPr lvl="1">
              <a:buFont typeface="Courier New" panose="020B0604020202020204" pitchFamily="34" charset="0"/>
              <a:buChar char="o"/>
            </a:pPr>
            <a:r>
              <a:rPr lang="en-US">
                <a:cs typeface="Calibri Light"/>
              </a:rPr>
              <a:t>Restore or preserve that party's access to the recipient's education program or activity, including measures that are designed to protect the safety of the parties or the recipient's educational environment; or</a:t>
            </a:r>
          </a:p>
          <a:p>
            <a:pPr lvl="1">
              <a:buFont typeface="Courier New" panose="020B0604020202020204" pitchFamily="34" charset="0"/>
              <a:buChar char="o"/>
            </a:pPr>
            <a:r>
              <a:rPr lang="en-US">
                <a:cs typeface="Calibri Light"/>
              </a:rPr>
              <a:t>Provide support during the recipient's grievance procedures or during the informal resolution process. [NOTE: specific discussion of Supportive Measures in 106.44 and 106.45]</a:t>
            </a:r>
          </a:p>
        </p:txBody>
      </p:sp>
      <p:sp>
        <p:nvSpPr>
          <p:cNvPr id="3" name="Title 2">
            <a:extLst>
              <a:ext uri="{FF2B5EF4-FFF2-40B4-BE49-F238E27FC236}">
                <a16:creationId xmlns:a16="http://schemas.microsoft.com/office/drawing/2014/main" id="{8770BF6B-6A31-1F32-F4F8-F30C04961896}"/>
              </a:ext>
            </a:extLst>
          </p:cNvPr>
          <p:cNvSpPr>
            <a:spLocks noGrp="1"/>
          </p:cNvSpPr>
          <p:nvPr>
            <p:ph type="title"/>
          </p:nvPr>
        </p:nvSpPr>
        <p:spPr>
          <a:xfrm>
            <a:off x="558946" y="349062"/>
            <a:ext cx="7870159" cy="456436"/>
          </a:xfrm>
        </p:spPr>
        <p:txBody>
          <a:bodyPr>
            <a:normAutofit fontScale="90000"/>
          </a:bodyPr>
          <a:lstStyle/>
          <a:p>
            <a:r>
              <a:rPr lang="en-US">
                <a:cs typeface="Calibri"/>
              </a:rPr>
              <a:t>Definition of Supportive Measures – 106.2</a:t>
            </a:r>
            <a:endParaRPr lang="en-US"/>
          </a:p>
        </p:txBody>
      </p:sp>
      <p:sp>
        <p:nvSpPr>
          <p:cNvPr id="4" name="Slide Number Placeholder 3">
            <a:extLst>
              <a:ext uri="{FF2B5EF4-FFF2-40B4-BE49-F238E27FC236}">
                <a16:creationId xmlns:a16="http://schemas.microsoft.com/office/drawing/2014/main" id="{0BDA2FFB-4B32-CC00-5B9C-E15389C3C048}"/>
              </a:ext>
            </a:extLst>
          </p:cNvPr>
          <p:cNvSpPr>
            <a:spLocks noGrp="1"/>
          </p:cNvSpPr>
          <p:nvPr>
            <p:ph type="sldNum" sz="quarter" idx="21"/>
          </p:nvPr>
        </p:nvSpPr>
        <p:spPr/>
        <p:txBody>
          <a:bodyPr/>
          <a:lstStyle/>
          <a:p>
            <a:fld id="{D74EEBE0-90DA-9449-945D-BE812F6254A8}" type="slidenum">
              <a:rPr lang="en-US" smtClean="0"/>
              <a:pPr/>
              <a:t>91</a:t>
            </a:fld>
            <a:endParaRPr lang="en-US"/>
          </a:p>
        </p:txBody>
      </p:sp>
    </p:spTree>
    <p:extLst>
      <p:ext uri="{BB962C8B-B14F-4D97-AF65-F5344CB8AC3E}">
        <p14:creationId xmlns:p14="http://schemas.microsoft.com/office/powerpoint/2010/main" val="18589805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44DE8F-9D26-002C-9FA7-96FFBFE7F61A}"/>
              </a:ext>
            </a:extLst>
          </p:cNvPr>
          <p:cNvSpPr>
            <a:spLocks noGrp="1"/>
          </p:cNvSpPr>
          <p:nvPr>
            <p:ph type="body" sz="quarter" idx="19"/>
          </p:nvPr>
        </p:nvSpPr>
        <p:spPr/>
        <p:txBody>
          <a:bodyPr vert="horz" lIns="91440" tIns="45720" rIns="91440" bIns="45720" rtlCol="0" anchor="t">
            <a:normAutofit/>
          </a:bodyPr>
          <a:lstStyle/>
          <a:p>
            <a:r>
              <a:rPr lang="en-US">
                <a:cs typeface="Calibri Light"/>
              </a:rPr>
              <a:t>Counseling</a:t>
            </a:r>
          </a:p>
          <a:p>
            <a:r>
              <a:rPr lang="en-US">
                <a:cs typeface="Calibri Light"/>
              </a:rPr>
              <a:t>Extensions of deadlines and other course-related adjustments</a:t>
            </a:r>
          </a:p>
          <a:p>
            <a:r>
              <a:rPr lang="en-US">
                <a:cs typeface="Calibri Light"/>
              </a:rPr>
              <a:t>Campus escort services</a:t>
            </a:r>
          </a:p>
          <a:p>
            <a:r>
              <a:rPr lang="en-US">
                <a:cs typeface="Calibri Light"/>
              </a:rPr>
              <a:t>Increased security and monitoring of certain areas of the campus</a:t>
            </a:r>
          </a:p>
          <a:p>
            <a:r>
              <a:rPr lang="en-US">
                <a:cs typeface="Calibri Light"/>
              </a:rPr>
              <a:t>Restrictions on contact </a:t>
            </a:r>
            <a:r>
              <a:rPr lang="en-US" b="1">
                <a:cs typeface="Calibri Light"/>
              </a:rPr>
              <a:t>applied to one or more parties</a:t>
            </a:r>
          </a:p>
          <a:p>
            <a:r>
              <a:rPr lang="en-US">
                <a:cs typeface="Calibri Light"/>
              </a:rPr>
              <a:t>Leaves of absence</a:t>
            </a:r>
            <a:endParaRPr lang="en-US" b="1">
              <a:cs typeface="Calibri Light"/>
            </a:endParaRPr>
          </a:p>
          <a:p>
            <a:r>
              <a:rPr lang="en-US">
                <a:cs typeface="Calibri Light"/>
              </a:rPr>
              <a:t>Changes in class, work, housing, or extracurricular or any other activity, </a:t>
            </a:r>
            <a:r>
              <a:rPr lang="en-US" b="1">
                <a:cs typeface="Calibri Light"/>
              </a:rPr>
              <a:t>regardless of whether there is or is not a comparable alternative</a:t>
            </a:r>
          </a:p>
          <a:p>
            <a:r>
              <a:rPr lang="en-US" b="1">
                <a:cs typeface="Calibri Light"/>
              </a:rPr>
              <a:t>Training and education program</a:t>
            </a:r>
            <a:r>
              <a:rPr lang="en-US">
                <a:cs typeface="Calibri Light"/>
              </a:rPr>
              <a:t>s related to sex-based harassment</a:t>
            </a:r>
          </a:p>
          <a:p>
            <a:endParaRPr lang="en-US">
              <a:cs typeface="Calibri Light"/>
            </a:endParaRPr>
          </a:p>
        </p:txBody>
      </p:sp>
      <p:sp>
        <p:nvSpPr>
          <p:cNvPr id="3" name="Title 2">
            <a:extLst>
              <a:ext uri="{FF2B5EF4-FFF2-40B4-BE49-F238E27FC236}">
                <a16:creationId xmlns:a16="http://schemas.microsoft.com/office/drawing/2014/main" id="{7E74F074-E155-39F6-AFE4-EAC0EED4164F}"/>
              </a:ext>
            </a:extLst>
          </p:cNvPr>
          <p:cNvSpPr>
            <a:spLocks noGrp="1"/>
          </p:cNvSpPr>
          <p:nvPr>
            <p:ph type="title"/>
          </p:nvPr>
        </p:nvSpPr>
        <p:spPr>
          <a:xfrm>
            <a:off x="558946" y="296510"/>
            <a:ext cx="7870159" cy="456436"/>
          </a:xfrm>
        </p:spPr>
        <p:txBody>
          <a:bodyPr>
            <a:normAutofit fontScale="90000"/>
          </a:bodyPr>
          <a:lstStyle/>
          <a:p>
            <a:r>
              <a:rPr lang="en-US">
                <a:cs typeface="Calibri"/>
              </a:rPr>
              <a:t>List of Example Supportive Measures – 106.44(g)</a:t>
            </a:r>
            <a:endParaRPr lang="en-US"/>
          </a:p>
        </p:txBody>
      </p:sp>
      <p:sp>
        <p:nvSpPr>
          <p:cNvPr id="4" name="Slide Number Placeholder 3">
            <a:extLst>
              <a:ext uri="{FF2B5EF4-FFF2-40B4-BE49-F238E27FC236}">
                <a16:creationId xmlns:a16="http://schemas.microsoft.com/office/drawing/2014/main" id="{18EC5D19-C10F-D3D1-8FD9-FF8A06583AC6}"/>
              </a:ext>
            </a:extLst>
          </p:cNvPr>
          <p:cNvSpPr>
            <a:spLocks noGrp="1"/>
          </p:cNvSpPr>
          <p:nvPr>
            <p:ph type="sldNum" sz="quarter" idx="21"/>
          </p:nvPr>
        </p:nvSpPr>
        <p:spPr/>
        <p:txBody>
          <a:bodyPr/>
          <a:lstStyle/>
          <a:p>
            <a:fld id="{D74EEBE0-90DA-9449-945D-BE812F6254A8}" type="slidenum">
              <a:rPr lang="en-US" smtClean="0"/>
              <a:pPr/>
              <a:t>92</a:t>
            </a:fld>
            <a:endParaRPr lang="en-US"/>
          </a:p>
        </p:txBody>
      </p:sp>
    </p:spTree>
    <p:extLst>
      <p:ext uri="{BB962C8B-B14F-4D97-AF65-F5344CB8AC3E}">
        <p14:creationId xmlns:p14="http://schemas.microsoft.com/office/powerpoint/2010/main" val="114718215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6231D5-BBA2-5982-1DDF-326ECE6BA854}"/>
              </a:ext>
            </a:extLst>
          </p:cNvPr>
          <p:cNvSpPr>
            <a:spLocks noGrp="1"/>
          </p:cNvSpPr>
          <p:nvPr>
            <p:ph type="body" sz="quarter" idx="19"/>
          </p:nvPr>
        </p:nvSpPr>
        <p:spPr/>
        <p:txBody>
          <a:bodyPr vert="horz" lIns="91440" tIns="45720" rIns="91440" bIns="45720" rtlCol="0" anchor="t">
            <a:normAutofit/>
          </a:bodyPr>
          <a:lstStyle/>
          <a:p>
            <a:r>
              <a:rPr lang="en-US">
                <a:cs typeface="Calibri Light"/>
              </a:rPr>
              <a:t>If a student is a student with a disability under Section 504, the Title IX Coordinator may consult with your office of disability services in determining appropriate supportive measures.  See 106.44(g)(6)(ii)</a:t>
            </a:r>
          </a:p>
        </p:txBody>
      </p:sp>
      <p:sp>
        <p:nvSpPr>
          <p:cNvPr id="3" name="Title 2">
            <a:extLst>
              <a:ext uri="{FF2B5EF4-FFF2-40B4-BE49-F238E27FC236}">
                <a16:creationId xmlns:a16="http://schemas.microsoft.com/office/drawing/2014/main" id="{27AA9C74-260B-102E-DF9B-C6A06B9D0907}"/>
              </a:ext>
            </a:extLst>
          </p:cNvPr>
          <p:cNvSpPr>
            <a:spLocks noGrp="1"/>
          </p:cNvSpPr>
          <p:nvPr>
            <p:ph type="title"/>
          </p:nvPr>
        </p:nvSpPr>
        <p:spPr>
          <a:xfrm>
            <a:off x="558946" y="375338"/>
            <a:ext cx="7870159" cy="456436"/>
          </a:xfrm>
        </p:spPr>
        <p:txBody>
          <a:bodyPr>
            <a:normAutofit fontScale="90000"/>
          </a:bodyPr>
          <a:lstStyle/>
          <a:p>
            <a:r>
              <a:rPr lang="en-US">
                <a:cs typeface="Calibri"/>
              </a:rPr>
              <a:t>Consult with Disability Services re Supportive Measures</a:t>
            </a:r>
            <a:endParaRPr lang="en-US"/>
          </a:p>
        </p:txBody>
      </p:sp>
      <p:sp>
        <p:nvSpPr>
          <p:cNvPr id="4" name="Slide Number Placeholder 3">
            <a:extLst>
              <a:ext uri="{FF2B5EF4-FFF2-40B4-BE49-F238E27FC236}">
                <a16:creationId xmlns:a16="http://schemas.microsoft.com/office/drawing/2014/main" id="{9DF06627-60AE-A5DB-A508-44C8C047C107}"/>
              </a:ext>
            </a:extLst>
          </p:cNvPr>
          <p:cNvSpPr>
            <a:spLocks noGrp="1"/>
          </p:cNvSpPr>
          <p:nvPr>
            <p:ph type="sldNum" sz="quarter" idx="21"/>
          </p:nvPr>
        </p:nvSpPr>
        <p:spPr/>
        <p:txBody>
          <a:bodyPr/>
          <a:lstStyle/>
          <a:p>
            <a:fld id="{D74EEBE0-90DA-9449-945D-BE812F6254A8}" type="slidenum">
              <a:rPr lang="en-US" smtClean="0"/>
              <a:pPr/>
              <a:t>93</a:t>
            </a:fld>
            <a:endParaRPr lang="en-US"/>
          </a:p>
        </p:txBody>
      </p:sp>
    </p:spTree>
    <p:extLst>
      <p:ext uri="{BB962C8B-B14F-4D97-AF65-F5344CB8AC3E}">
        <p14:creationId xmlns:p14="http://schemas.microsoft.com/office/powerpoint/2010/main" val="395508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F99A01-0FA3-A3A4-27B3-BF510EEF4622}"/>
              </a:ext>
            </a:extLst>
          </p:cNvPr>
          <p:cNvSpPr>
            <a:spLocks noGrp="1"/>
          </p:cNvSpPr>
          <p:nvPr>
            <p:ph type="body" sz="quarter" idx="19"/>
          </p:nvPr>
        </p:nvSpPr>
        <p:spPr/>
        <p:txBody>
          <a:bodyPr vert="horz" lIns="91440" tIns="45720" rIns="91440" bIns="45720" rtlCol="0" anchor="t">
            <a:normAutofit/>
          </a:bodyPr>
          <a:lstStyle/>
          <a:p>
            <a:r>
              <a:rPr lang="en-US">
                <a:cs typeface="Calibri Light"/>
              </a:rPr>
              <a:t>Must have the ability to seek modification or reversal from an appropriate and impartial employee</a:t>
            </a:r>
          </a:p>
        </p:txBody>
      </p:sp>
      <p:sp>
        <p:nvSpPr>
          <p:cNvPr id="3" name="Title 2">
            <a:extLst>
              <a:ext uri="{FF2B5EF4-FFF2-40B4-BE49-F238E27FC236}">
                <a16:creationId xmlns:a16="http://schemas.microsoft.com/office/drawing/2014/main" id="{5885A5ED-2507-96CD-2178-C82423818129}"/>
              </a:ext>
            </a:extLst>
          </p:cNvPr>
          <p:cNvSpPr>
            <a:spLocks noGrp="1"/>
          </p:cNvSpPr>
          <p:nvPr>
            <p:ph type="title"/>
          </p:nvPr>
        </p:nvSpPr>
        <p:spPr/>
        <p:txBody>
          <a:bodyPr>
            <a:normAutofit fontScale="90000"/>
          </a:bodyPr>
          <a:lstStyle/>
          <a:p>
            <a:r>
              <a:rPr lang="en-US">
                <a:cs typeface="Calibri"/>
              </a:rPr>
              <a:t>Appeals re: Supportive Measures</a:t>
            </a:r>
            <a:endParaRPr lang="en-US"/>
          </a:p>
        </p:txBody>
      </p:sp>
      <p:sp>
        <p:nvSpPr>
          <p:cNvPr id="4" name="Slide Number Placeholder 3">
            <a:extLst>
              <a:ext uri="{FF2B5EF4-FFF2-40B4-BE49-F238E27FC236}">
                <a16:creationId xmlns:a16="http://schemas.microsoft.com/office/drawing/2014/main" id="{707F1DA6-B5CE-3FE2-3AB7-EBD1107595CB}"/>
              </a:ext>
            </a:extLst>
          </p:cNvPr>
          <p:cNvSpPr>
            <a:spLocks noGrp="1"/>
          </p:cNvSpPr>
          <p:nvPr>
            <p:ph type="sldNum" sz="quarter" idx="21"/>
          </p:nvPr>
        </p:nvSpPr>
        <p:spPr/>
        <p:txBody>
          <a:bodyPr/>
          <a:lstStyle/>
          <a:p>
            <a:fld id="{D74EEBE0-90DA-9449-945D-BE812F6254A8}" type="slidenum">
              <a:rPr lang="en-US" smtClean="0"/>
              <a:pPr/>
              <a:t>94</a:t>
            </a:fld>
            <a:endParaRPr lang="en-US"/>
          </a:p>
        </p:txBody>
      </p:sp>
    </p:spTree>
    <p:extLst>
      <p:ext uri="{BB962C8B-B14F-4D97-AF65-F5344CB8AC3E}">
        <p14:creationId xmlns:p14="http://schemas.microsoft.com/office/powerpoint/2010/main" val="83900484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F8075B-75B3-4D09-E1F5-5FB9DA4716BF}"/>
              </a:ext>
            </a:extLst>
          </p:cNvPr>
          <p:cNvSpPr>
            <a:spLocks noGrp="1"/>
          </p:cNvSpPr>
          <p:nvPr>
            <p:ph type="body" sz="quarter" idx="19"/>
          </p:nvPr>
        </p:nvSpPr>
        <p:spPr/>
        <p:txBody>
          <a:bodyPr vert="horz" lIns="91440" tIns="45720" rIns="91440" bIns="45720" rtlCol="0" anchor="t">
            <a:normAutofit lnSpcReduction="10000"/>
          </a:bodyPr>
          <a:lstStyle/>
          <a:p>
            <a:r>
              <a:rPr lang="en-US">
                <a:cs typeface="Calibri Light"/>
              </a:rPr>
              <a:t>Must undertake an individualized safety and risk analysis</a:t>
            </a:r>
          </a:p>
          <a:p>
            <a:r>
              <a:rPr lang="en-US">
                <a:cs typeface="Calibri Light"/>
              </a:rPr>
              <a:t>Must determine that an "i</a:t>
            </a:r>
            <a:r>
              <a:rPr lang="en-US" b="1">
                <a:cs typeface="Calibri Light"/>
              </a:rPr>
              <a:t>mminent and serious threat</a:t>
            </a:r>
            <a:r>
              <a:rPr lang="en-US">
                <a:cs typeface="Calibri Light"/>
              </a:rPr>
              <a:t> to the health or safety of </a:t>
            </a:r>
            <a:r>
              <a:rPr lang="en-US" b="1">
                <a:cs typeface="Calibri Light"/>
              </a:rPr>
              <a:t>a complaint or any students, employees, or other persons</a:t>
            </a:r>
            <a:r>
              <a:rPr lang="en-US">
                <a:cs typeface="Calibri Light"/>
              </a:rPr>
              <a:t> arising from the allegations of sex discrimination justifies removal"</a:t>
            </a:r>
          </a:p>
          <a:p>
            <a:r>
              <a:rPr lang="en-US">
                <a:cs typeface="Calibri Light"/>
              </a:rPr>
              <a:t>Must provide respondent with notice and an opportunity to challenge</a:t>
            </a:r>
          </a:p>
          <a:p>
            <a:pPr marL="0" indent="0">
              <a:buNone/>
            </a:pPr>
            <a:endParaRPr lang="en-US">
              <a:cs typeface="Calibri Light"/>
            </a:endParaRPr>
          </a:p>
          <a:p>
            <a:pPr marL="0" indent="0">
              <a:buNone/>
            </a:pPr>
            <a:r>
              <a:rPr lang="en-US">
                <a:cs typeface="Calibri Light"/>
              </a:rPr>
              <a:t>Note:  Institutions still have the right to put employee respondents on administrative leave.  See 106.44(I)</a:t>
            </a:r>
          </a:p>
          <a:p>
            <a:pPr marL="0" indent="0">
              <a:buNone/>
            </a:pPr>
            <a:endParaRPr lang="en-US">
              <a:cs typeface="Calibri Light"/>
            </a:endParaRPr>
          </a:p>
          <a:p>
            <a:pPr marL="0" indent="0">
              <a:buNone/>
            </a:pPr>
            <a:r>
              <a:rPr lang="en-US">
                <a:cs typeface="Calibri Light"/>
              </a:rPr>
              <a:t>Note: Reference to interaction with ADA/504</a:t>
            </a:r>
          </a:p>
        </p:txBody>
      </p:sp>
      <p:sp>
        <p:nvSpPr>
          <p:cNvPr id="3" name="Title 2">
            <a:extLst>
              <a:ext uri="{FF2B5EF4-FFF2-40B4-BE49-F238E27FC236}">
                <a16:creationId xmlns:a16="http://schemas.microsoft.com/office/drawing/2014/main" id="{918C66B0-88E6-3C32-3352-FB5012687B8C}"/>
              </a:ext>
            </a:extLst>
          </p:cNvPr>
          <p:cNvSpPr>
            <a:spLocks noGrp="1"/>
          </p:cNvSpPr>
          <p:nvPr>
            <p:ph type="title"/>
          </p:nvPr>
        </p:nvSpPr>
        <p:spPr>
          <a:xfrm>
            <a:off x="558946" y="414752"/>
            <a:ext cx="7870159" cy="456436"/>
          </a:xfrm>
        </p:spPr>
        <p:txBody>
          <a:bodyPr>
            <a:normAutofit fontScale="90000"/>
          </a:bodyPr>
          <a:lstStyle/>
          <a:p>
            <a:r>
              <a:rPr lang="en-US">
                <a:cs typeface="Calibri"/>
              </a:rPr>
              <a:t>Emergency Removal from educational program or activity</a:t>
            </a:r>
            <a:endParaRPr lang="en-US"/>
          </a:p>
        </p:txBody>
      </p:sp>
      <p:sp>
        <p:nvSpPr>
          <p:cNvPr id="4" name="Slide Number Placeholder 3">
            <a:extLst>
              <a:ext uri="{FF2B5EF4-FFF2-40B4-BE49-F238E27FC236}">
                <a16:creationId xmlns:a16="http://schemas.microsoft.com/office/drawing/2014/main" id="{240EEE1F-4C29-A20F-3996-E81EB8FA78A0}"/>
              </a:ext>
            </a:extLst>
          </p:cNvPr>
          <p:cNvSpPr>
            <a:spLocks noGrp="1"/>
          </p:cNvSpPr>
          <p:nvPr>
            <p:ph type="sldNum" sz="quarter" idx="21"/>
          </p:nvPr>
        </p:nvSpPr>
        <p:spPr/>
        <p:txBody>
          <a:bodyPr/>
          <a:lstStyle/>
          <a:p>
            <a:fld id="{D74EEBE0-90DA-9449-945D-BE812F6254A8}" type="slidenum">
              <a:rPr lang="en-US" smtClean="0"/>
              <a:pPr/>
              <a:t>95</a:t>
            </a:fld>
            <a:endParaRPr lang="en-US"/>
          </a:p>
        </p:txBody>
      </p:sp>
    </p:spTree>
    <p:extLst>
      <p:ext uri="{BB962C8B-B14F-4D97-AF65-F5344CB8AC3E}">
        <p14:creationId xmlns:p14="http://schemas.microsoft.com/office/powerpoint/2010/main" val="15044740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0AC68-6B27-E1C1-738D-27724C7D348E}"/>
              </a:ext>
            </a:extLst>
          </p:cNvPr>
          <p:cNvSpPr>
            <a:spLocks noGrp="1"/>
          </p:cNvSpPr>
          <p:nvPr>
            <p:ph type="title"/>
          </p:nvPr>
        </p:nvSpPr>
        <p:spPr>
          <a:xfrm>
            <a:off x="194441" y="2456724"/>
            <a:ext cx="10515600" cy="1325563"/>
          </a:xfrm>
        </p:spPr>
        <p:txBody>
          <a:bodyPr lIns="91440" tIns="45720" rIns="91440" bIns="45720" anchor="t">
            <a:noAutofit/>
          </a:bodyPr>
          <a:lstStyle/>
          <a:p>
            <a:r>
              <a:rPr lang="en-US" sz="4400" dirty="0">
                <a:cs typeface="Calibri"/>
              </a:rPr>
              <a:t>Student with a Disability</a:t>
            </a:r>
            <a:br>
              <a:rPr lang="en-US" sz="4400" dirty="0">
                <a:cs typeface="Calibri"/>
              </a:rPr>
            </a:br>
            <a:br>
              <a:rPr lang="en-US" sz="4400" dirty="0">
                <a:cs typeface="Calibri"/>
              </a:rPr>
            </a:br>
            <a:r>
              <a:rPr lang="en-US" sz="4400" dirty="0">
                <a:ea typeface="Calibri"/>
                <a:cs typeface="Calibri"/>
              </a:rPr>
              <a:t>Definition: 106.2</a:t>
            </a:r>
            <a:br>
              <a:rPr lang="en-US" sz="4400" dirty="0">
                <a:ea typeface="Calibri"/>
                <a:cs typeface="Calibri"/>
              </a:rPr>
            </a:br>
            <a:r>
              <a:rPr lang="en-US" sz="4400" i="1" dirty="0">
                <a:ea typeface="Calibri"/>
                <a:cs typeface="Calibri"/>
              </a:rPr>
              <a:t>See also</a:t>
            </a:r>
            <a:r>
              <a:rPr lang="en-US" sz="4400" dirty="0">
                <a:ea typeface="Calibri"/>
                <a:cs typeface="Calibri"/>
              </a:rPr>
              <a:t>106.8(e)</a:t>
            </a:r>
          </a:p>
        </p:txBody>
      </p:sp>
      <p:sp>
        <p:nvSpPr>
          <p:cNvPr id="3" name="Slide Number Placeholder 2">
            <a:extLst>
              <a:ext uri="{FF2B5EF4-FFF2-40B4-BE49-F238E27FC236}">
                <a16:creationId xmlns:a16="http://schemas.microsoft.com/office/drawing/2014/main" id="{18E7C2EA-CBCF-356D-4F54-6C6F6262FAEF}"/>
              </a:ext>
            </a:extLst>
          </p:cNvPr>
          <p:cNvSpPr>
            <a:spLocks noGrp="1"/>
          </p:cNvSpPr>
          <p:nvPr>
            <p:ph type="sldNum" sz="quarter" idx="11"/>
          </p:nvPr>
        </p:nvSpPr>
        <p:spPr/>
        <p:txBody>
          <a:bodyPr/>
          <a:lstStyle/>
          <a:p>
            <a:fld id="{D74EEBE0-90DA-9449-945D-BE812F6254A8}" type="slidenum">
              <a:rPr lang="en-US" smtClean="0"/>
              <a:pPr/>
              <a:t>96</a:t>
            </a:fld>
            <a:endParaRPr lang="en-US"/>
          </a:p>
        </p:txBody>
      </p:sp>
    </p:spTree>
    <p:extLst>
      <p:ext uri="{BB962C8B-B14F-4D97-AF65-F5344CB8AC3E}">
        <p14:creationId xmlns:p14="http://schemas.microsoft.com/office/powerpoint/2010/main" val="128624500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57A997-3FA9-243D-950E-61DBBB02DE2D}"/>
              </a:ext>
            </a:extLst>
          </p:cNvPr>
          <p:cNvSpPr>
            <a:spLocks noGrp="1"/>
          </p:cNvSpPr>
          <p:nvPr>
            <p:ph type="body" sz="quarter" idx="19"/>
          </p:nvPr>
        </p:nvSpPr>
        <p:spPr/>
        <p:txBody>
          <a:bodyPr vert="horz" lIns="91440" tIns="45720" rIns="91440" bIns="45720" rtlCol="0" anchor="t">
            <a:normAutofit/>
          </a:bodyPr>
          <a:lstStyle/>
          <a:p>
            <a:pPr>
              <a:buFont typeface="Wingdings,Sans-Serif" panose="020B0604020202020204" pitchFamily="34" charset="0"/>
              <a:buChar char="q"/>
            </a:pPr>
            <a:r>
              <a:rPr lang="en-US" dirty="0">
                <a:ea typeface="Calibri Light"/>
                <a:cs typeface="Calibri Light"/>
              </a:rPr>
              <a:t>Identify the areas of your policy that need to be amended.</a:t>
            </a:r>
          </a:p>
          <a:p>
            <a:pPr>
              <a:buFont typeface="Wingdings,Sans-Serif" panose="020B0604020202020204" pitchFamily="34" charset="0"/>
              <a:buChar char="q"/>
            </a:pPr>
            <a:r>
              <a:rPr lang="en-US" dirty="0">
                <a:ea typeface="Calibri Light"/>
                <a:cs typeface="Calibri Light"/>
              </a:rPr>
              <a:t>Work with ADA/504 Coordinator on information sharing provisions re FERPA</a:t>
            </a:r>
          </a:p>
          <a:p>
            <a:pPr>
              <a:buFont typeface="Wingdings,Sans-Serif" panose="020B0604020202020204" pitchFamily="34" charset="0"/>
              <a:buChar char="q"/>
            </a:pPr>
            <a:r>
              <a:rPr lang="en-US" dirty="0">
                <a:ea typeface="Calibri Light"/>
                <a:cs typeface="Calibri Light"/>
              </a:rPr>
              <a:t>Consider events in your process where ADA/504 issues are common (e.g. </a:t>
            </a:r>
            <a:r>
              <a:rPr lang="en-US">
                <a:ea typeface="Calibri Light"/>
                <a:cs typeface="Calibri Light"/>
              </a:rPr>
              <a:t>Grievance</a:t>
            </a:r>
            <a:r>
              <a:rPr lang="en-US" dirty="0">
                <a:ea typeface="Calibri Light"/>
                <a:cs typeface="Calibri Light"/>
              </a:rPr>
              <a:t> process, intake, etc.)</a:t>
            </a:r>
          </a:p>
          <a:p>
            <a:pPr>
              <a:buFont typeface="Wingdings,Sans-Serif" panose="020B0604020202020204" pitchFamily="34" charset="0"/>
              <a:buChar char="q"/>
            </a:pPr>
            <a:r>
              <a:rPr lang="en-US">
                <a:ea typeface="Calibri Light"/>
                <a:cs typeface="Calibri Light"/>
              </a:rPr>
              <a:t>Update training materials to reflect changes in definitions.</a:t>
            </a:r>
            <a:endParaRPr lang="en-US"/>
          </a:p>
          <a:p>
            <a:endParaRPr lang="en-US">
              <a:ea typeface="Calibri Light"/>
              <a:cs typeface="Calibri Light"/>
            </a:endParaRPr>
          </a:p>
        </p:txBody>
      </p:sp>
      <p:sp>
        <p:nvSpPr>
          <p:cNvPr id="3" name="Title 2">
            <a:extLst>
              <a:ext uri="{FF2B5EF4-FFF2-40B4-BE49-F238E27FC236}">
                <a16:creationId xmlns:a16="http://schemas.microsoft.com/office/drawing/2014/main" id="{0BC15DCF-24D9-ECDE-12F0-6D9F0E6A2F4E}"/>
              </a:ext>
            </a:extLst>
          </p:cNvPr>
          <p:cNvSpPr>
            <a:spLocks noGrp="1"/>
          </p:cNvSpPr>
          <p:nvPr>
            <p:ph type="title"/>
          </p:nvPr>
        </p:nvSpPr>
        <p:spPr>
          <a:xfrm>
            <a:off x="558946" y="270235"/>
            <a:ext cx="7870159" cy="456436"/>
          </a:xfrm>
        </p:spPr>
        <p:txBody>
          <a:bodyPr>
            <a:normAutofit fontScale="90000"/>
          </a:bodyPr>
          <a:lstStyle/>
          <a:p>
            <a:r>
              <a:rPr lang="en-US" dirty="0">
                <a:ea typeface="Calibri"/>
                <a:cs typeface="Calibri"/>
              </a:rPr>
              <a:t>Key Action Items: Students with a Disability</a:t>
            </a:r>
            <a:endParaRPr lang="en-US" dirty="0"/>
          </a:p>
        </p:txBody>
      </p:sp>
      <p:sp>
        <p:nvSpPr>
          <p:cNvPr id="4" name="Slide Number Placeholder 3">
            <a:extLst>
              <a:ext uri="{FF2B5EF4-FFF2-40B4-BE49-F238E27FC236}">
                <a16:creationId xmlns:a16="http://schemas.microsoft.com/office/drawing/2014/main" id="{252943B9-786C-23F0-FFE4-45710992FAFB}"/>
              </a:ext>
            </a:extLst>
          </p:cNvPr>
          <p:cNvSpPr>
            <a:spLocks noGrp="1"/>
          </p:cNvSpPr>
          <p:nvPr>
            <p:ph type="sldNum" sz="quarter" idx="21"/>
          </p:nvPr>
        </p:nvSpPr>
        <p:spPr/>
        <p:txBody>
          <a:bodyPr/>
          <a:lstStyle/>
          <a:p>
            <a:fld id="{D74EEBE0-90DA-9449-945D-BE812F6254A8}" type="slidenum">
              <a:rPr lang="en-US" smtClean="0"/>
              <a:pPr/>
              <a:t>97</a:t>
            </a:fld>
            <a:endParaRPr lang="en-US"/>
          </a:p>
        </p:txBody>
      </p:sp>
    </p:spTree>
    <p:extLst>
      <p:ext uri="{BB962C8B-B14F-4D97-AF65-F5344CB8AC3E}">
        <p14:creationId xmlns:p14="http://schemas.microsoft.com/office/powerpoint/2010/main" val="124397075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E48C76-209F-7335-5652-E8571EFEB84B}"/>
              </a:ext>
            </a:extLst>
          </p:cNvPr>
          <p:cNvSpPr>
            <a:spLocks noGrp="1"/>
          </p:cNvSpPr>
          <p:nvPr>
            <p:ph type="body" sz="quarter" idx="19"/>
          </p:nvPr>
        </p:nvSpPr>
        <p:spPr/>
        <p:txBody>
          <a:bodyPr vert="horz" lIns="91440" tIns="45720" rIns="91440" bIns="45720" rtlCol="0" anchor="t">
            <a:normAutofit/>
          </a:bodyPr>
          <a:lstStyle/>
          <a:p>
            <a:r>
              <a:rPr lang="en-US">
                <a:cs typeface="Calibri Light"/>
              </a:rPr>
              <a:t>A student who is an individual with a disability under Section 504, or a child with a disability as defined by the IDEA.</a:t>
            </a:r>
            <a:endParaRPr lang="en-US">
              <a:ea typeface="Calibri Light"/>
              <a:cs typeface="Calibri Light"/>
            </a:endParaRPr>
          </a:p>
          <a:p>
            <a:r>
              <a:rPr lang="en-US">
                <a:cs typeface="Calibri Light"/>
              </a:rPr>
              <a:t>TIXC "</a:t>
            </a:r>
            <a:r>
              <a:rPr lang="en-US" b="1" u="sng">
                <a:cs typeface="Calibri Light"/>
              </a:rPr>
              <a:t>may</a:t>
            </a:r>
            <a:r>
              <a:rPr lang="en-US" b="1">
                <a:cs typeface="Calibri Light"/>
              </a:rPr>
              <a:t> </a:t>
            </a:r>
            <a:r>
              <a:rPr lang="en-US">
                <a:cs typeface="Calibri Light"/>
              </a:rPr>
              <a:t>consult, as appropriate" with disability support services to help comply with Section 504.  Such consultation = "legitimate educational interest." </a:t>
            </a:r>
            <a:endParaRPr lang="en-US">
              <a:ea typeface="Calibri Light"/>
              <a:cs typeface="Calibri Light"/>
            </a:endParaRPr>
          </a:p>
          <a:p>
            <a:r>
              <a:rPr lang="en-US">
                <a:ea typeface="+mj-lt"/>
                <a:cs typeface="+mj-lt"/>
              </a:rPr>
              <a:t>Recipients must establish criteria in its annual notification of FERPA rights to permit its Title IX Coordinator to constitute a school official with legitimate educational interests when performing functions to carry out § 106.8(e)</a:t>
            </a:r>
            <a:endParaRPr lang="en-US">
              <a:cs typeface="Calibri Light" panose="020F0302020204030204"/>
            </a:endParaRPr>
          </a:p>
        </p:txBody>
      </p:sp>
      <p:sp>
        <p:nvSpPr>
          <p:cNvPr id="3" name="Title 2">
            <a:extLst>
              <a:ext uri="{FF2B5EF4-FFF2-40B4-BE49-F238E27FC236}">
                <a16:creationId xmlns:a16="http://schemas.microsoft.com/office/drawing/2014/main" id="{FDF9BAA4-0F3D-579E-976D-5699CC68273C}"/>
              </a:ext>
            </a:extLst>
          </p:cNvPr>
          <p:cNvSpPr>
            <a:spLocks noGrp="1"/>
          </p:cNvSpPr>
          <p:nvPr>
            <p:ph type="title"/>
          </p:nvPr>
        </p:nvSpPr>
        <p:spPr>
          <a:xfrm>
            <a:off x="558946" y="454166"/>
            <a:ext cx="7870159" cy="456436"/>
          </a:xfrm>
        </p:spPr>
        <p:txBody>
          <a:bodyPr>
            <a:normAutofit fontScale="90000"/>
          </a:bodyPr>
          <a:lstStyle/>
          <a:p>
            <a:r>
              <a:rPr lang="en-US">
                <a:cs typeface="Calibri"/>
              </a:rPr>
              <a:t>Definition of Student with a Disability – 106.2</a:t>
            </a:r>
            <a:endParaRPr lang="en-US"/>
          </a:p>
        </p:txBody>
      </p:sp>
      <p:sp>
        <p:nvSpPr>
          <p:cNvPr id="4" name="Slide Number Placeholder 3">
            <a:extLst>
              <a:ext uri="{FF2B5EF4-FFF2-40B4-BE49-F238E27FC236}">
                <a16:creationId xmlns:a16="http://schemas.microsoft.com/office/drawing/2014/main" id="{6FF6F196-E8D7-DC3B-34D3-E179B9E2E36E}"/>
              </a:ext>
            </a:extLst>
          </p:cNvPr>
          <p:cNvSpPr>
            <a:spLocks noGrp="1"/>
          </p:cNvSpPr>
          <p:nvPr>
            <p:ph type="sldNum" sz="quarter" idx="21"/>
          </p:nvPr>
        </p:nvSpPr>
        <p:spPr/>
        <p:txBody>
          <a:bodyPr/>
          <a:lstStyle/>
          <a:p>
            <a:fld id="{D74EEBE0-90DA-9449-945D-BE812F6254A8}" type="slidenum">
              <a:rPr lang="en-US" smtClean="0"/>
              <a:pPr/>
              <a:t>98</a:t>
            </a:fld>
            <a:endParaRPr lang="en-US"/>
          </a:p>
        </p:txBody>
      </p:sp>
    </p:spTree>
    <p:extLst>
      <p:ext uri="{BB962C8B-B14F-4D97-AF65-F5344CB8AC3E}">
        <p14:creationId xmlns:p14="http://schemas.microsoft.com/office/powerpoint/2010/main" val="65430394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E48C76-209F-7335-5652-E8571EFEB84B}"/>
              </a:ext>
            </a:extLst>
          </p:cNvPr>
          <p:cNvSpPr>
            <a:spLocks noGrp="1"/>
          </p:cNvSpPr>
          <p:nvPr>
            <p:ph type="body" sz="quarter" idx="19"/>
          </p:nvPr>
        </p:nvSpPr>
        <p:spPr/>
        <p:txBody>
          <a:bodyPr vert="horz" lIns="91440" tIns="45720" rIns="91440" bIns="45720" rtlCol="0" anchor="t">
            <a:normAutofit/>
          </a:bodyPr>
          <a:lstStyle/>
          <a:p>
            <a:pPr marL="0" indent="0">
              <a:buNone/>
            </a:pPr>
            <a:endParaRPr lang="en-US">
              <a:cs typeface="Calibri Light"/>
            </a:endParaRPr>
          </a:p>
          <a:p>
            <a:pPr marL="0" indent="0">
              <a:buNone/>
            </a:pPr>
            <a:endParaRPr lang="en-US">
              <a:cs typeface="Calibri Light"/>
            </a:endParaRPr>
          </a:p>
          <a:p>
            <a:pPr marL="0" indent="0">
              <a:buNone/>
            </a:pPr>
            <a:r>
              <a:rPr lang="en-US">
                <a:cs typeface="Calibri Light"/>
              </a:rPr>
              <a:t>"</a:t>
            </a:r>
            <a:r>
              <a:rPr lang="en-US">
                <a:ea typeface="+mj-lt"/>
                <a:cs typeface="+mj-lt"/>
              </a:rPr>
              <a:t>The rights of students with disabilities warrant the attention and concern demonstrated by the obligations set forth in § 106.8(e), and the inclusion of this provision in the final regulations will provide clarity for students with disabilities about what to expect from their educational institutions when they are involved in Title IX grievance procedures as complainants or respondents." </a:t>
            </a:r>
            <a:endParaRPr lang="en-US">
              <a:ea typeface="Calibri Light" panose="020F0302020204030204"/>
              <a:cs typeface="Calibri Light" panose="020F0302020204030204"/>
            </a:endParaRPr>
          </a:p>
        </p:txBody>
      </p:sp>
      <p:sp>
        <p:nvSpPr>
          <p:cNvPr id="3" name="Title 2">
            <a:extLst>
              <a:ext uri="{FF2B5EF4-FFF2-40B4-BE49-F238E27FC236}">
                <a16:creationId xmlns:a16="http://schemas.microsoft.com/office/drawing/2014/main" id="{FDF9BAA4-0F3D-579E-976D-5699CC68273C}"/>
              </a:ext>
            </a:extLst>
          </p:cNvPr>
          <p:cNvSpPr>
            <a:spLocks noGrp="1"/>
          </p:cNvSpPr>
          <p:nvPr>
            <p:ph type="title"/>
          </p:nvPr>
        </p:nvSpPr>
        <p:spPr/>
        <p:txBody>
          <a:bodyPr>
            <a:normAutofit fontScale="90000"/>
          </a:bodyPr>
          <a:lstStyle/>
          <a:p>
            <a:r>
              <a:rPr lang="en-US">
                <a:cs typeface="Calibri"/>
              </a:rPr>
              <a:t>Students with Disabilities</a:t>
            </a:r>
          </a:p>
        </p:txBody>
      </p:sp>
      <p:sp>
        <p:nvSpPr>
          <p:cNvPr id="4" name="Slide Number Placeholder 3">
            <a:extLst>
              <a:ext uri="{FF2B5EF4-FFF2-40B4-BE49-F238E27FC236}">
                <a16:creationId xmlns:a16="http://schemas.microsoft.com/office/drawing/2014/main" id="{4DBCF9FE-E872-9421-53C5-FA1638AB7027}"/>
              </a:ext>
            </a:extLst>
          </p:cNvPr>
          <p:cNvSpPr>
            <a:spLocks noGrp="1"/>
          </p:cNvSpPr>
          <p:nvPr>
            <p:ph type="sldNum" sz="quarter" idx="21"/>
          </p:nvPr>
        </p:nvSpPr>
        <p:spPr/>
        <p:txBody>
          <a:bodyPr/>
          <a:lstStyle/>
          <a:p>
            <a:fld id="{D74EEBE0-90DA-9449-945D-BE812F6254A8}" type="slidenum">
              <a:rPr lang="en-US" smtClean="0"/>
              <a:pPr/>
              <a:t>99</a:t>
            </a:fld>
            <a:endParaRPr lang="en-US"/>
          </a:p>
        </p:txBody>
      </p:sp>
    </p:spTree>
    <p:extLst>
      <p:ext uri="{BB962C8B-B14F-4D97-AF65-F5344CB8AC3E}">
        <p14:creationId xmlns:p14="http://schemas.microsoft.com/office/powerpoint/2010/main" val="7517814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5.0.0"/>
  <p:tag name="SLIDO_PRESENTATION_ID" val="00000000-0000-0000-0000-000000000000"/>
  <p:tag name="SLIDO_EVENT_UUID" val="a82b0535-8ca0-4433-94d4-916d185df045"/>
  <p:tag name="SLIDO_EVENT_SECTION_UUID" val="141be708-722e-449d-9e36-5dcdb7901d84"/>
</p:tagLst>
</file>

<file path=ppt/theme/theme1.xml><?xml version="1.0" encoding="utf-8"?>
<a:theme xmlns:a="http://schemas.openxmlformats.org/drawingml/2006/main" name="Office Theme">
  <a:themeElements>
    <a:clrScheme name="Custom 117">
      <a:dk1>
        <a:sysClr val="windowText" lastClr="000000"/>
      </a:dk1>
      <a:lt1>
        <a:sysClr val="window" lastClr="FFFFFF"/>
      </a:lt1>
      <a:dk2>
        <a:srgbClr val="44546A"/>
      </a:dk2>
      <a:lt2>
        <a:srgbClr val="E7E6E6"/>
      </a:lt2>
      <a:accent1>
        <a:srgbClr val="E23042"/>
      </a:accent1>
      <a:accent2>
        <a:srgbClr val="3578AF"/>
      </a:accent2>
      <a:accent3>
        <a:srgbClr val="C4C4C4"/>
      </a:accent3>
      <a:accent4>
        <a:srgbClr val="A80B22"/>
      </a:accent4>
      <a:accent5>
        <a:srgbClr val="E2E2E2"/>
      </a:accent5>
      <a:accent6>
        <a:srgbClr val="2A6187"/>
      </a:accent6>
      <a:hlink>
        <a:srgbClr val="0563C1"/>
      </a:hlink>
      <a:folHlink>
        <a:srgbClr val="954F72"/>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E96592D1-A3C0-CD4C-A28C-F028C707E8A7}" vid="{A63A7F91-7D1F-D049-BA01-EDEBA4D5EFD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0AD4D6-2712-4EC3-A727-A5652AD67F9C}">
  <ds:schemaRefs>
    <ds:schemaRef ds:uri="http://schemas.microsoft.com/sharepoint/v3/contenttype/forms"/>
  </ds:schemaRefs>
</ds:datastoreItem>
</file>

<file path=customXml/itemProps2.xml><?xml version="1.0" encoding="utf-8"?>
<ds:datastoreItem xmlns:ds="http://schemas.openxmlformats.org/officeDocument/2006/customXml" ds:itemID="{873ACE82-BD1C-4CC4-B9C6-7097502B70B7}">
  <ds:schemaRefs>
    <ds:schemaRef ds:uri="230e9df3-be65-4c73-a93b-d1236ebd677e"/>
    <ds:schemaRef ds:uri="71af3243-3dd4-4a8d-8c0d-dd76da1f02a5"/>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A704BC66-A771-492B-8E79-E3C5E33B71F0}">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136</Slides>
  <Notes>6</Notes>
  <HiddenSlides>0</HiddenSlides>
  <ScaleCrop>false</ScaleCrop>
  <HeadingPairs>
    <vt:vector size="4" baseType="variant">
      <vt:variant>
        <vt:lpstr>Theme</vt:lpstr>
      </vt:variant>
      <vt:variant>
        <vt:i4>1</vt:i4>
      </vt:variant>
      <vt:variant>
        <vt:lpstr>Slide Titles</vt:lpstr>
      </vt:variant>
      <vt:variant>
        <vt:i4>136</vt:i4>
      </vt:variant>
    </vt:vector>
  </HeadingPairs>
  <TitlesOfParts>
    <vt:vector size="137" baseType="lpstr">
      <vt:lpstr>Office Theme</vt:lpstr>
      <vt:lpstr>Annual Clery Act Compliance Training and Introduction to 2024 Title IX Regulations</vt:lpstr>
      <vt:lpstr>Speakers</vt:lpstr>
      <vt:lpstr>Overview</vt:lpstr>
      <vt:lpstr>A Quick Note About Terminology</vt:lpstr>
      <vt:lpstr>Clery Act in Context (1 of 2)</vt:lpstr>
      <vt:lpstr>Clery Act in Context (2 of 2)</vt:lpstr>
      <vt:lpstr>Where does Clery fit?</vt:lpstr>
      <vt:lpstr>Title IX Overlay</vt:lpstr>
      <vt:lpstr>Data Disclaimer</vt:lpstr>
      <vt:lpstr>Sexual Assault – Clery Definition</vt:lpstr>
      <vt:lpstr>Sexual Assault - 2020/2024 Title IX Regs</vt:lpstr>
      <vt:lpstr>Rape - NIBRS</vt:lpstr>
      <vt:lpstr>Sodomy - NIBRS</vt:lpstr>
      <vt:lpstr>Sexual Assault With An Object - NIBRS</vt:lpstr>
      <vt:lpstr>Fondling - NIBRS</vt:lpstr>
      <vt:lpstr>Quick Check</vt:lpstr>
      <vt:lpstr>Which are sexual assault if there is no consent?</vt:lpstr>
      <vt:lpstr>Incest - NIBRS</vt:lpstr>
      <vt:lpstr>Statutory Rape - NIBRS</vt:lpstr>
      <vt:lpstr>Attempt - Sexual Assault</vt:lpstr>
      <vt:lpstr>Attempt - Hypos</vt:lpstr>
      <vt:lpstr>How often does sexual assault occur?</vt:lpstr>
      <vt:lpstr>How are LGBTQ individuals affected? (1 of 2)</vt:lpstr>
      <vt:lpstr>How are LGBTQ individuals affected? (2 of 2)</vt:lpstr>
      <vt:lpstr>Graphic from The Trevor Project</vt:lpstr>
      <vt:lpstr>Who commits sexual assault?  BJS 2014</vt:lpstr>
      <vt:lpstr>When does sexual assault occur on campus?</vt:lpstr>
      <vt:lpstr>How often is alcohol/drug use involved?</vt:lpstr>
      <vt:lpstr>Sexual Assault: Considerations for Cases</vt:lpstr>
      <vt:lpstr>Intimate Partner Violence – Dating Violence</vt:lpstr>
      <vt:lpstr>IPV – Domestic Violence</vt:lpstr>
      <vt:lpstr>IPV Stats from CDC (July 24, 2024)</vt:lpstr>
      <vt:lpstr>IPV vs. Healthy Relationships</vt:lpstr>
      <vt:lpstr>Common Concerns in IPV Situations</vt:lpstr>
      <vt:lpstr>IPV: Questions</vt:lpstr>
      <vt:lpstr>Stalking Definition </vt:lpstr>
      <vt:lpstr>Stalking: Course of Conduct</vt:lpstr>
      <vt:lpstr>Hypo: Aunt Petunia's Course of Conduct</vt:lpstr>
      <vt:lpstr>Stalking: Reasonable Person</vt:lpstr>
      <vt:lpstr>Stalking: Substantial Emotional Distress</vt:lpstr>
      <vt:lpstr>Stalking: Statistics</vt:lpstr>
      <vt:lpstr>Stalking: Common Concerns</vt:lpstr>
      <vt:lpstr>Stalking: Considerations for Processing</vt:lpstr>
      <vt:lpstr>Scenario Disclaimer</vt:lpstr>
      <vt:lpstr>Scenario Basics</vt:lpstr>
      <vt:lpstr>Initial Report</vt:lpstr>
      <vt:lpstr>Issue Spotting</vt:lpstr>
      <vt:lpstr>Intake Meeting with Bailey</vt:lpstr>
      <vt:lpstr>Intake Meeting with Kim</vt:lpstr>
      <vt:lpstr>What If....</vt:lpstr>
      <vt:lpstr>No Contact Order Violation</vt:lpstr>
      <vt:lpstr>Procedures</vt:lpstr>
      <vt:lpstr>The 2024 Regulations!</vt:lpstr>
      <vt:lpstr>Current Lawsuit Status</vt:lpstr>
      <vt:lpstr>Sex Discrimination  Definition: 106.10</vt:lpstr>
      <vt:lpstr>Key Takeaways from this Section: Sex Discrimination</vt:lpstr>
      <vt:lpstr>Key Action Items:  Sex Discrimination </vt:lpstr>
      <vt:lpstr>Prohibition – 106.31</vt:lpstr>
      <vt:lpstr>Scope – 106.10 </vt:lpstr>
      <vt:lpstr>Where an Exception Applies... 106.31</vt:lpstr>
      <vt:lpstr>Florida's Safety in Public Spaces Act</vt:lpstr>
      <vt:lpstr>Application – 106.11</vt:lpstr>
      <vt:lpstr>Sex-Based Harassment  Definition: 106.2</vt:lpstr>
      <vt:lpstr>Key Takeaways: Sex-Based Harassment </vt:lpstr>
      <vt:lpstr>Key Action Items: Sex-Based Harassment</vt:lpstr>
      <vt:lpstr>Definition of Sex-Based Harassment – 106.2</vt:lpstr>
      <vt:lpstr>Definition of Quid Pro Quo – 106.2</vt:lpstr>
      <vt:lpstr>Definition of Hostile Environment – 106.2 (1 of 2)</vt:lpstr>
      <vt:lpstr>Definition of Hostile Environment – 106.2 (2 of 2)</vt:lpstr>
      <vt:lpstr>Specific Offenses</vt:lpstr>
      <vt:lpstr>"Knowledge" and Reporting Requirements</vt:lpstr>
      <vt:lpstr>Key Action Items: "Actual Knowledge" and Reporting Requirements</vt:lpstr>
      <vt:lpstr>Language in 2020 Title IX Regulations</vt:lpstr>
      <vt:lpstr>Section 106.44's Notice Requirements – Elementary or Secondary School Recipients</vt:lpstr>
      <vt:lpstr>Reporting in Non-K12 Settings</vt:lpstr>
      <vt:lpstr>Definition of "Confidential Employees"</vt:lpstr>
      <vt:lpstr>Confidential employee requirements</vt:lpstr>
      <vt:lpstr>"Take Back the Night" Exception</vt:lpstr>
      <vt:lpstr>Jurisdiction</vt:lpstr>
      <vt:lpstr>Key Action Items: Jurisdiction</vt:lpstr>
      <vt:lpstr>34 CFR 106.11</vt:lpstr>
      <vt:lpstr>Definition of "Student" - 106.2</vt:lpstr>
      <vt:lpstr>Definition of "Complaint" - 106.2</vt:lpstr>
      <vt:lpstr>Duties of a Title IX Coordinator  See Entire Regulations</vt:lpstr>
      <vt:lpstr>Key Takeaways this Section: Duties of a Title IX Coordinator</vt:lpstr>
      <vt:lpstr>Initiation of Complaint by TIXC</vt:lpstr>
      <vt:lpstr>Initiation of Complaint by TIXC – tell Complainant</vt:lpstr>
      <vt:lpstr>Supportive Measures and Emergency Removal  Definition: 106.2 See also 106.44(h) and (i)</vt:lpstr>
      <vt:lpstr>Key Action Items: Supportive Measures and Emergency Removal</vt:lpstr>
      <vt:lpstr>Key Takeaways this Section: Duties of a Title IX Coordinator</vt:lpstr>
      <vt:lpstr>Definition of Supportive Measures – 106.2</vt:lpstr>
      <vt:lpstr>List of Example Supportive Measures – 106.44(g)</vt:lpstr>
      <vt:lpstr>Consult with Disability Services re Supportive Measures</vt:lpstr>
      <vt:lpstr>Appeals re: Supportive Measures</vt:lpstr>
      <vt:lpstr>Emergency Removal from educational program or activity</vt:lpstr>
      <vt:lpstr>Student with a Disability  Definition: 106.2 See also106.8(e)</vt:lpstr>
      <vt:lpstr>Key Action Items: Students with a Disability</vt:lpstr>
      <vt:lpstr>Definition of Student with a Disability – 106.2</vt:lpstr>
      <vt:lpstr>Students with Disabilities</vt:lpstr>
      <vt:lpstr>Informal Resolution  See 106.44(k)</vt:lpstr>
      <vt:lpstr>Key Action Items: Informal Resolution</vt:lpstr>
      <vt:lpstr>Informal Resolution (IR) 106.44(k) - Expanded</vt:lpstr>
      <vt:lpstr>Grievance Process  See 106.44, 106.45, and 106.46</vt:lpstr>
      <vt:lpstr>Key Action Items: Grievance Process</vt:lpstr>
      <vt:lpstr>Definition of Relevant – 106.2</vt:lpstr>
      <vt:lpstr>Definition of Remedies – 106.2</vt:lpstr>
      <vt:lpstr>Which Grievance Process Applies? (Assuming Jurisdiction)</vt:lpstr>
      <vt:lpstr>106.45(a)(2) - Who can file a complaint?</vt:lpstr>
      <vt:lpstr>Other Notable Features of 106.45 Process</vt:lpstr>
      <vt:lpstr>Investigator as Decision-Maker – 106.45</vt:lpstr>
      <vt:lpstr>No Advisors Under 106.45</vt:lpstr>
      <vt:lpstr>Features of 106.46</vt:lpstr>
      <vt:lpstr>106.46(f) Credibility Procedures</vt:lpstr>
      <vt:lpstr>Non-Participation under 106.46(f)(4)</vt:lpstr>
      <vt:lpstr>Initial Thoughts</vt:lpstr>
      <vt:lpstr>New Training Requirements  106.8(d)</vt:lpstr>
      <vt:lpstr>Key Takeaways This Section: New Training Requirements (Slide 1 of 2)</vt:lpstr>
      <vt:lpstr>Key Takeaways this Section: New Training Requirements (Slide 2 of 2)</vt:lpstr>
      <vt:lpstr>The Who and the When of Training Requirements 106.8(d)</vt:lpstr>
      <vt:lpstr>"All Employees"</vt:lpstr>
      <vt:lpstr>Title IX Team</vt:lpstr>
      <vt:lpstr>Title IX Coordinator/Designees</vt:lpstr>
      <vt:lpstr>Training Records  </vt:lpstr>
      <vt:lpstr>Retaliation  Definition: 106.2 See also 106.71</vt:lpstr>
      <vt:lpstr>Key Takeaways this Section: Retaliation</vt:lpstr>
      <vt:lpstr>Definition of Retaliation, 106.2</vt:lpstr>
      <vt:lpstr>Definition of Retaliation, 106.2</vt:lpstr>
      <vt:lpstr>Athletics</vt:lpstr>
      <vt:lpstr>Athletics</vt:lpstr>
      <vt:lpstr>Pregnancy and Parenting  Definitions: 106.2</vt:lpstr>
      <vt:lpstr>Key Takeaways this Section: Pregnancy and Parenting</vt:lpstr>
      <vt:lpstr>Definition of Parental Status – 106.2</vt:lpstr>
      <vt:lpstr>Definition of Pregnancy or Related Conditions – 106.2</vt:lpstr>
      <vt:lpstr>Key Regulations</vt:lpstr>
      <vt:lpstr>Your Next Moves</vt:lpstr>
      <vt:lpstr>Next Steps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Clery Act Compliance Training and Introduction to 2024 Title IX Regulations</dc:title>
  <dc:subject/>
  <dc:creator>Lorna Fink</dc:creator>
  <cp:keywords/>
  <dc:description/>
  <cp:revision>233</cp:revision>
  <dcterms:created xsi:type="dcterms:W3CDTF">2024-07-21T21:59:54Z</dcterms:created>
  <dcterms:modified xsi:type="dcterms:W3CDTF">2024-07-25T14:11:52Z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