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54"/>
  </p:notesMasterIdLst>
  <p:sldIdLst>
    <p:sldId id="1864" r:id="rId5"/>
    <p:sldId id="1846" r:id="rId6"/>
    <p:sldId id="1869" r:id="rId7"/>
    <p:sldId id="1870" r:id="rId8"/>
    <p:sldId id="1913" r:id="rId9"/>
    <p:sldId id="1914" r:id="rId10"/>
    <p:sldId id="1845" r:id="rId11"/>
    <p:sldId id="1871" r:id="rId12"/>
    <p:sldId id="1872" r:id="rId13"/>
    <p:sldId id="1873" r:id="rId14"/>
    <p:sldId id="1874" r:id="rId15"/>
    <p:sldId id="1875" r:id="rId16"/>
    <p:sldId id="1876" r:id="rId17"/>
    <p:sldId id="1877" r:id="rId18"/>
    <p:sldId id="1878" r:id="rId19"/>
    <p:sldId id="1879" r:id="rId20"/>
    <p:sldId id="1880" r:id="rId21"/>
    <p:sldId id="1881" r:id="rId22"/>
    <p:sldId id="1882" r:id="rId23"/>
    <p:sldId id="1883" r:id="rId24"/>
    <p:sldId id="1884" r:id="rId25"/>
    <p:sldId id="1885" r:id="rId26"/>
    <p:sldId id="1886" r:id="rId27"/>
    <p:sldId id="1887" r:id="rId28"/>
    <p:sldId id="1888" r:id="rId29"/>
    <p:sldId id="1889" r:id="rId30"/>
    <p:sldId id="1858" r:id="rId31"/>
    <p:sldId id="1890" r:id="rId32"/>
    <p:sldId id="1891" r:id="rId33"/>
    <p:sldId id="1894" r:id="rId34"/>
    <p:sldId id="1893" r:id="rId35"/>
    <p:sldId id="1895" r:id="rId36"/>
    <p:sldId id="1896" r:id="rId37"/>
    <p:sldId id="1897" r:id="rId38"/>
    <p:sldId id="1898" r:id="rId39"/>
    <p:sldId id="1899" r:id="rId40"/>
    <p:sldId id="1900" r:id="rId41"/>
    <p:sldId id="1901" r:id="rId42"/>
    <p:sldId id="1902" r:id="rId43"/>
    <p:sldId id="1903" r:id="rId44"/>
    <p:sldId id="1904" r:id="rId45"/>
    <p:sldId id="1905" r:id="rId46"/>
    <p:sldId id="1906" r:id="rId47"/>
    <p:sldId id="1907" r:id="rId48"/>
    <p:sldId id="1908" r:id="rId49"/>
    <p:sldId id="1909" r:id="rId50"/>
    <p:sldId id="1910" r:id="rId51"/>
    <p:sldId id="1911" r:id="rId52"/>
    <p:sldId id="1912" r:id="rId53"/>
  </p:sldIdLst>
  <p:sldSz cx="12192000" cy="6858000"/>
  <p:notesSz cx="6858000" cy="9144000"/>
  <p:custDataLst>
    <p:tags r:id="rId55"/>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4387"/>
    <a:srgbClr val="FF2625"/>
    <a:srgbClr val="007788"/>
    <a:srgbClr val="297C2A"/>
    <a:srgbClr val="F69000"/>
    <a:srgbClr val="01C2D1"/>
    <a:srgbClr val="D6D734"/>
    <a:srgbClr val="005C68"/>
    <a:srgbClr val="3B2E58"/>
    <a:srgbClr val="6B292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A1F1C8-149D-66C6-DD5B-DB106ABA4CEA}" v="4131" dt="2024-07-24T23:50:35.464"/>
    <p1510:client id="{279A4E60-C22E-E2E8-B4D1-1CBC292FEB43}" v="4" dt="2024-07-25T16:36:10.822"/>
    <p1510:client id="{B89987AD-9F83-2967-CD94-88FC1DEC88B7}" v="102" dt="2024-07-24T23:03:37.7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83" autoAdjust="0"/>
    <p:restoredTop sz="94725" autoAdjust="0"/>
  </p:normalViewPr>
  <p:slideViewPr>
    <p:cSldViewPr snapToGrid="0">
      <p:cViewPr varScale="1">
        <p:scale>
          <a:sx n="92" d="100"/>
          <a:sy n="92" d="100"/>
        </p:scale>
        <p:origin x="200" y="496"/>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gs" Target="tags/tag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eton, Melissa" userId="S::mcarleton_brickergraydon.com#ext#@netorgft9772096.onmicrosoft.com::a6c98b5c-51df-49c8-8a74-8b3e81fbc7a0" providerId="AD" clId="Web-{B89987AD-9F83-2967-CD94-88FC1DEC88B7}"/>
    <pc:docChg chg="addSld modSld">
      <pc:chgData name="Carleton, Melissa" userId="S::mcarleton_brickergraydon.com#ext#@netorgft9772096.onmicrosoft.com::a6c98b5c-51df-49c8-8a74-8b3e81fbc7a0" providerId="AD" clId="Web-{B89987AD-9F83-2967-CD94-88FC1DEC88B7}" dt="2024-07-24T23:03:37.754" v="100" actId="20577"/>
      <pc:docMkLst>
        <pc:docMk/>
      </pc:docMkLst>
      <pc:sldChg chg="modSp">
        <pc:chgData name="Carleton, Melissa" userId="S::mcarleton_brickergraydon.com#ext#@netorgft9772096.onmicrosoft.com::a6c98b5c-51df-49c8-8a74-8b3e81fbc7a0" providerId="AD" clId="Web-{B89987AD-9F83-2967-CD94-88FC1DEC88B7}" dt="2024-07-24T22:59:20.705" v="88" actId="20577"/>
        <pc:sldMkLst>
          <pc:docMk/>
          <pc:sldMk cId="461669259" sldId="1846"/>
        </pc:sldMkLst>
        <pc:spChg chg="mod">
          <ac:chgData name="Carleton, Melissa" userId="S::mcarleton_brickergraydon.com#ext#@netorgft9772096.onmicrosoft.com::a6c98b5c-51df-49c8-8a74-8b3e81fbc7a0" providerId="AD" clId="Web-{B89987AD-9F83-2967-CD94-88FC1DEC88B7}" dt="2024-07-24T22:59:11.470" v="87" actId="20577"/>
          <ac:spMkLst>
            <pc:docMk/>
            <pc:sldMk cId="461669259" sldId="1846"/>
            <ac:spMk id="2" creationId="{3F36812B-2065-4A2B-B59B-8957022687BC}"/>
          </ac:spMkLst>
        </pc:spChg>
        <pc:spChg chg="mod">
          <ac:chgData name="Carleton, Melissa" userId="S::mcarleton_brickergraydon.com#ext#@netorgft9772096.onmicrosoft.com::a6c98b5c-51df-49c8-8a74-8b3e81fbc7a0" providerId="AD" clId="Web-{B89987AD-9F83-2967-CD94-88FC1DEC88B7}" dt="2024-07-24T22:59:20.705" v="88" actId="20577"/>
          <ac:spMkLst>
            <pc:docMk/>
            <pc:sldMk cId="461669259" sldId="1846"/>
            <ac:spMk id="7" creationId="{87BA0B6F-5258-479C-87B7-C806E6757035}"/>
          </ac:spMkLst>
        </pc:spChg>
      </pc:sldChg>
      <pc:sldChg chg="addSp delSp modSp new">
        <pc:chgData name="Carleton, Melissa" userId="S::mcarleton_brickergraydon.com#ext#@netorgft9772096.onmicrosoft.com::a6c98b5c-51df-49c8-8a74-8b3e81fbc7a0" providerId="AD" clId="Web-{B89987AD-9F83-2967-CD94-88FC1DEC88B7}" dt="2024-07-24T23:03:37.754" v="100" actId="20577"/>
        <pc:sldMkLst>
          <pc:docMk/>
          <pc:sldMk cId="3847501839" sldId="1869"/>
        </pc:sldMkLst>
        <pc:spChg chg="mod">
          <ac:chgData name="Carleton, Melissa" userId="S::mcarleton_brickergraydon.com#ext#@netorgft9772096.onmicrosoft.com::a6c98b5c-51df-49c8-8a74-8b3e81fbc7a0" providerId="AD" clId="Web-{B89987AD-9F83-2967-CD94-88FC1DEC88B7}" dt="2024-07-24T23:03:37.754" v="100" actId="20577"/>
          <ac:spMkLst>
            <pc:docMk/>
            <pc:sldMk cId="3847501839" sldId="1869"/>
            <ac:spMk id="2" creationId="{F726C820-07EB-D293-2441-C96B455A5DC8}"/>
          </ac:spMkLst>
        </pc:spChg>
        <pc:spChg chg="del">
          <ac:chgData name="Carleton, Melissa" userId="S::mcarleton_brickergraydon.com#ext#@netorgft9772096.onmicrosoft.com::a6c98b5c-51df-49c8-8a74-8b3e81fbc7a0" providerId="AD" clId="Web-{B89987AD-9F83-2967-CD94-88FC1DEC88B7}" dt="2024-07-24T22:59:34.408" v="90"/>
          <ac:spMkLst>
            <pc:docMk/>
            <pc:sldMk cId="3847501839" sldId="1869"/>
            <ac:spMk id="3" creationId="{120D5BAE-5DC4-3620-A1D5-F80CB955BF20}"/>
          </ac:spMkLst>
        </pc:spChg>
        <pc:spChg chg="del">
          <ac:chgData name="Carleton, Melissa" userId="S::mcarleton_brickergraydon.com#ext#@netorgft9772096.onmicrosoft.com::a6c98b5c-51df-49c8-8a74-8b3e81fbc7a0" providerId="AD" clId="Web-{B89987AD-9F83-2967-CD94-88FC1DEC88B7}" dt="2024-07-24T22:59:36.298" v="91"/>
          <ac:spMkLst>
            <pc:docMk/>
            <pc:sldMk cId="3847501839" sldId="1869"/>
            <ac:spMk id="4" creationId="{C00F7791-15DF-772B-721B-3180364E07E7}"/>
          </ac:spMkLst>
        </pc:spChg>
        <pc:spChg chg="add del mod">
          <ac:chgData name="Carleton, Melissa" userId="S::mcarleton_brickergraydon.com#ext#@netorgft9772096.onmicrosoft.com::a6c98b5c-51df-49c8-8a74-8b3e81fbc7a0" providerId="AD" clId="Web-{B89987AD-9F83-2967-CD94-88FC1DEC88B7}" dt="2024-07-24T22:59:42.736" v="94"/>
          <ac:spMkLst>
            <pc:docMk/>
            <pc:sldMk cId="3847501839" sldId="1869"/>
            <ac:spMk id="5" creationId="{695F20D2-55D4-FFD6-2EE2-44D39DC8754A}"/>
          </ac:spMkLst>
        </pc:spChg>
      </pc:sldChg>
    </pc:docChg>
  </pc:docChgLst>
  <pc:docChgLst>
    <pc:chgData name="Carleton, Melissa" userId="S::mcarleton_brickergraydon.com#ext#@netorgft9772096.onmicrosoft.com::a6c98b5c-51df-49c8-8a74-8b3e81fbc7a0" providerId="AD" clId="Web-{1EA1F1C8-149D-66C6-DD5B-DB106ABA4CEA}"/>
    <pc:docChg chg="addSld delSld modSld sldOrd">
      <pc:chgData name="Carleton, Melissa" userId="S::mcarleton_brickergraydon.com#ext#@netorgft9772096.onmicrosoft.com::a6c98b5c-51df-49c8-8a74-8b3e81fbc7a0" providerId="AD" clId="Web-{1EA1F1C8-149D-66C6-DD5B-DB106ABA4CEA}" dt="2024-07-24T23:50:35.042" v="2441"/>
      <pc:docMkLst>
        <pc:docMk/>
      </pc:docMkLst>
      <pc:sldChg chg="addSp delSp modSp">
        <pc:chgData name="Carleton, Melissa" userId="S::mcarleton_brickergraydon.com#ext#@netorgft9772096.onmicrosoft.com::a6c98b5c-51df-49c8-8a74-8b3e81fbc7a0" providerId="AD" clId="Web-{1EA1F1C8-149D-66C6-DD5B-DB106ABA4CEA}" dt="2024-07-24T23:17:34.136" v="502"/>
        <pc:sldMkLst>
          <pc:docMk/>
          <pc:sldMk cId="803542810" sldId="1845"/>
        </pc:sldMkLst>
        <pc:spChg chg="add del mod">
          <ac:chgData name="Carleton, Melissa" userId="S::mcarleton_brickergraydon.com#ext#@netorgft9772096.onmicrosoft.com::a6c98b5c-51df-49c8-8a74-8b3e81fbc7a0" providerId="AD" clId="Web-{1EA1F1C8-149D-66C6-DD5B-DB106ABA4CEA}" dt="2024-07-24T23:17:34.136" v="502"/>
          <ac:spMkLst>
            <pc:docMk/>
            <pc:sldMk cId="803542810" sldId="1845"/>
            <ac:spMk id="3" creationId="{71C155BC-37AE-38AB-C1CF-4A19CA18FB23}"/>
          </ac:spMkLst>
        </pc:spChg>
        <pc:spChg chg="mod">
          <ac:chgData name="Carleton, Melissa" userId="S::mcarleton_brickergraydon.com#ext#@netorgft9772096.onmicrosoft.com::a6c98b5c-51df-49c8-8a74-8b3e81fbc7a0" providerId="AD" clId="Web-{1EA1F1C8-149D-66C6-DD5B-DB106ABA4CEA}" dt="2024-07-24T23:17:31.886" v="501" actId="20577"/>
          <ac:spMkLst>
            <pc:docMk/>
            <pc:sldMk cId="803542810" sldId="1845"/>
            <ac:spMk id="4" creationId="{FD9E38B3-4686-8247-9625-49018D29F408}"/>
          </ac:spMkLst>
        </pc:spChg>
        <pc:spChg chg="del">
          <ac:chgData name="Carleton, Melissa" userId="S::mcarleton_brickergraydon.com#ext#@netorgft9772096.onmicrosoft.com::a6c98b5c-51df-49c8-8a74-8b3e81fbc7a0" providerId="AD" clId="Web-{1EA1F1C8-149D-66C6-DD5B-DB106ABA4CEA}" dt="2024-07-24T23:10:02.638" v="159"/>
          <ac:spMkLst>
            <pc:docMk/>
            <pc:sldMk cId="803542810" sldId="1845"/>
            <ac:spMk id="6" creationId="{7DCBA01B-ECA4-4938-872A-B38BEB13AC06}"/>
          </ac:spMkLst>
        </pc:spChg>
      </pc:sldChg>
      <pc:sldChg chg="del">
        <pc:chgData name="Carleton, Melissa" userId="S::mcarleton_brickergraydon.com#ext#@netorgft9772096.onmicrosoft.com::a6c98b5c-51df-49c8-8a74-8b3e81fbc7a0" providerId="AD" clId="Web-{1EA1F1C8-149D-66C6-DD5B-DB106ABA4CEA}" dt="2024-07-24T23:28:30.428" v="1300"/>
        <pc:sldMkLst>
          <pc:docMk/>
          <pc:sldMk cId="2957678139" sldId="1848"/>
        </pc:sldMkLst>
      </pc:sldChg>
      <pc:sldChg chg="del">
        <pc:chgData name="Carleton, Melissa" userId="S::mcarleton_brickergraydon.com#ext#@netorgft9772096.onmicrosoft.com::a6c98b5c-51df-49c8-8a74-8b3e81fbc7a0" providerId="AD" clId="Web-{1EA1F1C8-149D-66C6-DD5B-DB106ABA4CEA}" dt="2024-07-24T23:28:30.428" v="1299"/>
        <pc:sldMkLst>
          <pc:docMk/>
          <pc:sldMk cId="394783395" sldId="1849"/>
        </pc:sldMkLst>
      </pc:sldChg>
      <pc:sldChg chg="del">
        <pc:chgData name="Carleton, Melissa" userId="S::mcarleton_brickergraydon.com#ext#@netorgft9772096.onmicrosoft.com::a6c98b5c-51df-49c8-8a74-8b3e81fbc7a0" providerId="AD" clId="Web-{1EA1F1C8-149D-66C6-DD5B-DB106ABA4CEA}" dt="2024-07-24T23:28:30.428" v="1297"/>
        <pc:sldMkLst>
          <pc:docMk/>
          <pc:sldMk cId="0" sldId="1852"/>
        </pc:sldMkLst>
      </pc:sldChg>
      <pc:sldChg chg="modSp">
        <pc:chgData name="Carleton, Melissa" userId="S::mcarleton_brickergraydon.com#ext#@netorgft9772096.onmicrosoft.com::a6c98b5c-51df-49c8-8a74-8b3e81fbc7a0" providerId="AD" clId="Web-{1EA1F1C8-149D-66C6-DD5B-DB106ABA4CEA}" dt="2024-07-24T23:29:01.303" v="1357" actId="20577"/>
        <pc:sldMkLst>
          <pc:docMk/>
          <pc:sldMk cId="4244761525" sldId="1858"/>
        </pc:sldMkLst>
        <pc:spChg chg="mod">
          <ac:chgData name="Carleton, Melissa" userId="S::mcarleton_brickergraydon.com#ext#@netorgft9772096.onmicrosoft.com::a6c98b5c-51df-49c8-8a74-8b3e81fbc7a0" providerId="AD" clId="Web-{1EA1F1C8-149D-66C6-DD5B-DB106ABA4CEA}" dt="2024-07-24T23:29:01.303" v="1357" actId="20577"/>
          <ac:spMkLst>
            <pc:docMk/>
            <pc:sldMk cId="4244761525" sldId="1858"/>
            <ac:spMk id="3" creationId="{17155E1D-F4AD-41A7-B948-E2D246CCFE8A}"/>
          </ac:spMkLst>
        </pc:spChg>
        <pc:spChg chg="mod">
          <ac:chgData name="Carleton, Melissa" userId="S::mcarleton_brickergraydon.com#ext#@netorgft9772096.onmicrosoft.com::a6c98b5c-51df-49c8-8a74-8b3e81fbc7a0" providerId="AD" clId="Web-{1EA1F1C8-149D-66C6-DD5B-DB106ABA4CEA}" dt="2024-07-24T23:28:38.553" v="1309" actId="20577"/>
          <ac:spMkLst>
            <pc:docMk/>
            <pc:sldMk cId="4244761525" sldId="1858"/>
            <ac:spMk id="4" creationId="{FD9E38B3-4686-8247-9625-49018D29F408}"/>
          </ac:spMkLst>
        </pc:spChg>
      </pc:sldChg>
      <pc:sldChg chg="del">
        <pc:chgData name="Carleton, Melissa" userId="S::mcarleton_brickergraydon.com#ext#@netorgft9772096.onmicrosoft.com::a6c98b5c-51df-49c8-8a74-8b3e81fbc7a0" providerId="AD" clId="Web-{1EA1F1C8-149D-66C6-DD5B-DB106ABA4CEA}" dt="2024-07-24T23:50:35.042" v="2441"/>
        <pc:sldMkLst>
          <pc:docMk/>
          <pc:sldMk cId="576716121" sldId="1859"/>
        </pc:sldMkLst>
      </pc:sldChg>
      <pc:sldChg chg="del">
        <pc:chgData name="Carleton, Melissa" userId="S::mcarleton_brickergraydon.com#ext#@netorgft9772096.onmicrosoft.com::a6c98b5c-51df-49c8-8a74-8b3e81fbc7a0" providerId="AD" clId="Web-{1EA1F1C8-149D-66C6-DD5B-DB106ABA4CEA}" dt="2024-07-24T23:28:30.428" v="1296"/>
        <pc:sldMkLst>
          <pc:docMk/>
          <pc:sldMk cId="1430663837" sldId="1865"/>
        </pc:sldMkLst>
      </pc:sldChg>
      <pc:sldChg chg="del">
        <pc:chgData name="Carleton, Melissa" userId="S::mcarleton_brickergraydon.com#ext#@netorgft9772096.onmicrosoft.com::a6c98b5c-51df-49c8-8a74-8b3e81fbc7a0" providerId="AD" clId="Web-{1EA1F1C8-149D-66C6-DD5B-DB106ABA4CEA}" dt="2024-07-24T23:28:30.428" v="1298"/>
        <pc:sldMkLst>
          <pc:docMk/>
          <pc:sldMk cId="1470979386" sldId="1866"/>
        </pc:sldMkLst>
      </pc:sldChg>
      <pc:sldChg chg="del">
        <pc:chgData name="Carleton, Melissa" userId="S::mcarleton_brickergraydon.com#ext#@netorgft9772096.onmicrosoft.com::a6c98b5c-51df-49c8-8a74-8b3e81fbc7a0" providerId="AD" clId="Web-{1EA1F1C8-149D-66C6-DD5B-DB106ABA4CEA}" dt="2024-07-24T23:50:35.042" v="2440"/>
        <pc:sldMkLst>
          <pc:docMk/>
          <pc:sldMk cId="3366527757" sldId="1867"/>
        </pc:sldMkLst>
      </pc:sldChg>
      <pc:sldChg chg="del">
        <pc:chgData name="Carleton, Melissa" userId="S::mcarleton_brickergraydon.com#ext#@netorgft9772096.onmicrosoft.com::a6c98b5c-51df-49c8-8a74-8b3e81fbc7a0" providerId="AD" clId="Web-{1EA1F1C8-149D-66C6-DD5B-DB106ABA4CEA}" dt="2024-07-24T23:50:35.042" v="2439"/>
        <pc:sldMkLst>
          <pc:docMk/>
          <pc:sldMk cId="1413923474" sldId="1868"/>
        </pc:sldMkLst>
      </pc:sldChg>
      <pc:sldChg chg="addSp modSp">
        <pc:chgData name="Carleton, Melissa" userId="S::mcarleton_brickergraydon.com#ext#@netorgft9772096.onmicrosoft.com::a6c98b5c-51df-49c8-8a74-8b3e81fbc7a0" providerId="AD" clId="Web-{1EA1F1C8-149D-66C6-DD5B-DB106ABA4CEA}" dt="2024-07-24T23:50:04.901" v="2396" actId="20577"/>
        <pc:sldMkLst>
          <pc:docMk/>
          <pc:sldMk cId="3847501839" sldId="1869"/>
        </pc:sldMkLst>
        <pc:spChg chg="add mod">
          <ac:chgData name="Carleton, Melissa" userId="S::mcarleton_brickergraydon.com#ext#@netorgft9772096.onmicrosoft.com::a6c98b5c-51df-49c8-8a74-8b3e81fbc7a0" providerId="AD" clId="Web-{1EA1F1C8-149D-66C6-DD5B-DB106ABA4CEA}" dt="2024-07-24T23:50:04.901" v="2396" actId="20577"/>
          <ac:spMkLst>
            <pc:docMk/>
            <pc:sldMk cId="3847501839" sldId="1869"/>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50:27.323" v="2438" actId="20577"/>
        <pc:sldMkLst>
          <pc:docMk/>
          <pc:sldMk cId="4081191906" sldId="1870"/>
        </pc:sldMkLst>
        <pc:spChg chg="mod">
          <ac:chgData name="Carleton, Melissa" userId="S::mcarleton_brickergraydon.com#ext#@netorgft9772096.onmicrosoft.com::a6c98b5c-51df-49c8-8a74-8b3e81fbc7a0" providerId="AD" clId="Web-{1EA1F1C8-149D-66C6-DD5B-DB106ABA4CEA}" dt="2024-07-24T23:50:27.323" v="2438" actId="20577"/>
          <ac:spMkLst>
            <pc:docMk/>
            <pc:sldMk cId="4081191906" sldId="1870"/>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50:18.323" v="2436" actId="20577"/>
          <ac:spMkLst>
            <pc:docMk/>
            <pc:sldMk cId="4081191906" sldId="1870"/>
            <ac:spMk id="3" creationId="{BB22BAB1-E9AD-FAD7-48BF-3DB5338951DE}"/>
          </ac:spMkLst>
        </pc:spChg>
      </pc:sldChg>
      <pc:sldChg chg="modSp add ord replId">
        <pc:chgData name="Carleton, Melissa" userId="S::mcarleton_brickergraydon.com#ext#@netorgft9772096.onmicrosoft.com::a6c98b5c-51df-49c8-8a74-8b3e81fbc7a0" providerId="AD" clId="Web-{1EA1F1C8-149D-66C6-DD5B-DB106ABA4CEA}" dt="2024-07-24T23:10:58.561" v="218" actId="20577"/>
        <pc:sldMkLst>
          <pc:docMk/>
          <pc:sldMk cId="3047339335" sldId="1871"/>
        </pc:sldMkLst>
        <pc:spChg chg="mod">
          <ac:chgData name="Carleton, Melissa" userId="S::mcarleton_brickergraydon.com#ext#@netorgft9772096.onmicrosoft.com::a6c98b5c-51df-49c8-8a74-8b3e81fbc7a0" providerId="AD" clId="Web-{1EA1F1C8-149D-66C6-DD5B-DB106ABA4CEA}" dt="2024-07-24T23:10:20.341" v="167" actId="20577"/>
          <ac:spMkLst>
            <pc:docMk/>
            <pc:sldMk cId="3047339335" sldId="1871"/>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10:58.561" v="218" actId="20577"/>
          <ac:spMkLst>
            <pc:docMk/>
            <pc:sldMk cId="3047339335" sldId="1871"/>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20:08.554" v="598" actId="20577"/>
        <pc:sldMkLst>
          <pc:docMk/>
          <pc:sldMk cId="3701032207" sldId="1872"/>
        </pc:sldMkLst>
        <pc:spChg chg="mod">
          <ac:chgData name="Carleton, Melissa" userId="S::mcarleton_brickergraydon.com#ext#@netorgft9772096.onmicrosoft.com::a6c98b5c-51df-49c8-8a74-8b3e81fbc7a0" providerId="AD" clId="Web-{1EA1F1C8-149D-66C6-DD5B-DB106ABA4CEA}" dt="2024-07-24T23:11:16.264" v="225" actId="20577"/>
          <ac:spMkLst>
            <pc:docMk/>
            <pc:sldMk cId="3701032207" sldId="1872"/>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20:08.554" v="598" actId="20577"/>
          <ac:spMkLst>
            <pc:docMk/>
            <pc:sldMk cId="3701032207" sldId="1872"/>
            <ac:spMk id="3" creationId="{BB22BAB1-E9AD-FAD7-48BF-3DB5338951DE}"/>
          </ac:spMkLst>
        </pc:spChg>
      </pc:sldChg>
      <pc:sldChg chg="modSp add del replId">
        <pc:chgData name="Carleton, Melissa" userId="S::mcarleton_brickergraydon.com#ext#@netorgft9772096.onmicrosoft.com::a6c98b5c-51df-49c8-8a74-8b3e81fbc7a0" providerId="AD" clId="Web-{1EA1F1C8-149D-66C6-DD5B-DB106ABA4CEA}" dt="2024-07-24T23:17:53.636" v="504"/>
        <pc:sldMkLst>
          <pc:docMk/>
          <pc:sldMk cId="850756307" sldId="1873"/>
        </pc:sldMkLst>
        <pc:spChg chg="mod">
          <ac:chgData name="Carleton, Melissa" userId="S::mcarleton_brickergraydon.com#ext#@netorgft9772096.onmicrosoft.com::a6c98b5c-51df-49c8-8a74-8b3e81fbc7a0" providerId="AD" clId="Web-{1EA1F1C8-149D-66C6-DD5B-DB106ABA4CEA}" dt="2024-07-24T23:12:49.827" v="272" actId="20577"/>
          <ac:spMkLst>
            <pc:docMk/>
            <pc:sldMk cId="850756307" sldId="1873"/>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11:50.858" v="244" actId="20577"/>
          <ac:spMkLst>
            <pc:docMk/>
            <pc:sldMk cId="850756307" sldId="1873"/>
            <ac:spMk id="3" creationId="{BB22BAB1-E9AD-FAD7-48BF-3DB5338951DE}"/>
          </ac:spMkLst>
        </pc:spChg>
      </pc:sldChg>
      <pc:sldChg chg="modSp add ord replId">
        <pc:chgData name="Carleton, Melissa" userId="S::mcarleton_brickergraydon.com#ext#@netorgft9772096.onmicrosoft.com::a6c98b5c-51df-49c8-8a74-8b3e81fbc7a0" providerId="AD" clId="Web-{1EA1F1C8-149D-66C6-DD5B-DB106ABA4CEA}" dt="2024-07-24T23:12:13.467" v="255" actId="20577"/>
        <pc:sldMkLst>
          <pc:docMk/>
          <pc:sldMk cId="1117538919" sldId="1874"/>
        </pc:sldMkLst>
        <pc:spChg chg="mod">
          <ac:chgData name="Carleton, Melissa" userId="S::mcarleton_brickergraydon.com#ext#@netorgft9772096.onmicrosoft.com::a6c98b5c-51df-49c8-8a74-8b3e81fbc7a0" providerId="AD" clId="Web-{1EA1F1C8-149D-66C6-DD5B-DB106ABA4CEA}" dt="2024-07-24T23:12:11.217" v="254" actId="20577"/>
          <ac:spMkLst>
            <pc:docMk/>
            <pc:sldMk cId="1117538919" sldId="1874"/>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12:13.467" v="255" actId="20577"/>
          <ac:spMkLst>
            <pc:docMk/>
            <pc:sldMk cId="1117538919" sldId="1874"/>
            <ac:spMk id="3" creationId="{BB22BAB1-E9AD-FAD7-48BF-3DB5338951DE}"/>
          </ac:spMkLst>
        </pc:spChg>
      </pc:sldChg>
      <pc:sldChg chg="modSp add del replId">
        <pc:chgData name="Carleton, Melissa" userId="S::mcarleton_brickergraydon.com#ext#@netorgft9772096.onmicrosoft.com::a6c98b5c-51df-49c8-8a74-8b3e81fbc7a0" providerId="AD" clId="Web-{1EA1F1C8-149D-66C6-DD5B-DB106ABA4CEA}" dt="2024-07-24T23:17:50.042" v="503"/>
        <pc:sldMkLst>
          <pc:docMk/>
          <pc:sldMk cId="2136377329" sldId="1875"/>
        </pc:sldMkLst>
        <pc:spChg chg="mod">
          <ac:chgData name="Carleton, Melissa" userId="S::mcarleton_brickergraydon.com#ext#@netorgft9772096.onmicrosoft.com::a6c98b5c-51df-49c8-8a74-8b3e81fbc7a0" providerId="AD" clId="Web-{1EA1F1C8-149D-66C6-DD5B-DB106ABA4CEA}" dt="2024-07-24T23:12:56.530" v="283" actId="20577"/>
          <ac:spMkLst>
            <pc:docMk/>
            <pc:sldMk cId="2136377329" sldId="1875"/>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12:42.280" v="270" actId="20577"/>
          <ac:spMkLst>
            <pc:docMk/>
            <pc:sldMk cId="2136377329" sldId="1875"/>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13:29.421" v="298" actId="20577"/>
        <pc:sldMkLst>
          <pc:docMk/>
          <pc:sldMk cId="3508630524" sldId="1876"/>
        </pc:sldMkLst>
        <pc:spChg chg="mod">
          <ac:chgData name="Carleton, Melissa" userId="S::mcarleton_brickergraydon.com#ext#@netorgft9772096.onmicrosoft.com::a6c98b5c-51df-49c8-8a74-8b3e81fbc7a0" providerId="AD" clId="Web-{1EA1F1C8-149D-66C6-DD5B-DB106ABA4CEA}" dt="2024-07-24T23:13:07.030" v="291" actId="20577"/>
          <ac:spMkLst>
            <pc:docMk/>
            <pc:sldMk cId="3508630524" sldId="1876"/>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13:29.421" v="298" actId="20577"/>
          <ac:spMkLst>
            <pc:docMk/>
            <pc:sldMk cId="3508630524" sldId="1876"/>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14:19.280" v="340" actId="20577"/>
        <pc:sldMkLst>
          <pc:docMk/>
          <pc:sldMk cId="1339443588" sldId="1877"/>
        </pc:sldMkLst>
        <pc:spChg chg="mod">
          <ac:chgData name="Carleton, Melissa" userId="S::mcarleton_brickergraydon.com#ext#@netorgft9772096.onmicrosoft.com::a6c98b5c-51df-49c8-8a74-8b3e81fbc7a0" providerId="AD" clId="Web-{1EA1F1C8-149D-66C6-DD5B-DB106ABA4CEA}" dt="2024-07-24T23:13:44.593" v="314" actId="20577"/>
          <ac:spMkLst>
            <pc:docMk/>
            <pc:sldMk cId="1339443588" sldId="1877"/>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14:19.280" v="340" actId="20577"/>
          <ac:spMkLst>
            <pc:docMk/>
            <pc:sldMk cId="1339443588" sldId="1877"/>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15:16.202" v="384" actId="20577"/>
        <pc:sldMkLst>
          <pc:docMk/>
          <pc:sldMk cId="2811604218" sldId="1878"/>
        </pc:sldMkLst>
        <pc:spChg chg="mod">
          <ac:chgData name="Carleton, Melissa" userId="S::mcarleton_brickergraydon.com#ext#@netorgft9772096.onmicrosoft.com::a6c98b5c-51df-49c8-8a74-8b3e81fbc7a0" providerId="AD" clId="Web-{1EA1F1C8-149D-66C6-DD5B-DB106ABA4CEA}" dt="2024-07-24T23:15:16.202" v="384" actId="20577"/>
          <ac:spMkLst>
            <pc:docMk/>
            <pc:sldMk cId="2811604218" sldId="1878"/>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14:59.452" v="377" actId="20577"/>
          <ac:spMkLst>
            <pc:docMk/>
            <pc:sldMk cId="2811604218" sldId="1878"/>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16:11.620" v="437" actId="20577"/>
        <pc:sldMkLst>
          <pc:docMk/>
          <pc:sldMk cId="1522576218" sldId="1879"/>
        </pc:sldMkLst>
        <pc:spChg chg="mod">
          <ac:chgData name="Carleton, Melissa" userId="S::mcarleton_brickergraydon.com#ext#@netorgft9772096.onmicrosoft.com::a6c98b5c-51df-49c8-8a74-8b3e81fbc7a0" providerId="AD" clId="Web-{1EA1F1C8-149D-66C6-DD5B-DB106ABA4CEA}" dt="2024-07-24T23:15:22.327" v="395" actId="20577"/>
          <ac:spMkLst>
            <pc:docMk/>
            <pc:sldMk cId="1522576218" sldId="1879"/>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16:11.620" v="437" actId="20577"/>
          <ac:spMkLst>
            <pc:docMk/>
            <pc:sldMk cId="1522576218" sldId="1879"/>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16:48.402" v="486" actId="20577"/>
        <pc:sldMkLst>
          <pc:docMk/>
          <pc:sldMk cId="419280321" sldId="1880"/>
        </pc:sldMkLst>
        <pc:spChg chg="mod">
          <ac:chgData name="Carleton, Melissa" userId="S::mcarleton_brickergraydon.com#ext#@netorgft9772096.onmicrosoft.com::a6c98b5c-51df-49c8-8a74-8b3e81fbc7a0" providerId="AD" clId="Web-{1EA1F1C8-149D-66C6-DD5B-DB106ABA4CEA}" dt="2024-07-24T23:16:18.136" v="454" actId="20577"/>
          <ac:spMkLst>
            <pc:docMk/>
            <pc:sldMk cId="419280321" sldId="1880"/>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16:48.402" v="486" actId="20577"/>
          <ac:spMkLst>
            <pc:docMk/>
            <pc:sldMk cId="419280321" sldId="1880"/>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18:48.511" v="547" actId="20577"/>
        <pc:sldMkLst>
          <pc:docMk/>
          <pc:sldMk cId="1395773853" sldId="1881"/>
        </pc:sldMkLst>
        <pc:spChg chg="mod">
          <ac:chgData name="Carleton, Melissa" userId="S::mcarleton_brickergraydon.com#ext#@netorgft9772096.onmicrosoft.com::a6c98b5c-51df-49c8-8a74-8b3e81fbc7a0" providerId="AD" clId="Web-{1EA1F1C8-149D-66C6-DD5B-DB106ABA4CEA}" dt="2024-07-24T23:16:54.370" v="497" actId="20577"/>
          <ac:spMkLst>
            <pc:docMk/>
            <pc:sldMk cId="1395773853" sldId="1881"/>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18:48.511" v="547" actId="20577"/>
          <ac:spMkLst>
            <pc:docMk/>
            <pc:sldMk cId="1395773853" sldId="1881"/>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19:02.792" v="558" actId="20577"/>
        <pc:sldMkLst>
          <pc:docMk/>
          <pc:sldMk cId="2917973435" sldId="1882"/>
        </pc:sldMkLst>
        <pc:spChg chg="mod">
          <ac:chgData name="Carleton, Melissa" userId="S::mcarleton_brickergraydon.com#ext#@netorgft9772096.onmicrosoft.com::a6c98b5c-51df-49c8-8a74-8b3e81fbc7a0" providerId="AD" clId="Web-{1EA1F1C8-149D-66C6-DD5B-DB106ABA4CEA}" dt="2024-07-24T23:19:00.557" v="556" actId="20577"/>
          <ac:spMkLst>
            <pc:docMk/>
            <pc:sldMk cId="2917973435" sldId="1882"/>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19:02.792" v="558" actId="20577"/>
          <ac:spMkLst>
            <pc:docMk/>
            <pc:sldMk cId="2917973435" sldId="1882"/>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19:23.011" v="564" actId="20577"/>
        <pc:sldMkLst>
          <pc:docMk/>
          <pc:sldMk cId="3290911613" sldId="1883"/>
        </pc:sldMkLst>
        <pc:spChg chg="mod">
          <ac:chgData name="Carleton, Melissa" userId="S::mcarleton_brickergraydon.com#ext#@netorgft9772096.onmicrosoft.com::a6c98b5c-51df-49c8-8a74-8b3e81fbc7a0" providerId="AD" clId="Web-{1EA1F1C8-149D-66C6-DD5B-DB106ABA4CEA}" dt="2024-07-24T23:19:13.761" v="562" actId="20577"/>
          <ac:spMkLst>
            <pc:docMk/>
            <pc:sldMk cId="3290911613" sldId="1883"/>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19:23.011" v="564" actId="20577"/>
          <ac:spMkLst>
            <pc:docMk/>
            <pc:sldMk cId="3290911613" sldId="1883"/>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20:18.929" v="600" actId="20577"/>
        <pc:sldMkLst>
          <pc:docMk/>
          <pc:sldMk cId="3984245766" sldId="1884"/>
        </pc:sldMkLst>
        <pc:spChg chg="mod">
          <ac:chgData name="Carleton, Melissa" userId="S::mcarleton_brickergraydon.com#ext#@netorgft9772096.onmicrosoft.com::a6c98b5c-51df-49c8-8a74-8b3e81fbc7a0" providerId="AD" clId="Web-{1EA1F1C8-149D-66C6-DD5B-DB106ABA4CEA}" dt="2024-07-24T23:19:27.995" v="577" actId="20577"/>
          <ac:spMkLst>
            <pc:docMk/>
            <pc:sldMk cId="3984245766" sldId="1884"/>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20:18.929" v="600" actId="20577"/>
          <ac:spMkLst>
            <pc:docMk/>
            <pc:sldMk cId="3984245766" sldId="1884"/>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20:41.507" v="617" actId="20577"/>
        <pc:sldMkLst>
          <pc:docMk/>
          <pc:sldMk cId="2865742600" sldId="1885"/>
        </pc:sldMkLst>
        <pc:spChg chg="mod">
          <ac:chgData name="Carleton, Melissa" userId="S::mcarleton_brickergraydon.com#ext#@netorgft9772096.onmicrosoft.com::a6c98b5c-51df-49c8-8a74-8b3e81fbc7a0" providerId="AD" clId="Web-{1EA1F1C8-149D-66C6-DD5B-DB106ABA4CEA}" dt="2024-07-24T23:20:25.757" v="605" actId="20577"/>
          <ac:spMkLst>
            <pc:docMk/>
            <pc:sldMk cId="2865742600" sldId="1885"/>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20:41.507" v="617" actId="20577"/>
          <ac:spMkLst>
            <pc:docMk/>
            <pc:sldMk cId="2865742600" sldId="1885"/>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26:15.647" v="1281" actId="20577"/>
        <pc:sldMkLst>
          <pc:docMk/>
          <pc:sldMk cId="3126901661" sldId="1886"/>
        </pc:sldMkLst>
        <pc:spChg chg="mod">
          <ac:chgData name="Carleton, Melissa" userId="S::mcarleton_brickergraydon.com#ext#@netorgft9772096.onmicrosoft.com::a6c98b5c-51df-49c8-8a74-8b3e81fbc7a0" providerId="AD" clId="Web-{1EA1F1C8-149D-66C6-DD5B-DB106ABA4CEA}" dt="2024-07-24T23:26:15.647" v="1281" actId="20577"/>
          <ac:spMkLst>
            <pc:docMk/>
            <pc:sldMk cId="3126901661" sldId="1886"/>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24:10.319" v="991" actId="20577"/>
          <ac:spMkLst>
            <pc:docMk/>
            <pc:sldMk cId="3126901661" sldId="1886"/>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26:19.444" v="1286" actId="20577"/>
        <pc:sldMkLst>
          <pc:docMk/>
          <pc:sldMk cId="259344007" sldId="1887"/>
        </pc:sldMkLst>
        <pc:spChg chg="mod">
          <ac:chgData name="Carleton, Melissa" userId="S::mcarleton_brickergraydon.com#ext#@netorgft9772096.onmicrosoft.com::a6c98b5c-51df-49c8-8a74-8b3e81fbc7a0" providerId="AD" clId="Web-{1EA1F1C8-149D-66C6-DD5B-DB106ABA4CEA}" dt="2024-07-24T23:26:19.444" v="1286" actId="20577"/>
          <ac:spMkLst>
            <pc:docMk/>
            <pc:sldMk cId="259344007" sldId="1887"/>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23:54.491" v="979" actId="20577"/>
          <ac:spMkLst>
            <pc:docMk/>
            <pc:sldMk cId="259344007" sldId="1887"/>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26:22.928" v="1287" actId="20577"/>
        <pc:sldMkLst>
          <pc:docMk/>
          <pc:sldMk cId="150698322" sldId="1888"/>
        </pc:sldMkLst>
        <pc:spChg chg="mod">
          <ac:chgData name="Carleton, Melissa" userId="S::mcarleton_brickergraydon.com#ext#@netorgft9772096.onmicrosoft.com::a6c98b5c-51df-49c8-8a74-8b3e81fbc7a0" providerId="AD" clId="Web-{1EA1F1C8-149D-66C6-DD5B-DB106ABA4CEA}" dt="2024-07-24T23:26:22.928" v="1287" actId="20577"/>
          <ac:spMkLst>
            <pc:docMk/>
            <pc:sldMk cId="150698322" sldId="1888"/>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25:25.960" v="1179" actId="20577"/>
          <ac:spMkLst>
            <pc:docMk/>
            <pc:sldMk cId="150698322" sldId="1888"/>
            <ac:spMk id="3" creationId="{BB22BAB1-E9AD-FAD7-48BF-3DB5338951DE}"/>
          </ac:spMkLst>
        </pc:spChg>
      </pc:sldChg>
      <pc:sldChg chg="addSp modSp add replId">
        <pc:chgData name="Carleton, Melissa" userId="S::mcarleton_brickergraydon.com#ext#@netorgft9772096.onmicrosoft.com::a6c98b5c-51df-49c8-8a74-8b3e81fbc7a0" providerId="AD" clId="Web-{1EA1F1C8-149D-66C6-DD5B-DB106ABA4CEA}" dt="2024-07-24T23:28:21.022" v="1293"/>
        <pc:sldMkLst>
          <pc:docMk/>
          <pc:sldMk cId="2279759472" sldId="1889"/>
        </pc:sldMkLst>
        <pc:spChg chg="mod">
          <ac:chgData name="Carleton, Melissa" userId="S::mcarleton_brickergraydon.com#ext#@netorgft9772096.onmicrosoft.com::a6c98b5c-51df-49c8-8a74-8b3e81fbc7a0" providerId="AD" clId="Web-{1EA1F1C8-149D-66C6-DD5B-DB106ABA4CEA}" dt="2024-07-24T23:28:13.647" v="1291" actId="20577"/>
          <ac:spMkLst>
            <pc:docMk/>
            <pc:sldMk cId="2279759472" sldId="1889"/>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26:11.975" v="1278" actId="20577"/>
          <ac:spMkLst>
            <pc:docMk/>
            <pc:sldMk cId="2279759472" sldId="1889"/>
            <ac:spMk id="3" creationId="{BB22BAB1-E9AD-FAD7-48BF-3DB5338951DE}"/>
          </ac:spMkLst>
        </pc:spChg>
        <pc:spChg chg="add mod">
          <ac:chgData name="Carleton, Melissa" userId="S::mcarleton_brickergraydon.com#ext#@netorgft9772096.onmicrosoft.com::a6c98b5c-51df-49c8-8a74-8b3e81fbc7a0" providerId="AD" clId="Web-{1EA1F1C8-149D-66C6-DD5B-DB106ABA4CEA}" dt="2024-07-24T23:28:21.022" v="1293"/>
          <ac:spMkLst>
            <pc:docMk/>
            <pc:sldMk cId="2279759472" sldId="1889"/>
            <ac:spMk id="4" creationId="{37ECEDE2-5EB5-F3E3-F2FD-98336A24720E}"/>
          </ac:spMkLst>
        </pc:spChg>
      </pc:sldChg>
      <pc:sldChg chg="delSp modSp add ord replId">
        <pc:chgData name="Carleton, Melissa" userId="S::mcarleton_brickergraydon.com#ext#@netorgft9772096.onmicrosoft.com::a6c98b5c-51df-49c8-8a74-8b3e81fbc7a0" providerId="AD" clId="Web-{1EA1F1C8-149D-66C6-DD5B-DB106ABA4CEA}" dt="2024-07-24T23:29:33.647" v="1381" actId="20577"/>
        <pc:sldMkLst>
          <pc:docMk/>
          <pc:sldMk cId="1191958338" sldId="1890"/>
        </pc:sldMkLst>
        <pc:spChg chg="mod">
          <ac:chgData name="Carleton, Melissa" userId="S::mcarleton_brickergraydon.com#ext#@netorgft9772096.onmicrosoft.com::a6c98b5c-51df-49c8-8a74-8b3e81fbc7a0" providerId="AD" clId="Web-{1EA1F1C8-149D-66C6-DD5B-DB106ABA4CEA}" dt="2024-07-24T23:29:19.740" v="1376" actId="20577"/>
          <ac:spMkLst>
            <pc:docMk/>
            <pc:sldMk cId="1191958338" sldId="1890"/>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29:33.647" v="1381" actId="20577"/>
          <ac:spMkLst>
            <pc:docMk/>
            <pc:sldMk cId="1191958338" sldId="1890"/>
            <ac:spMk id="3" creationId="{BB22BAB1-E9AD-FAD7-48BF-3DB5338951DE}"/>
          </ac:spMkLst>
        </pc:spChg>
        <pc:spChg chg="del mod">
          <ac:chgData name="Carleton, Melissa" userId="S::mcarleton_brickergraydon.com#ext#@netorgft9772096.onmicrosoft.com::a6c98b5c-51df-49c8-8a74-8b3e81fbc7a0" providerId="AD" clId="Web-{1EA1F1C8-149D-66C6-DD5B-DB106ABA4CEA}" dt="2024-07-24T23:29:26.334" v="1378"/>
          <ac:spMkLst>
            <pc:docMk/>
            <pc:sldMk cId="1191958338" sldId="1890"/>
            <ac:spMk id="4" creationId="{37ECEDE2-5EB5-F3E3-F2FD-98336A24720E}"/>
          </ac:spMkLst>
        </pc:spChg>
      </pc:sldChg>
      <pc:sldChg chg="new del">
        <pc:chgData name="Carleton, Melissa" userId="S::mcarleton_brickergraydon.com#ext#@netorgft9772096.onmicrosoft.com::a6c98b5c-51df-49c8-8a74-8b3e81fbc7a0" providerId="AD" clId="Web-{1EA1F1C8-149D-66C6-DD5B-DB106ABA4CEA}" dt="2024-07-24T23:28:27.241" v="1295"/>
        <pc:sldMkLst>
          <pc:docMk/>
          <pc:sldMk cId="2387146252" sldId="1890"/>
        </pc:sldMkLst>
      </pc:sldChg>
      <pc:sldChg chg="modSp add replId">
        <pc:chgData name="Carleton, Melissa" userId="S::mcarleton_brickergraydon.com#ext#@netorgft9772096.onmicrosoft.com::a6c98b5c-51df-49c8-8a74-8b3e81fbc7a0" providerId="AD" clId="Web-{1EA1F1C8-149D-66C6-DD5B-DB106ABA4CEA}" dt="2024-07-24T23:29:45.756" v="1387" actId="20577"/>
        <pc:sldMkLst>
          <pc:docMk/>
          <pc:sldMk cId="2093807413" sldId="1891"/>
        </pc:sldMkLst>
        <pc:spChg chg="mod">
          <ac:chgData name="Carleton, Melissa" userId="S::mcarleton_brickergraydon.com#ext#@netorgft9772096.onmicrosoft.com::a6c98b5c-51df-49c8-8a74-8b3e81fbc7a0" providerId="AD" clId="Web-{1EA1F1C8-149D-66C6-DD5B-DB106ABA4CEA}" dt="2024-07-24T23:29:43.522" v="1384" actId="20577"/>
          <ac:spMkLst>
            <pc:docMk/>
            <pc:sldMk cId="2093807413" sldId="1891"/>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29:45.756" v="1387" actId="20577"/>
          <ac:spMkLst>
            <pc:docMk/>
            <pc:sldMk cId="2093807413" sldId="1891"/>
            <ac:spMk id="3" creationId="{BB22BAB1-E9AD-FAD7-48BF-3DB5338951DE}"/>
          </ac:spMkLst>
        </pc:spChg>
      </pc:sldChg>
      <pc:sldChg chg="modSp add del replId">
        <pc:chgData name="Carleton, Melissa" userId="S::mcarleton_brickergraydon.com#ext#@netorgft9772096.onmicrosoft.com::a6c98b5c-51df-49c8-8a74-8b3e81fbc7a0" providerId="AD" clId="Web-{1EA1F1C8-149D-66C6-DD5B-DB106ABA4CEA}" dt="2024-07-24T23:30:56.943" v="1417"/>
        <pc:sldMkLst>
          <pc:docMk/>
          <pc:sldMk cId="1019343276" sldId="1892"/>
        </pc:sldMkLst>
        <pc:spChg chg="mod">
          <ac:chgData name="Carleton, Melissa" userId="S::mcarleton_brickergraydon.com#ext#@netorgft9772096.onmicrosoft.com::a6c98b5c-51df-49c8-8a74-8b3e81fbc7a0" providerId="AD" clId="Web-{1EA1F1C8-149D-66C6-DD5B-DB106ABA4CEA}" dt="2024-07-24T23:29:54.350" v="1403" actId="20577"/>
          <ac:spMkLst>
            <pc:docMk/>
            <pc:sldMk cId="1019343276" sldId="1892"/>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0:30.100" v="1408" actId="20577"/>
          <ac:spMkLst>
            <pc:docMk/>
            <pc:sldMk cId="1019343276" sldId="1892"/>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30:45.240" v="1415" actId="20577"/>
        <pc:sldMkLst>
          <pc:docMk/>
          <pc:sldMk cId="3043075009" sldId="1893"/>
        </pc:sldMkLst>
        <pc:spChg chg="mod">
          <ac:chgData name="Carleton, Melissa" userId="S::mcarleton_brickergraydon.com#ext#@netorgft9772096.onmicrosoft.com::a6c98b5c-51df-49c8-8a74-8b3e81fbc7a0" providerId="AD" clId="Web-{1EA1F1C8-149D-66C6-DD5B-DB106ABA4CEA}" dt="2024-07-24T23:30:42.912" v="1413" actId="20577"/>
          <ac:spMkLst>
            <pc:docMk/>
            <pc:sldMk cId="3043075009" sldId="1893"/>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0:45.240" v="1415" actId="20577"/>
          <ac:spMkLst>
            <pc:docMk/>
            <pc:sldMk cId="3043075009" sldId="1893"/>
            <ac:spMk id="3" creationId="{BB22BAB1-E9AD-FAD7-48BF-3DB5338951DE}"/>
          </ac:spMkLst>
        </pc:spChg>
      </pc:sldChg>
      <pc:sldChg chg="add replId">
        <pc:chgData name="Carleton, Melissa" userId="S::mcarleton_brickergraydon.com#ext#@netorgft9772096.onmicrosoft.com::a6c98b5c-51df-49c8-8a74-8b3e81fbc7a0" providerId="AD" clId="Web-{1EA1F1C8-149D-66C6-DD5B-DB106ABA4CEA}" dt="2024-07-24T23:30:48.193" v="1416"/>
        <pc:sldMkLst>
          <pc:docMk/>
          <pc:sldMk cId="2677276410" sldId="1894"/>
        </pc:sldMkLst>
      </pc:sldChg>
      <pc:sldChg chg="modSp add replId">
        <pc:chgData name="Carleton, Melissa" userId="S::mcarleton_brickergraydon.com#ext#@netorgft9772096.onmicrosoft.com::a6c98b5c-51df-49c8-8a74-8b3e81fbc7a0" providerId="AD" clId="Web-{1EA1F1C8-149D-66C6-DD5B-DB106ABA4CEA}" dt="2024-07-24T23:31:13.131" v="1428" actId="20577"/>
        <pc:sldMkLst>
          <pc:docMk/>
          <pc:sldMk cId="45466948" sldId="1895"/>
        </pc:sldMkLst>
        <pc:spChg chg="mod">
          <ac:chgData name="Carleton, Melissa" userId="S::mcarleton_brickergraydon.com#ext#@netorgft9772096.onmicrosoft.com::a6c98b5c-51df-49c8-8a74-8b3e81fbc7a0" providerId="AD" clId="Web-{1EA1F1C8-149D-66C6-DD5B-DB106ABA4CEA}" dt="2024-07-24T23:31:06.162" v="1425" actId="20577"/>
          <ac:spMkLst>
            <pc:docMk/>
            <pc:sldMk cId="45466948" sldId="1895"/>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1:13.131" v="1428" actId="20577"/>
          <ac:spMkLst>
            <pc:docMk/>
            <pc:sldMk cId="45466948" sldId="1895"/>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32:01.802" v="1450" actId="20577"/>
        <pc:sldMkLst>
          <pc:docMk/>
          <pc:sldMk cId="3836394304" sldId="1896"/>
        </pc:sldMkLst>
        <pc:spChg chg="mod">
          <ac:chgData name="Carleton, Melissa" userId="S::mcarleton_brickergraydon.com#ext#@netorgft9772096.onmicrosoft.com::a6c98b5c-51df-49c8-8a74-8b3e81fbc7a0" providerId="AD" clId="Web-{1EA1F1C8-149D-66C6-DD5B-DB106ABA4CEA}" dt="2024-07-24T23:31:31.037" v="1436" actId="20577"/>
          <ac:spMkLst>
            <pc:docMk/>
            <pc:sldMk cId="3836394304" sldId="1896"/>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2:01.802" v="1450" actId="20577"/>
          <ac:spMkLst>
            <pc:docMk/>
            <pc:sldMk cId="3836394304" sldId="1896"/>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31:55.568" v="1447" actId="20577"/>
        <pc:sldMkLst>
          <pc:docMk/>
          <pc:sldMk cId="3441339630" sldId="1897"/>
        </pc:sldMkLst>
        <pc:spChg chg="mod">
          <ac:chgData name="Carleton, Melissa" userId="S::mcarleton_brickergraydon.com#ext#@netorgft9772096.onmicrosoft.com::a6c98b5c-51df-49c8-8a74-8b3e81fbc7a0" providerId="AD" clId="Web-{1EA1F1C8-149D-66C6-DD5B-DB106ABA4CEA}" dt="2024-07-24T23:31:42.928" v="1438" actId="20577"/>
          <ac:spMkLst>
            <pc:docMk/>
            <pc:sldMk cId="3441339630" sldId="1897"/>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1:55.568" v="1447" actId="20577"/>
          <ac:spMkLst>
            <pc:docMk/>
            <pc:sldMk cId="3441339630" sldId="1897"/>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33:02.712" v="1482" actId="20577"/>
        <pc:sldMkLst>
          <pc:docMk/>
          <pc:sldMk cId="3317864590" sldId="1898"/>
        </pc:sldMkLst>
        <pc:spChg chg="mod">
          <ac:chgData name="Carleton, Melissa" userId="S::mcarleton_brickergraydon.com#ext#@netorgft9772096.onmicrosoft.com::a6c98b5c-51df-49c8-8a74-8b3e81fbc7a0" providerId="AD" clId="Web-{1EA1F1C8-149D-66C6-DD5B-DB106ABA4CEA}" dt="2024-07-24T23:32:16.584" v="1454" actId="20577"/>
          <ac:spMkLst>
            <pc:docMk/>
            <pc:sldMk cId="3317864590" sldId="1898"/>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3:02.712" v="1482" actId="20577"/>
          <ac:spMkLst>
            <pc:docMk/>
            <pc:sldMk cId="3317864590" sldId="1898"/>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33:18.727" v="1499" actId="20577"/>
        <pc:sldMkLst>
          <pc:docMk/>
          <pc:sldMk cId="4150357943" sldId="1899"/>
        </pc:sldMkLst>
        <pc:spChg chg="mod">
          <ac:chgData name="Carleton, Melissa" userId="S::mcarleton_brickergraydon.com#ext#@netorgft9772096.onmicrosoft.com::a6c98b5c-51df-49c8-8a74-8b3e81fbc7a0" providerId="AD" clId="Web-{1EA1F1C8-149D-66C6-DD5B-DB106ABA4CEA}" dt="2024-07-24T23:33:16.149" v="1497" actId="20577"/>
          <ac:spMkLst>
            <pc:docMk/>
            <pc:sldMk cId="4150357943" sldId="1899"/>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3:18.727" v="1499" actId="20577"/>
          <ac:spMkLst>
            <pc:docMk/>
            <pc:sldMk cId="4150357943" sldId="1899"/>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33:41.040" v="1506" actId="20577"/>
        <pc:sldMkLst>
          <pc:docMk/>
          <pc:sldMk cId="2135680218" sldId="1900"/>
        </pc:sldMkLst>
        <pc:spChg chg="mod">
          <ac:chgData name="Carleton, Melissa" userId="S::mcarleton_brickergraydon.com#ext#@netorgft9772096.onmicrosoft.com::a6c98b5c-51df-49c8-8a74-8b3e81fbc7a0" providerId="AD" clId="Web-{1EA1F1C8-149D-66C6-DD5B-DB106ABA4CEA}" dt="2024-07-24T23:33:24.743" v="1502" actId="20577"/>
          <ac:spMkLst>
            <pc:docMk/>
            <pc:sldMk cId="2135680218" sldId="1900"/>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3:41.040" v="1506" actId="20577"/>
          <ac:spMkLst>
            <pc:docMk/>
            <pc:sldMk cId="2135680218" sldId="1900"/>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34:09.805" v="1523" actId="20577"/>
        <pc:sldMkLst>
          <pc:docMk/>
          <pc:sldMk cId="1947231640" sldId="1901"/>
        </pc:sldMkLst>
        <pc:spChg chg="mod">
          <ac:chgData name="Carleton, Melissa" userId="S::mcarleton_brickergraydon.com#ext#@netorgft9772096.onmicrosoft.com::a6c98b5c-51df-49c8-8a74-8b3e81fbc7a0" providerId="AD" clId="Web-{1EA1F1C8-149D-66C6-DD5B-DB106ABA4CEA}" dt="2024-07-24T23:33:49.493" v="1512" actId="20577"/>
          <ac:spMkLst>
            <pc:docMk/>
            <pc:sldMk cId="1947231640" sldId="1901"/>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4:09.805" v="1523" actId="20577"/>
          <ac:spMkLst>
            <pc:docMk/>
            <pc:sldMk cId="1947231640" sldId="1901"/>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34:50.071" v="1529" actId="20577"/>
        <pc:sldMkLst>
          <pc:docMk/>
          <pc:sldMk cId="1742655785" sldId="1902"/>
        </pc:sldMkLst>
        <pc:spChg chg="mod">
          <ac:chgData name="Carleton, Melissa" userId="S::mcarleton_brickergraydon.com#ext#@netorgft9772096.onmicrosoft.com::a6c98b5c-51df-49c8-8a74-8b3e81fbc7a0" providerId="AD" clId="Web-{1EA1F1C8-149D-66C6-DD5B-DB106ABA4CEA}" dt="2024-07-24T23:34:04.243" v="1518" actId="20577"/>
          <ac:spMkLst>
            <pc:docMk/>
            <pc:sldMk cId="1742655785" sldId="1902"/>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4:50.071" v="1529" actId="20577"/>
          <ac:spMkLst>
            <pc:docMk/>
            <pc:sldMk cId="1742655785" sldId="1902"/>
            <ac:spMk id="3" creationId="{BB22BAB1-E9AD-FAD7-48BF-3DB5338951DE}"/>
          </ac:spMkLst>
        </pc:spChg>
      </pc:sldChg>
      <pc:sldChg chg="add del replId">
        <pc:chgData name="Carleton, Melissa" userId="S::mcarleton_brickergraydon.com#ext#@netorgft9772096.onmicrosoft.com::a6c98b5c-51df-49c8-8a74-8b3e81fbc7a0" providerId="AD" clId="Web-{1EA1F1C8-149D-66C6-DD5B-DB106ABA4CEA}" dt="2024-07-24T23:34:54.087" v="1531"/>
        <pc:sldMkLst>
          <pc:docMk/>
          <pc:sldMk cId="819873919" sldId="1903"/>
        </pc:sldMkLst>
      </pc:sldChg>
      <pc:sldChg chg="modSp new">
        <pc:chgData name="Carleton, Melissa" userId="S::mcarleton_brickergraydon.com#ext#@netorgft9772096.onmicrosoft.com::a6c98b5c-51df-49c8-8a74-8b3e81fbc7a0" providerId="AD" clId="Web-{1EA1F1C8-149D-66C6-DD5B-DB106ABA4CEA}" dt="2024-07-24T23:36:30.321" v="1628" actId="20577"/>
        <pc:sldMkLst>
          <pc:docMk/>
          <pc:sldMk cId="3967799529" sldId="1903"/>
        </pc:sldMkLst>
        <pc:spChg chg="mod">
          <ac:chgData name="Carleton, Melissa" userId="S::mcarleton_brickergraydon.com#ext#@netorgft9772096.onmicrosoft.com::a6c98b5c-51df-49c8-8a74-8b3e81fbc7a0" providerId="AD" clId="Web-{1EA1F1C8-149D-66C6-DD5B-DB106ABA4CEA}" dt="2024-07-24T23:35:16.165" v="1539" actId="20577"/>
          <ac:spMkLst>
            <pc:docMk/>
            <pc:sldMk cId="3967799529" sldId="1903"/>
            <ac:spMk id="2" creationId="{13EE1443-1108-FAE2-76D1-1B1DEAC3809E}"/>
          </ac:spMkLst>
        </pc:spChg>
        <pc:spChg chg="mod">
          <ac:chgData name="Carleton, Melissa" userId="S::mcarleton_brickergraydon.com#ext#@netorgft9772096.onmicrosoft.com::a6c98b5c-51df-49c8-8a74-8b3e81fbc7a0" providerId="AD" clId="Web-{1EA1F1C8-149D-66C6-DD5B-DB106ABA4CEA}" dt="2024-07-24T23:36:30.321" v="1628" actId="20577"/>
          <ac:spMkLst>
            <pc:docMk/>
            <pc:sldMk cId="3967799529" sldId="1903"/>
            <ac:spMk id="3" creationId="{0BE2EB12-CA51-235A-02BD-7FA4B52A053F}"/>
          </ac:spMkLst>
        </pc:spChg>
      </pc:sldChg>
      <pc:sldChg chg="modSp add replId">
        <pc:chgData name="Carleton, Melissa" userId="S::mcarleton_brickergraydon.com#ext#@netorgft9772096.onmicrosoft.com::a6c98b5c-51df-49c8-8a74-8b3e81fbc7a0" providerId="AD" clId="Web-{1EA1F1C8-149D-66C6-DD5B-DB106ABA4CEA}" dt="2024-07-24T23:36:56.180" v="1645" actId="20577"/>
        <pc:sldMkLst>
          <pc:docMk/>
          <pc:sldMk cId="415093526" sldId="1904"/>
        </pc:sldMkLst>
        <pc:spChg chg="mod">
          <ac:chgData name="Carleton, Melissa" userId="S::mcarleton_brickergraydon.com#ext#@netorgft9772096.onmicrosoft.com::a6c98b5c-51df-49c8-8a74-8b3e81fbc7a0" providerId="AD" clId="Web-{1EA1F1C8-149D-66C6-DD5B-DB106ABA4CEA}" dt="2024-07-24T23:36:51.149" v="1642" actId="20577"/>
          <ac:spMkLst>
            <pc:docMk/>
            <pc:sldMk cId="415093526" sldId="1904"/>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6:56.180" v="1645" actId="20577"/>
          <ac:spMkLst>
            <pc:docMk/>
            <pc:sldMk cId="415093526" sldId="1904"/>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37:20.430" v="1650" actId="20577"/>
        <pc:sldMkLst>
          <pc:docMk/>
          <pc:sldMk cId="3743120113" sldId="1905"/>
        </pc:sldMkLst>
        <pc:spChg chg="mod">
          <ac:chgData name="Carleton, Melissa" userId="S::mcarleton_brickergraydon.com#ext#@netorgft9772096.onmicrosoft.com::a6c98b5c-51df-49c8-8a74-8b3e81fbc7a0" providerId="AD" clId="Web-{1EA1F1C8-149D-66C6-DD5B-DB106ABA4CEA}" dt="2024-07-24T23:37:12.852" v="1647" actId="20577"/>
          <ac:spMkLst>
            <pc:docMk/>
            <pc:sldMk cId="3743120113" sldId="1905"/>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7:20.430" v="1650" actId="20577"/>
          <ac:spMkLst>
            <pc:docMk/>
            <pc:sldMk cId="3743120113" sldId="1905"/>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37:43.742" v="1657" actId="20577"/>
        <pc:sldMkLst>
          <pc:docMk/>
          <pc:sldMk cId="2174566404" sldId="1906"/>
        </pc:sldMkLst>
        <pc:spChg chg="mod">
          <ac:chgData name="Carleton, Melissa" userId="S::mcarleton_brickergraydon.com#ext#@netorgft9772096.onmicrosoft.com::a6c98b5c-51df-49c8-8a74-8b3e81fbc7a0" providerId="AD" clId="Web-{1EA1F1C8-149D-66C6-DD5B-DB106ABA4CEA}" dt="2024-07-24T23:37:24.039" v="1652" actId="20577"/>
          <ac:spMkLst>
            <pc:docMk/>
            <pc:sldMk cId="2174566404" sldId="1906"/>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7:43.742" v="1657" actId="20577"/>
          <ac:spMkLst>
            <pc:docMk/>
            <pc:sldMk cId="2174566404" sldId="1906"/>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38:09.555" v="1693" actId="20577"/>
        <pc:sldMkLst>
          <pc:docMk/>
          <pc:sldMk cId="2372997285" sldId="1907"/>
        </pc:sldMkLst>
        <pc:spChg chg="mod">
          <ac:chgData name="Carleton, Melissa" userId="S::mcarleton_brickergraydon.com#ext#@netorgft9772096.onmicrosoft.com::a6c98b5c-51df-49c8-8a74-8b3e81fbc7a0" providerId="AD" clId="Web-{1EA1F1C8-149D-66C6-DD5B-DB106ABA4CEA}" dt="2024-07-24T23:37:56.789" v="1664" actId="20577"/>
          <ac:spMkLst>
            <pc:docMk/>
            <pc:sldMk cId="2372997285" sldId="1907"/>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8:09.555" v="1693" actId="20577"/>
          <ac:spMkLst>
            <pc:docMk/>
            <pc:sldMk cId="2372997285" sldId="1907"/>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38:43.836" v="1699" actId="20577"/>
        <pc:sldMkLst>
          <pc:docMk/>
          <pc:sldMk cId="653083942" sldId="1908"/>
        </pc:sldMkLst>
        <pc:spChg chg="mod">
          <ac:chgData name="Carleton, Melissa" userId="S::mcarleton_brickergraydon.com#ext#@netorgft9772096.onmicrosoft.com::a6c98b5c-51df-49c8-8a74-8b3e81fbc7a0" providerId="AD" clId="Web-{1EA1F1C8-149D-66C6-DD5B-DB106ABA4CEA}" dt="2024-07-24T23:38:21.930" v="1696" actId="20577"/>
          <ac:spMkLst>
            <pc:docMk/>
            <pc:sldMk cId="653083942" sldId="1908"/>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8:43.836" v="1699" actId="20577"/>
          <ac:spMkLst>
            <pc:docMk/>
            <pc:sldMk cId="653083942" sldId="1908"/>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39:02.023" v="1725" actId="20577"/>
        <pc:sldMkLst>
          <pc:docMk/>
          <pc:sldMk cId="3575736014" sldId="1909"/>
        </pc:sldMkLst>
        <pc:spChg chg="mod">
          <ac:chgData name="Carleton, Melissa" userId="S::mcarleton_brickergraydon.com#ext#@netorgft9772096.onmicrosoft.com::a6c98b5c-51df-49c8-8a74-8b3e81fbc7a0" providerId="AD" clId="Web-{1EA1F1C8-149D-66C6-DD5B-DB106ABA4CEA}" dt="2024-07-24T23:38:48.227" v="1708" actId="20577"/>
          <ac:spMkLst>
            <pc:docMk/>
            <pc:sldMk cId="3575736014" sldId="1909"/>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9:02.023" v="1725" actId="20577"/>
          <ac:spMkLst>
            <pc:docMk/>
            <pc:sldMk cId="3575736014" sldId="1909"/>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39:24.695" v="1733" actId="20577"/>
        <pc:sldMkLst>
          <pc:docMk/>
          <pc:sldMk cId="1647380441" sldId="1910"/>
        </pc:sldMkLst>
        <pc:spChg chg="mod">
          <ac:chgData name="Carleton, Melissa" userId="S::mcarleton_brickergraydon.com#ext#@netorgft9772096.onmicrosoft.com::a6c98b5c-51df-49c8-8a74-8b3e81fbc7a0" providerId="AD" clId="Web-{1EA1F1C8-149D-66C6-DD5B-DB106ABA4CEA}" dt="2024-07-24T23:39:24.695" v="1733" actId="20577"/>
          <ac:spMkLst>
            <pc:docMk/>
            <pc:sldMk cId="1647380441" sldId="1910"/>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39:15.805" v="1730" actId="20577"/>
          <ac:spMkLst>
            <pc:docMk/>
            <pc:sldMk cId="1647380441" sldId="1910"/>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40:11.633" v="1783" actId="20577"/>
        <pc:sldMkLst>
          <pc:docMk/>
          <pc:sldMk cId="2589468073" sldId="1911"/>
        </pc:sldMkLst>
        <pc:spChg chg="mod">
          <ac:chgData name="Carleton, Melissa" userId="S::mcarleton_brickergraydon.com#ext#@netorgft9772096.onmicrosoft.com::a6c98b5c-51df-49c8-8a74-8b3e81fbc7a0" providerId="AD" clId="Web-{1EA1F1C8-149D-66C6-DD5B-DB106ABA4CEA}" dt="2024-07-24T23:39:30.086" v="1748" actId="20577"/>
          <ac:spMkLst>
            <pc:docMk/>
            <pc:sldMk cId="2589468073" sldId="1911"/>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40:11.633" v="1783" actId="20577"/>
          <ac:spMkLst>
            <pc:docMk/>
            <pc:sldMk cId="2589468073" sldId="1911"/>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41:16.883" v="1846" actId="20577"/>
        <pc:sldMkLst>
          <pc:docMk/>
          <pc:sldMk cId="1929999213" sldId="1912"/>
        </pc:sldMkLst>
        <pc:spChg chg="mod">
          <ac:chgData name="Carleton, Melissa" userId="S::mcarleton_brickergraydon.com#ext#@netorgft9772096.onmicrosoft.com::a6c98b5c-51df-49c8-8a74-8b3e81fbc7a0" providerId="AD" clId="Web-{1EA1F1C8-149D-66C6-DD5B-DB106ABA4CEA}" dt="2024-07-24T23:40:19.164" v="1785" actId="20577"/>
          <ac:spMkLst>
            <pc:docMk/>
            <pc:sldMk cId="1929999213" sldId="1912"/>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41:16.883" v="1846" actId="20577"/>
          <ac:spMkLst>
            <pc:docMk/>
            <pc:sldMk cId="1929999213" sldId="1912"/>
            <ac:spMk id="3" creationId="{BB22BAB1-E9AD-FAD7-48BF-3DB5338951DE}"/>
          </ac:spMkLst>
        </pc:spChg>
      </pc:sldChg>
      <pc:sldChg chg="modSp add del replId">
        <pc:chgData name="Carleton, Melissa" userId="S::mcarleton_brickergraydon.com#ext#@netorgft9772096.onmicrosoft.com::a6c98b5c-51df-49c8-8a74-8b3e81fbc7a0" providerId="AD" clId="Web-{1EA1F1C8-149D-66C6-DD5B-DB106ABA4CEA}" dt="2024-07-24T23:45:29.819" v="1867"/>
        <pc:sldMkLst>
          <pc:docMk/>
          <pc:sldMk cId="3370468753" sldId="1913"/>
        </pc:sldMkLst>
        <pc:spChg chg="mod">
          <ac:chgData name="Carleton, Melissa" userId="S::mcarleton_brickergraydon.com#ext#@netorgft9772096.onmicrosoft.com::a6c98b5c-51df-49c8-8a74-8b3e81fbc7a0" providerId="AD" clId="Web-{1EA1F1C8-149D-66C6-DD5B-DB106ABA4CEA}" dt="2024-07-24T23:41:25.882" v="1858" actId="20577"/>
          <ac:spMkLst>
            <pc:docMk/>
            <pc:sldMk cId="3370468753" sldId="1913"/>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41:37.242" v="1866" actId="20577"/>
          <ac:spMkLst>
            <pc:docMk/>
            <pc:sldMk cId="3370468753" sldId="1913"/>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48:54.729" v="2297" actId="20577"/>
        <pc:sldMkLst>
          <pc:docMk/>
          <pc:sldMk cId="4114120581" sldId="1913"/>
        </pc:sldMkLst>
        <pc:spChg chg="mod">
          <ac:chgData name="Carleton, Melissa" userId="S::mcarleton_brickergraydon.com#ext#@netorgft9772096.onmicrosoft.com::a6c98b5c-51df-49c8-8a74-8b3e81fbc7a0" providerId="AD" clId="Web-{1EA1F1C8-149D-66C6-DD5B-DB106ABA4CEA}" dt="2024-07-24T23:46:59.647" v="2038" actId="20577"/>
          <ac:spMkLst>
            <pc:docMk/>
            <pc:sldMk cId="4114120581" sldId="1913"/>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48:54.729" v="2297" actId="20577"/>
          <ac:spMkLst>
            <pc:docMk/>
            <pc:sldMk cId="4114120581" sldId="1913"/>
            <ac:spMk id="3" creationId="{BB22BAB1-E9AD-FAD7-48BF-3DB5338951DE}"/>
          </ac:spMkLst>
        </pc:spChg>
      </pc:sldChg>
      <pc:sldChg chg="modSp add replId">
        <pc:chgData name="Carleton, Melissa" userId="S::mcarleton_brickergraydon.com#ext#@netorgft9772096.onmicrosoft.com::a6c98b5c-51df-49c8-8a74-8b3e81fbc7a0" providerId="AD" clId="Web-{1EA1F1C8-149D-66C6-DD5B-DB106ABA4CEA}" dt="2024-07-24T23:49:40.167" v="2377" actId="20577"/>
        <pc:sldMkLst>
          <pc:docMk/>
          <pc:sldMk cId="743768454" sldId="1914"/>
        </pc:sldMkLst>
        <pc:spChg chg="mod">
          <ac:chgData name="Carleton, Melissa" userId="S::mcarleton_brickergraydon.com#ext#@netorgft9772096.onmicrosoft.com::a6c98b5c-51df-49c8-8a74-8b3e81fbc7a0" providerId="AD" clId="Web-{1EA1F1C8-149D-66C6-DD5B-DB106ABA4CEA}" dt="2024-07-24T23:47:49.428" v="2147" actId="20577"/>
          <ac:spMkLst>
            <pc:docMk/>
            <pc:sldMk cId="743768454" sldId="1914"/>
            <ac:spMk id="2" creationId="{F726C820-07EB-D293-2441-C96B455A5DC8}"/>
          </ac:spMkLst>
        </pc:spChg>
        <pc:spChg chg="mod">
          <ac:chgData name="Carleton, Melissa" userId="S::mcarleton_brickergraydon.com#ext#@netorgft9772096.onmicrosoft.com::a6c98b5c-51df-49c8-8a74-8b3e81fbc7a0" providerId="AD" clId="Web-{1EA1F1C8-149D-66C6-DD5B-DB106ABA4CEA}" dt="2024-07-24T23:49:40.167" v="2377" actId="20577"/>
          <ac:spMkLst>
            <pc:docMk/>
            <pc:sldMk cId="743768454" sldId="1914"/>
            <ac:spMk id="3" creationId="{BB22BAB1-E9AD-FAD7-48BF-3DB5338951DE}"/>
          </ac:spMkLst>
        </pc:spChg>
      </pc:sldChg>
    </pc:docChg>
  </pc:docChgLst>
  <pc:docChgLst>
    <pc:chgData name="Kent, Robert" userId="S::rkent_brickergraydon.com#ext#@netorgft9772096.onmicrosoft.com::aa988149-8b16-46b2-9869-15442084667f" providerId="AD" clId="Web-{279A4E60-C22E-E2E8-B4D1-1CBC292FEB43}"/>
    <pc:docChg chg="modSld">
      <pc:chgData name="Kent, Robert" userId="S::rkent_brickergraydon.com#ext#@netorgft9772096.onmicrosoft.com::aa988149-8b16-46b2-9869-15442084667f" providerId="AD" clId="Web-{279A4E60-C22E-E2E8-B4D1-1CBC292FEB43}" dt="2024-07-25T16:36:10.822" v="1" actId="20577"/>
      <pc:docMkLst>
        <pc:docMk/>
      </pc:docMkLst>
      <pc:sldChg chg="modSp">
        <pc:chgData name="Kent, Robert" userId="S::rkent_brickergraydon.com#ext#@netorgft9772096.onmicrosoft.com::aa988149-8b16-46b2-9869-15442084667f" providerId="AD" clId="Web-{279A4E60-C22E-E2E8-B4D1-1CBC292FEB43}" dt="2024-07-25T16:36:10.822" v="1" actId="20577"/>
        <pc:sldMkLst>
          <pc:docMk/>
          <pc:sldMk cId="2811604218" sldId="1878"/>
        </pc:sldMkLst>
        <pc:spChg chg="mod">
          <ac:chgData name="Kent, Robert" userId="S::rkent_brickergraydon.com#ext#@netorgft9772096.onmicrosoft.com::aa988149-8b16-46b2-9869-15442084667f" providerId="AD" clId="Web-{279A4E60-C22E-E2E8-B4D1-1CBC292FEB43}" dt="2024-07-25T16:36:10.822" v="1" actId="20577"/>
          <ac:spMkLst>
            <pc:docMk/>
            <pc:sldMk cId="2811604218" sldId="1878"/>
            <ac:spMk id="3" creationId="{BB22BAB1-E9AD-FAD7-48BF-3DB5338951D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1950814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7</a:t>
            </a:fld>
            <a:endParaRPr lang="en-US" altLang="en-US" dirty="0"/>
          </a:p>
        </p:txBody>
      </p:sp>
    </p:spTree>
    <p:extLst>
      <p:ext uri="{BB962C8B-B14F-4D97-AF65-F5344CB8AC3E}">
        <p14:creationId xmlns:p14="http://schemas.microsoft.com/office/powerpoint/2010/main" val="16322788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CF5191-0569-4DC4-91C0-32BE2B3AB9C0}"/>
              </a:ext>
            </a:extLst>
          </p:cNvPr>
          <p:cNvPicPr>
            <a:picLocks noChangeAspect="1"/>
          </p:cNvPicPr>
          <p:nvPr userDrawn="1"/>
        </p:nvPicPr>
        <p:blipFill>
          <a:blip r:embed="rId2"/>
          <a:srcRect/>
          <a:stretch/>
        </p:blipFill>
        <p:spPr>
          <a:xfrm>
            <a:off x="2" y="0"/>
            <a:ext cx="12191998" cy="6857999"/>
          </a:xfrm>
          <a:prstGeom prst="rect">
            <a:avLst/>
          </a:prstGeom>
        </p:spPr>
      </p:pic>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442012" y="2766219"/>
            <a:ext cx="6220101" cy="1325563"/>
          </a:xfrm>
          <a:prstGeom prst="rect">
            <a:avLst/>
          </a:prstGeom>
        </p:spPr>
        <p:txBody>
          <a:bodyPr anchor="ctr"/>
          <a:lstStyle>
            <a:lvl1pPr>
              <a:defRPr b="1"/>
            </a:lvl1pPr>
          </a:lstStyle>
          <a:p>
            <a:r>
              <a:rPr lang="en-US" dirty="0"/>
              <a:t>Insert title here</a:t>
            </a:r>
          </a:p>
        </p:txBody>
      </p:sp>
      <p:pic>
        <p:nvPicPr>
          <p:cNvPr id="3" name="Picture 2" descr="A logo on a black background&#10;&#10;Description automatically generated">
            <a:extLst>
              <a:ext uri="{FF2B5EF4-FFF2-40B4-BE49-F238E27FC236}">
                <a16:creationId xmlns:a16="http://schemas.microsoft.com/office/drawing/2014/main" id="{ED97C0FA-AC91-60FF-1A82-2C831FB7AEB0}"/>
              </a:ext>
            </a:extLst>
          </p:cNvPr>
          <p:cNvPicPr>
            <a:picLocks noChangeAspect="1"/>
          </p:cNvPicPr>
          <p:nvPr userDrawn="1"/>
        </p:nvPicPr>
        <p:blipFill>
          <a:blip r:embed="rId3"/>
          <a:stretch>
            <a:fillRect/>
          </a:stretch>
        </p:blipFill>
        <p:spPr>
          <a:xfrm>
            <a:off x="8797384" y="4382429"/>
            <a:ext cx="4190070" cy="3352056"/>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7724906-4405-47F4-B533-7291B003B0A2}"/>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accent1"/>
                </a:solidFill>
                <a:effectLst/>
                <a:latin typeface="+mj-lt"/>
                <a:ea typeface="+mn-ea"/>
                <a:cs typeface="Segoe UI" pitchFamily="34" charset="0"/>
              </a:defRPr>
            </a:lvl1pPr>
          </a:lstStyle>
          <a:p>
            <a:r>
              <a:rPr lang="en-US" dirty="0"/>
              <a:t>Insert title here</a:t>
            </a:r>
          </a:p>
        </p:txBody>
      </p:sp>
      <p:sp>
        <p:nvSpPr>
          <p:cNvPr id="14" name="Text Placeholder 4">
            <a:extLst>
              <a:ext uri="{FF2B5EF4-FFF2-40B4-BE49-F238E27FC236}">
                <a16:creationId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bg1"/>
                </a:solidFill>
                <a:latin typeface="+mn-lt"/>
                <a:ea typeface="+mn-ea"/>
                <a:cs typeface="+mn-cs"/>
              </a:defRPr>
            </a:lvl1pPr>
          </a:lstStyle>
          <a:p>
            <a:pPr lvl="0"/>
            <a:r>
              <a:rPr lang="en-US" dirty="0"/>
              <a:t>Insert content here</a:t>
            </a:r>
          </a:p>
        </p:txBody>
      </p:sp>
      <p:pic>
        <p:nvPicPr>
          <p:cNvPr id="6" name="Picture Placeholder 5" descr="Red, blue grey white pattern background">
            <a:extLst>
              <a:ext uri="{FF2B5EF4-FFF2-40B4-BE49-F238E27FC236}">
                <a16:creationId xmlns:a16="http://schemas.microsoft.com/office/drawing/2014/main" id="{906BF34F-6945-4E11-BAEC-F66F7254C4C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99582"/>
            <a:ext cx="12192000" cy="858417"/>
          </a:xfrm>
          <a:prstGeom prst="rect">
            <a:avLst/>
          </a:prstGeom>
        </p:spPr>
      </p:pic>
      <p:pic>
        <p:nvPicPr>
          <p:cNvPr id="2" name="Picture 1" descr="A logo on a black background&#10;&#10;Description automatically generated">
            <a:extLst>
              <a:ext uri="{FF2B5EF4-FFF2-40B4-BE49-F238E27FC236}">
                <a16:creationId xmlns:a16="http://schemas.microsoft.com/office/drawing/2014/main" id="{6AD20232-DCC4-3DB1-AC35-E9EA57524F93}"/>
              </a:ext>
            </a:extLst>
          </p:cNvPr>
          <p:cNvPicPr>
            <a:picLocks noChangeAspect="1"/>
          </p:cNvPicPr>
          <p:nvPr userDrawn="1"/>
        </p:nvPicPr>
        <p:blipFill>
          <a:blip r:embed="rId3"/>
          <a:stretch>
            <a:fillRect/>
          </a:stretch>
        </p:blipFill>
        <p:spPr>
          <a:xfrm>
            <a:off x="10259122" y="5580134"/>
            <a:ext cx="2318525" cy="1697312"/>
          </a:xfrm>
          <a:prstGeom prst="rect">
            <a:avLst/>
          </a:prstGeom>
        </p:spPr>
      </p:pic>
    </p:spTree>
    <p:extLst>
      <p:ext uri="{BB962C8B-B14F-4D97-AF65-F5344CB8AC3E}">
        <p14:creationId xmlns:p14="http://schemas.microsoft.com/office/powerpoint/2010/main" val="495523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ft Pattern Content Blue titl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accent2"/>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5" name="Picture Placeholder 6" descr="Red, blue grey white pattern background">
            <a:extLst>
              <a:ext uri="{FF2B5EF4-FFF2-40B4-BE49-F238E27FC236}">
                <a16:creationId xmlns:a16="http://schemas.microsoft.com/office/drawing/2014/main" id="{BC85C715-EF0D-4E33-AC89-C35DD2596E5D}"/>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4767943" cy="6858000"/>
          </a:xfrm>
          <a:prstGeom prst="rect">
            <a:avLst/>
          </a:prstGeom>
        </p:spPr>
      </p:pic>
      <p:pic>
        <p:nvPicPr>
          <p:cNvPr id="2" name="Picture 1" descr="A logo on a black background&#10;&#10;Description automatically generated">
            <a:extLst>
              <a:ext uri="{FF2B5EF4-FFF2-40B4-BE49-F238E27FC236}">
                <a16:creationId xmlns:a16="http://schemas.microsoft.com/office/drawing/2014/main" id="{D3B02DA9-576D-CCBC-8392-D29F2EC8D818}"/>
              </a:ext>
            </a:extLst>
          </p:cNvPr>
          <p:cNvPicPr>
            <a:picLocks noChangeAspect="1"/>
          </p:cNvPicPr>
          <p:nvPr userDrawn="1"/>
        </p:nvPicPr>
        <p:blipFill>
          <a:blip r:embed="rId3"/>
          <a:stretch>
            <a:fillRect/>
          </a:stretch>
        </p:blipFill>
        <p:spPr>
          <a:xfrm>
            <a:off x="-270020" y="4873260"/>
            <a:ext cx="2653991" cy="1984740"/>
          </a:xfrm>
          <a:prstGeom prst="rect">
            <a:avLst/>
          </a:prstGeom>
        </p:spPr>
      </p:pic>
    </p:spTree>
    <p:extLst>
      <p:ext uri="{BB962C8B-B14F-4D97-AF65-F5344CB8AC3E}">
        <p14:creationId xmlns:p14="http://schemas.microsoft.com/office/powerpoint/2010/main" val="84037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8091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ight Patter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accent2"/>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340929"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6" name="Picture Placeholder 5" descr="Red, blue grey white pattern background">
            <a:extLst>
              <a:ext uri="{FF2B5EF4-FFF2-40B4-BE49-F238E27FC236}">
                <a16:creationId xmlns:a16="http://schemas.microsoft.com/office/drawing/2014/main" id="{8FD53BA4-73D2-4CCA-8580-11F4221524F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427166" y="0"/>
            <a:ext cx="4764834" cy="6858000"/>
          </a:xfrm>
          <a:prstGeom prst="rect">
            <a:avLst/>
          </a:prstGeom>
        </p:spPr>
      </p:pic>
      <p:pic>
        <p:nvPicPr>
          <p:cNvPr id="3" name="Picture 2" descr="A logo on a black background&#10;&#10;Description automatically generated">
            <a:extLst>
              <a:ext uri="{FF2B5EF4-FFF2-40B4-BE49-F238E27FC236}">
                <a16:creationId xmlns:a16="http://schemas.microsoft.com/office/drawing/2014/main" id="{BB51734F-5F3A-CDBB-324D-A2792BD251C1}"/>
              </a:ext>
            </a:extLst>
          </p:cNvPr>
          <p:cNvPicPr>
            <a:picLocks noChangeAspect="1"/>
          </p:cNvPicPr>
          <p:nvPr userDrawn="1"/>
        </p:nvPicPr>
        <p:blipFill>
          <a:blip r:embed="rId3"/>
          <a:stretch>
            <a:fillRect/>
          </a:stretch>
        </p:blipFill>
        <p:spPr>
          <a:xfrm>
            <a:off x="9809583" y="207687"/>
            <a:ext cx="2318525" cy="1697312"/>
          </a:xfrm>
          <a:prstGeom prst="rect">
            <a:avLst/>
          </a:prstGeom>
        </p:spPr>
      </p:pic>
    </p:spTree>
    <p:extLst>
      <p:ext uri="{BB962C8B-B14F-4D97-AF65-F5344CB8AC3E}">
        <p14:creationId xmlns:p14="http://schemas.microsoft.com/office/powerpoint/2010/main" val="172072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p:bg>
      <p:bgPr>
        <a:solidFill>
          <a:schemeClr val="accent2"/>
        </a:solidFill>
        <a:effectLst/>
      </p:bgPr>
    </p:bg>
    <p:spTree>
      <p:nvGrpSpPr>
        <p:cNvPr id="1" name=""/>
        <p:cNvGrpSpPr/>
        <p:nvPr/>
      </p:nvGrpSpPr>
      <p:grpSpPr>
        <a:xfrm>
          <a:off x="0" y="0"/>
          <a:ext cx="0" cy="0"/>
          <a:chOff x="0" y="0"/>
          <a:chExt cx="0" cy="0"/>
        </a:xfrm>
      </p:grpSpPr>
      <p:pic>
        <p:nvPicPr>
          <p:cNvPr id="8" name="Picture Placeholder 6" descr="White Striped background">
            <a:extLst>
              <a:ext uri="{FF2B5EF4-FFF2-40B4-BE49-F238E27FC236}">
                <a16:creationId xmlns:a16="http://schemas.microsoft.com/office/drawing/2014/main" id="{3917D528-010E-4303-97BF-F7F67BC6612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Insert title here</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p14="http://schemas.microsoft.com/office/powerpoint/2010/main" val="3240882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2"/>
                </a:solidFill>
              </a:defRPr>
            </a:lvl1pPr>
          </a:lstStyle>
          <a:p>
            <a:r>
              <a:rPr lang="en-US" dirty="0"/>
              <a:t>Insert title here</a:t>
            </a:r>
          </a:p>
        </p:txBody>
      </p:sp>
      <p:sp>
        <p:nvSpPr>
          <p:cNvPr id="10" name="Text Placeholder 15">
            <a:extLst>
              <a:ext uri="{FF2B5EF4-FFF2-40B4-BE49-F238E27FC236}">
                <a16:creationId xmlns:a16="http://schemas.microsoft.com/office/drawing/2014/main" id="{780F473D-F2DF-4163-AB6E-F7327F60EC4A}"/>
              </a:ext>
            </a:extLst>
          </p:cNvPr>
          <p:cNvSpPr>
            <a:spLocks noGrp="1"/>
          </p:cNvSpPr>
          <p:nvPr>
            <p:ph type="body" sz="quarter" idx="11" hasCustomPrompt="1"/>
          </p:nvPr>
        </p:nvSpPr>
        <p:spPr>
          <a:xfrm>
            <a:off x="762000" y="1432562"/>
            <a:ext cx="10667999" cy="1158237"/>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dirty="0"/>
              <a:t>Insert subtitle here</a:t>
            </a:r>
          </a:p>
          <a:p>
            <a:pPr lvl="1"/>
            <a:r>
              <a:rPr lang="en-US" dirty="0"/>
              <a:t>Insert content here</a:t>
            </a:r>
          </a:p>
        </p:txBody>
      </p:sp>
      <p:sp>
        <p:nvSpPr>
          <p:cNvPr id="11" name="Table Placeholder 10">
            <a:extLst>
              <a:ext uri="{FF2B5EF4-FFF2-40B4-BE49-F238E27FC236}">
                <a16:creationId xmlns:a16="http://schemas.microsoft.com/office/drawing/2014/main" id="{7DC18506-6205-438F-AA5C-D337F9975FC3}"/>
              </a:ext>
            </a:extLst>
          </p:cNvPr>
          <p:cNvSpPr>
            <a:spLocks noGrp="1"/>
          </p:cNvSpPr>
          <p:nvPr>
            <p:ph type="tbl" sz="quarter" idx="12" hasCustomPrompt="1"/>
          </p:nvPr>
        </p:nvSpPr>
        <p:spPr>
          <a:xfrm>
            <a:off x="757381" y="2591662"/>
            <a:ext cx="10667999" cy="2833776"/>
          </a:xfrm>
          <a:prstGeom prst="rect">
            <a:avLst/>
          </a:prstGeom>
        </p:spPr>
        <p:txBody>
          <a:bodyPr/>
          <a:lstStyle>
            <a:lvl1pPr marL="0" indent="0">
              <a:buNone/>
              <a:defRPr sz="1800" b="0"/>
            </a:lvl1pPr>
          </a:lstStyle>
          <a:p>
            <a:r>
              <a:rPr lang="en-US" dirty="0"/>
              <a:t>Insert content here</a:t>
            </a:r>
          </a:p>
        </p:txBody>
      </p:sp>
      <p:pic>
        <p:nvPicPr>
          <p:cNvPr id="7" name="Picture Placeholder 5" descr="Red, blue grey white pattern background">
            <a:extLst>
              <a:ext uri="{FF2B5EF4-FFF2-40B4-BE49-F238E27FC236}">
                <a16:creationId xmlns:a16="http://schemas.microsoft.com/office/drawing/2014/main" id="{CD2D4C14-919B-45F8-8FB9-55AAC8A8FCF8}"/>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90252"/>
            <a:ext cx="12192000" cy="867748"/>
          </a:xfrm>
          <a:prstGeom prst="rect">
            <a:avLst/>
          </a:prstGeom>
        </p:spPr>
      </p:pic>
      <p:pic>
        <p:nvPicPr>
          <p:cNvPr id="4" name="Picture 3" descr="A logo on a black background&#10;&#10;Description automatically generated">
            <a:extLst>
              <a:ext uri="{FF2B5EF4-FFF2-40B4-BE49-F238E27FC236}">
                <a16:creationId xmlns:a16="http://schemas.microsoft.com/office/drawing/2014/main" id="{89951E89-AE4C-80DA-6BFD-118CB5770D5C}"/>
              </a:ext>
            </a:extLst>
          </p:cNvPr>
          <p:cNvPicPr>
            <a:picLocks noChangeAspect="1"/>
          </p:cNvPicPr>
          <p:nvPr userDrawn="1"/>
        </p:nvPicPr>
        <p:blipFill>
          <a:blip r:embed="rId3"/>
          <a:stretch>
            <a:fillRect/>
          </a:stretch>
        </p:blipFill>
        <p:spPr>
          <a:xfrm>
            <a:off x="10348332" y="5575470"/>
            <a:ext cx="2318525" cy="1697312"/>
          </a:xfrm>
          <a:prstGeom prst="rect">
            <a:avLst/>
          </a:prstGeom>
        </p:spPr>
      </p:pic>
    </p:spTree>
    <p:extLst>
      <p:ext uri="{BB962C8B-B14F-4D97-AF65-F5344CB8AC3E}">
        <p14:creationId xmlns:p14="http://schemas.microsoft.com/office/powerpoint/2010/main" val="1422917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Pattern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668F4E-0433-49FD-9D92-3B60E9B0AEE6}"/>
              </a:ext>
            </a:extLst>
          </p:cNvPr>
          <p:cNvSpPr>
            <a:spLocks noGrp="1"/>
          </p:cNvSpPr>
          <p:nvPr>
            <p:ph type="title" hasCustomPrompt="1"/>
          </p:nvPr>
        </p:nvSpPr>
        <p:spPr>
          <a:xfrm>
            <a:off x="5199742" y="715961"/>
            <a:ext cx="6477000" cy="1189037"/>
          </a:xfrm>
          <a:prstGeom prst="rect">
            <a:avLst/>
          </a:prstGeom>
        </p:spPr>
        <p:txBody>
          <a:bodyPr anchor="t">
            <a:normAutofit/>
          </a:bodyPr>
          <a:lstStyle>
            <a:lvl1pPr>
              <a:spcBef>
                <a:spcPts val="1000"/>
              </a:spcBef>
              <a:defRPr sz="4000" b="1" spc="-50" baseline="0">
                <a:solidFill>
                  <a:schemeClr val="accent1"/>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5199743" y="1905000"/>
            <a:ext cx="6477000" cy="3276600"/>
          </a:xfrm>
          <a:prstGeom prst="rect">
            <a:avLst/>
          </a:prstGeom>
        </p:spPr>
        <p:txBody>
          <a:bodyPr/>
          <a:lstStyle>
            <a:lvl1pPr marL="0" indent="0">
              <a:lnSpc>
                <a:spcPct val="100000"/>
              </a:lnSpc>
              <a:buNone/>
              <a:defRPr sz="1800" b="1">
                <a:solidFill>
                  <a:schemeClr val="bg1"/>
                </a:solidFill>
              </a:defRPr>
            </a:lvl1pPr>
            <a:lvl2pPr marL="228600" indent="-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6" name="Picture Placeholder 6" descr="Red, blue grey white pattern background">
            <a:extLst>
              <a:ext uri="{FF2B5EF4-FFF2-40B4-BE49-F238E27FC236}">
                <a16:creationId xmlns:a16="http://schemas.microsoft.com/office/drawing/2014/main" id="{3A82D859-AED3-485F-A04E-40320B1043AA}"/>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4767943" cy="6858000"/>
          </a:xfrm>
          <a:prstGeom prst="rect">
            <a:avLst/>
          </a:prstGeom>
        </p:spPr>
      </p:pic>
      <p:pic>
        <p:nvPicPr>
          <p:cNvPr id="4" name="Picture 3" descr="A logo on a black background&#10;&#10;Description automatically generated">
            <a:extLst>
              <a:ext uri="{FF2B5EF4-FFF2-40B4-BE49-F238E27FC236}">
                <a16:creationId xmlns:a16="http://schemas.microsoft.com/office/drawing/2014/main" id="{D0C52038-5988-9C09-C3A7-0D4872602346}"/>
              </a:ext>
            </a:extLst>
          </p:cNvPr>
          <p:cNvPicPr>
            <a:picLocks noChangeAspect="1"/>
          </p:cNvPicPr>
          <p:nvPr userDrawn="1"/>
        </p:nvPicPr>
        <p:blipFill>
          <a:blip r:embed="rId3"/>
          <a:stretch>
            <a:fillRect/>
          </a:stretch>
        </p:blipFill>
        <p:spPr>
          <a:xfrm>
            <a:off x="-721577" y="4583151"/>
            <a:ext cx="3674326" cy="2939461"/>
          </a:xfrm>
          <a:prstGeom prst="rect">
            <a:avLst/>
          </a:prstGeom>
        </p:spPr>
      </p:pic>
    </p:spTree>
    <p:extLst>
      <p:ext uri="{BB962C8B-B14F-4D97-AF65-F5344CB8AC3E}">
        <p14:creationId xmlns:p14="http://schemas.microsoft.com/office/powerpoint/2010/main" val="2189876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mart 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13624-9AD4-4B61-B3D1-7B21213507C0}"/>
              </a:ext>
            </a:extLst>
          </p:cNvPr>
          <p:cNvSpPr>
            <a:spLocks noGrp="1"/>
          </p:cNvSpPr>
          <p:nvPr>
            <p:ph type="title" hasCustomPrompt="1"/>
          </p:nvPr>
        </p:nvSpPr>
        <p:spPr>
          <a:xfrm>
            <a:off x="762000" y="715964"/>
            <a:ext cx="10591800" cy="646332"/>
          </a:xfrm>
          <a:prstGeom prst="rect">
            <a:avLst/>
          </a:prstGeom>
        </p:spPr>
        <p:txBody>
          <a:bodyPr>
            <a:noAutofit/>
          </a:bodyPr>
          <a:lstStyle>
            <a:lvl1pPr>
              <a:spcBef>
                <a:spcPts val="1000"/>
              </a:spcBef>
              <a:defRPr sz="4000" b="1">
                <a:solidFill>
                  <a:schemeClr val="accent3">
                    <a:lumMod val="75000"/>
                  </a:schemeClr>
                </a:solidFill>
              </a:defRPr>
            </a:lvl1pPr>
          </a:lstStyle>
          <a:p>
            <a:r>
              <a:rPr lang="en-US" dirty="0"/>
              <a:t>Insert title here</a:t>
            </a:r>
          </a:p>
        </p:txBody>
      </p:sp>
      <p:sp>
        <p:nvSpPr>
          <p:cNvPr id="7" name="Text Placeholder 15">
            <a:extLst>
              <a:ext uri="{FF2B5EF4-FFF2-40B4-BE49-F238E27FC236}">
                <a16:creationId xmlns:a16="http://schemas.microsoft.com/office/drawing/2014/main" id="{DF03C311-DDF4-44A3-9D51-D5FDC4A8E7B5}"/>
              </a:ext>
            </a:extLst>
          </p:cNvPr>
          <p:cNvSpPr>
            <a:spLocks noGrp="1"/>
          </p:cNvSpPr>
          <p:nvPr>
            <p:ph type="body" sz="quarter" idx="11" hasCustomPrompt="1"/>
          </p:nvPr>
        </p:nvSpPr>
        <p:spPr>
          <a:xfrm>
            <a:off x="762000" y="1432562"/>
            <a:ext cx="10667999" cy="927425"/>
          </a:xfrm>
          <a:prstGeom prst="rect">
            <a:avLst/>
          </a:prstGeom>
        </p:spPr>
        <p:txBody>
          <a:bodyPr/>
          <a:lstStyle>
            <a:lvl1pPr marL="0" indent="0">
              <a:lnSpc>
                <a:spcPct val="100000"/>
              </a:lnSpc>
              <a:buNone/>
              <a:defRPr sz="1800" b="0">
                <a:solidFill>
                  <a:schemeClr val="bg1"/>
                </a:solidFill>
              </a:defRPr>
            </a:lvl1pPr>
            <a:lvl2pPr marL="228600">
              <a:lnSpc>
                <a:spcPct val="100000"/>
              </a:lnSpc>
              <a:spcBef>
                <a:spcPts val="1000"/>
              </a:spcBef>
              <a:defRPr sz="1800" b="0">
                <a:solidFill>
                  <a:schemeClr val="bg1"/>
                </a:solidFill>
              </a:defRPr>
            </a:lvl2pPr>
          </a:lstStyle>
          <a:p>
            <a:pPr lvl="0"/>
            <a:r>
              <a:rPr lang="en-US" dirty="0"/>
              <a:t>Insert subtitle here</a:t>
            </a:r>
          </a:p>
          <a:p>
            <a:pPr lvl="1"/>
            <a:r>
              <a:rPr lang="en-US" dirty="0"/>
              <a:t>Insert content here</a:t>
            </a:r>
          </a:p>
        </p:txBody>
      </p:sp>
      <p:sp>
        <p:nvSpPr>
          <p:cNvPr id="8" name="SmartArt Placeholder 7">
            <a:extLst>
              <a:ext uri="{FF2B5EF4-FFF2-40B4-BE49-F238E27FC236}">
                <a16:creationId xmlns:a16="http://schemas.microsoft.com/office/drawing/2014/main" id="{9FD563C5-3DFB-47DD-8A9E-30D8084590F6}"/>
              </a:ext>
            </a:extLst>
          </p:cNvPr>
          <p:cNvSpPr>
            <a:spLocks noGrp="1"/>
          </p:cNvSpPr>
          <p:nvPr>
            <p:ph type="dgm" sz="quarter" idx="14" hasCustomPrompt="1"/>
          </p:nvPr>
        </p:nvSpPr>
        <p:spPr>
          <a:xfrm>
            <a:off x="762001" y="2369129"/>
            <a:ext cx="10667998" cy="3343657"/>
          </a:xfrm>
          <a:prstGeom prst="rect">
            <a:avLst/>
          </a:prstGeom>
        </p:spPr>
        <p:txBody>
          <a:bodyPr/>
          <a:lstStyle>
            <a:lvl1pPr marL="0" indent="0">
              <a:buNone/>
              <a:defRPr sz="1800" b="0"/>
            </a:lvl1pPr>
          </a:lstStyle>
          <a:p>
            <a:r>
              <a:rPr lang="en-US" dirty="0"/>
              <a:t>Insert Content here</a:t>
            </a:r>
          </a:p>
        </p:txBody>
      </p:sp>
      <p:pic>
        <p:nvPicPr>
          <p:cNvPr id="9" name="Picture Placeholder 8" descr="Red, blue grey white pattern background">
            <a:extLst>
              <a:ext uri="{FF2B5EF4-FFF2-40B4-BE49-F238E27FC236}">
                <a16:creationId xmlns:a16="http://schemas.microsoft.com/office/drawing/2014/main" id="{EFDBB6A3-9760-4B41-9E31-6D5DD396E1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99582"/>
            <a:ext cx="12192000" cy="858417"/>
          </a:xfrm>
          <a:prstGeom prst="rect">
            <a:avLst/>
          </a:prstGeom>
        </p:spPr>
      </p:pic>
      <p:pic>
        <p:nvPicPr>
          <p:cNvPr id="3" name="Picture 2" descr="A logo on a black background&#10;&#10;Description automatically generated">
            <a:extLst>
              <a:ext uri="{FF2B5EF4-FFF2-40B4-BE49-F238E27FC236}">
                <a16:creationId xmlns:a16="http://schemas.microsoft.com/office/drawing/2014/main" id="{9CDCE4F7-DFCE-390E-0DF8-F1A7D879697B}"/>
              </a:ext>
            </a:extLst>
          </p:cNvPr>
          <p:cNvPicPr>
            <a:picLocks noChangeAspect="1"/>
          </p:cNvPicPr>
          <p:nvPr userDrawn="1"/>
        </p:nvPicPr>
        <p:blipFill>
          <a:blip r:embed="rId3"/>
          <a:stretch>
            <a:fillRect/>
          </a:stretch>
        </p:blipFill>
        <p:spPr>
          <a:xfrm>
            <a:off x="10270736" y="5580134"/>
            <a:ext cx="2318525" cy="1697312"/>
          </a:xfrm>
          <a:prstGeom prst="rect">
            <a:avLst/>
          </a:prstGeom>
        </p:spPr>
      </p:pic>
    </p:spTree>
    <p:extLst>
      <p:ext uri="{BB962C8B-B14F-4D97-AF65-F5344CB8AC3E}">
        <p14:creationId xmlns:p14="http://schemas.microsoft.com/office/powerpoint/2010/main" val="4294626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hoto Content">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3F45076F-4240-4B40-8CE4-637DD751A68B}"/>
              </a:ext>
            </a:extLst>
          </p:cNvPr>
          <p:cNvSpPr>
            <a:spLocks noGrp="1"/>
          </p:cNvSpPr>
          <p:nvPr>
            <p:ph type="title" hasCustomPrompt="1"/>
          </p:nvPr>
        </p:nvSpPr>
        <p:spPr>
          <a:xfrm>
            <a:off x="762000" y="715963"/>
            <a:ext cx="5334000" cy="1189038"/>
          </a:xfrm>
          <a:prstGeom prst="rect">
            <a:avLst/>
          </a:prstGeom>
        </p:spPr>
        <p:txBody>
          <a:bodyPr anchor="t">
            <a:normAutofit/>
          </a:bodyPr>
          <a:lstStyle>
            <a:lvl1pPr>
              <a:spcBef>
                <a:spcPts val="1000"/>
              </a:spcBef>
              <a:defRPr sz="4000" b="1">
                <a:solidFill>
                  <a:schemeClr val="accent2"/>
                </a:solidFill>
              </a:defRPr>
            </a:lvl1pPr>
          </a:lstStyle>
          <a:p>
            <a:r>
              <a:rPr lang="en-US" dirty="0"/>
              <a:t>Insert title here</a:t>
            </a:r>
          </a:p>
        </p:txBody>
      </p:sp>
      <p:sp>
        <p:nvSpPr>
          <p:cNvPr id="16" name="Text Placeholder 15">
            <a:extLst>
              <a:ext uri="{FF2B5EF4-FFF2-40B4-BE49-F238E27FC236}">
                <a16:creationId xmlns:a16="http://schemas.microsoft.com/office/drawing/2014/main" id="{8498B63D-F60C-4A9D-8D3E-0C7CD748FEDE}"/>
              </a:ext>
            </a:extLst>
          </p:cNvPr>
          <p:cNvSpPr>
            <a:spLocks noGrp="1"/>
          </p:cNvSpPr>
          <p:nvPr>
            <p:ph type="body" sz="quarter" idx="11" hasCustomPrompt="1"/>
          </p:nvPr>
        </p:nvSpPr>
        <p:spPr>
          <a:xfrm>
            <a:off x="762000" y="1905000"/>
            <a:ext cx="5334000" cy="3276600"/>
          </a:xfrm>
          <a:prstGeom prst="rect">
            <a:avLst/>
          </a:prstGeom>
        </p:spPr>
        <p:txBody>
          <a:bodyPr/>
          <a:lstStyle>
            <a:lvl1pPr marL="0" indent="0">
              <a:lnSpc>
                <a:spcPct val="100000"/>
              </a:lnSpc>
              <a:buNone/>
              <a:defRPr sz="1800" b="1"/>
            </a:lvl1pPr>
            <a:lvl2pPr marL="228600">
              <a:lnSpc>
                <a:spcPct val="100000"/>
              </a:lnSpc>
              <a:spcBef>
                <a:spcPts val="1000"/>
              </a:spcBef>
              <a:defRPr sz="1800"/>
            </a:lvl2pPr>
          </a:lstStyle>
          <a:p>
            <a:pPr lvl="0"/>
            <a:r>
              <a:rPr lang="en-US" dirty="0"/>
              <a:t>Insert subtitle here</a:t>
            </a:r>
          </a:p>
          <a:p>
            <a:pPr lvl="1"/>
            <a:r>
              <a:rPr lang="en-US" dirty="0"/>
              <a:t>Insert content here</a:t>
            </a:r>
          </a:p>
        </p:txBody>
      </p:sp>
      <p:sp>
        <p:nvSpPr>
          <p:cNvPr id="9" name="Picture Placeholder 13">
            <a:extLst>
              <a:ext uri="{FF2B5EF4-FFF2-40B4-BE49-F238E27FC236}">
                <a16:creationId xmlns:a16="http://schemas.microsoft.com/office/drawing/2014/main" id="{827A95C0-AE8D-46E1-9EF9-64504CBEF99E}"/>
              </a:ext>
            </a:extLst>
          </p:cNvPr>
          <p:cNvSpPr>
            <a:spLocks noGrp="1"/>
          </p:cNvSpPr>
          <p:nvPr>
            <p:ph type="pic" sz="quarter" idx="14"/>
          </p:nvPr>
        </p:nvSpPr>
        <p:spPr>
          <a:xfrm>
            <a:off x="6858000" y="715963"/>
            <a:ext cx="4572000" cy="2362200"/>
          </a:xfrm>
          <a:prstGeom prst="rect">
            <a:avLst/>
          </a:prstGeom>
          <a:solidFill>
            <a:schemeClr val="tx2"/>
          </a:solidFill>
        </p:spPr>
        <p:txBody>
          <a:bodyPr>
            <a:normAutofit/>
          </a:bodyPr>
          <a:lstStyle>
            <a:lvl1pPr algn="ctr">
              <a:buNone/>
              <a:defRPr sz="1600"/>
            </a:lvl1pPr>
          </a:lstStyle>
          <a:p>
            <a:r>
              <a:rPr lang="en-US"/>
              <a:t>Click icon to add picture</a:t>
            </a:r>
            <a:endParaRPr lang="en-US" dirty="0"/>
          </a:p>
        </p:txBody>
      </p:sp>
      <p:sp>
        <p:nvSpPr>
          <p:cNvPr id="8" name="Picture Placeholder 13">
            <a:extLst>
              <a:ext uri="{FF2B5EF4-FFF2-40B4-BE49-F238E27FC236}">
                <a16:creationId xmlns:a16="http://schemas.microsoft.com/office/drawing/2014/main" id="{89E410BA-B0FE-4F0E-8BE5-D33CC016635B}"/>
              </a:ext>
            </a:extLst>
          </p:cNvPr>
          <p:cNvSpPr>
            <a:spLocks noGrp="1"/>
          </p:cNvSpPr>
          <p:nvPr>
            <p:ph type="pic" sz="quarter" idx="13"/>
          </p:nvPr>
        </p:nvSpPr>
        <p:spPr>
          <a:xfrm>
            <a:off x="6858000" y="3305541"/>
            <a:ext cx="4572000" cy="2362200"/>
          </a:xfrm>
          <a:prstGeom prst="rect">
            <a:avLst/>
          </a:prstGeom>
          <a:solidFill>
            <a:schemeClr val="tx2"/>
          </a:solidFill>
        </p:spPr>
        <p:txBody>
          <a:bodyPr>
            <a:normAutofit/>
          </a:bodyPr>
          <a:lstStyle>
            <a:lvl1pPr algn="ctr">
              <a:buNone/>
              <a:defRPr sz="1600"/>
            </a:lvl1pPr>
          </a:lstStyle>
          <a:p>
            <a:r>
              <a:rPr lang="en-US"/>
              <a:t>Click icon to add picture</a:t>
            </a:r>
            <a:endParaRPr lang="en-US" dirty="0"/>
          </a:p>
        </p:txBody>
      </p:sp>
      <p:pic>
        <p:nvPicPr>
          <p:cNvPr id="11" name="Picture Placeholder 5" descr="Red, blue grey white pattern background">
            <a:extLst>
              <a:ext uri="{FF2B5EF4-FFF2-40B4-BE49-F238E27FC236}">
                <a16:creationId xmlns:a16="http://schemas.microsoft.com/office/drawing/2014/main" id="{1014381E-E235-4624-9267-69EEEE9826F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5980922"/>
            <a:ext cx="12192000" cy="877078"/>
          </a:xfrm>
          <a:prstGeom prst="rect">
            <a:avLst/>
          </a:prstGeom>
        </p:spPr>
      </p:pic>
      <p:pic>
        <p:nvPicPr>
          <p:cNvPr id="2" name="Picture 1" descr="A logo on a black background&#10;&#10;Description automatically generated">
            <a:extLst>
              <a:ext uri="{FF2B5EF4-FFF2-40B4-BE49-F238E27FC236}">
                <a16:creationId xmlns:a16="http://schemas.microsoft.com/office/drawing/2014/main" id="{3F84678B-E9AD-078B-CD8A-219655F26EF9}"/>
              </a:ext>
            </a:extLst>
          </p:cNvPr>
          <p:cNvPicPr>
            <a:picLocks noChangeAspect="1"/>
          </p:cNvPicPr>
          <p:nvPr userDrawn="1"/>
        </p:nvPicPr>
        <p:blipFill>
          <a:blip r:embed="rId3"/>
          <a:stretch>
            <a:fillRect/>
          </a:stretch>
        </p:blipFill>
        <p:spPr>
          <a:xfrm>
            <a:off x="10270737" y="5570805"/>
            <a:ext cx="2318525" cy="1697312"/>
          </a:xfrm>
          <a:prstGeom prst="rect">
            <a:avLst/>
          </a:prstGeom>
        </p:spPr>
      </p:pic>
    </p:spTree>
    <p:extLst>
      <p:ext uri="{BB962C8B-B14F-4D97-AF65-F5344CB8AC3E}">
        <p14:creationId xmlns:p14="http://schemas.microsoft.com/office/powerpoint/2010/main" val="1586680172"/>
      </p:ext>
    </p:extLst>
  </p:cSld>
  <p:clrMapOvr>
    <a:masterClrMapping/>
  </p:clrMapOvr>
  <p:extLst>
    <p:ext uri="{DCECCB84-F9BA-43D5-87BE-67443E8EF086}">
      <p15:sldGuideLst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ight Pattern Content Gray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762000" y="715961"/>
            <a:ext cx="6477000" cy="1189038"/>
          </a:xfrm>
          <a:prstGeom prst="rect">
            <a:avLst/>
          </a:prstGeom>
        </p:spPr>
        <p:txBody>
          <a:bodyPr anchor="t">
            <a:noAutofit/>
          </a:bodyPr>
          <a:lstStyle>
            <a:lvl1pPr>
              <a:spcBef>
                <a:spcPts val="1000"/>
              </a:spcBef>
              <a:defRPr sz="4000" b="1">
                <a:solidFill>
                  <a:schemeClr val="accent3">
                    <a:lumMod val="75000"/>
                  </a:schemeClr>
                </a:solidFill>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762000" y="1905000"/>
            <a:ext cx="6477000" cy="3276600"/>
          </a:xfrm>
          <a:prstGeom prst="rect">
            <a:avLst/>
          </a:prstGeom>
        </p:spPr>
        <p:txBody>
          <a:bodyPr/>
          <a:lstStyle>
            <a:lvl1pPr marL="0" indent="0">
              <a:lnSpc>
                <a:spcPct val="100000"/>
              </a:lnSpc>
              <a:buNone/>
              <a:defRPr sz="1800" b="1">
                <a:solidFill>
                  <a:schemeClr val="bg1"/>
                </a:solidFill>
              </a:defRPr>
            </a:lvl1pPr>
            <a:lvl2pPr marL="228600">
              <a:lnSpc>
                <a:spcPct val="100000"/>
              </a:lnSpc>
              <a:spcBef>
                <a:spcPts val="1000"/>
              </a:spcBef>
              <a:defRPr sz="1800">
                <a:solidFill>
                  <a:schemeClr val="bg1"/>
                </a:solidFill>
              </a:defRPr>
            </a:lvl2pPr>
          </a:lstStyle>
          <a:p>
            <a:pPr lvl="0"/>
            <a:r>
              <a:rPr lang="en-US" dirty="0"/>
              <a:t>Insert subtitle here</a:t>
            </a:r>
          </a:p>
          <a:p>
            <a:pPr lvl="1"/>
            <a:r>
              <a:rPr lang="en-US" dirty="0"/>
              <a:t>Insert content here</a:t>
            </a:r>
          </a:p>
        </p:txBody>
      </p:sp>
      <p:pic>
        <p:nvPicPr>
          <p:cNvPr id="5" name="Picture Placeholder 6" descr="Red, blue grey white pattern background">
            <a:extLst>
              <a:ext uri="{FF2B5EF4-FFF2-40B4-BE49-F238E27FC236}">
                <a16:creationId xmlns:a16="http://schemas.microsoft.com/office/drawing/2014/main" id="{6696C96D-182E-490E-A117-B60FF1853675}"/>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7427166" y="0"/>
            <a:ext cx="4764834" cy="6858000"/>
          </a:xfrm>
          <a:prstGeom prst="rect">
            <a:avLst/>
          </a:prstGeom>
        </p:spPr>
      </p:pic>
      <p:pic>
        <p:nvPicPr>
          <p:cNvPr id="3" name="Picture 2" descr="A logo on a black background&#10;&#10;Description automatically generated">
            <a:extLst>
              <a:ext uri="{FF2B5EF4-FFF2-40B4-BE49-F238E27FC236}">
                <a16:creationId xmlns:a16="http://schemas.microsoft.com/office/drawing/2014/main" id="{F8EE05F5-BEEC-5CEC-894B-A60E2A87CCEE}"/>
              </a:ext>
            </a:extLst>
          </p:cNvPr>
          <p:cNvPicPr>
            <a:picLocks noChangeAspect="1"/>
          </p:cNvPicPr>
          <p:nvPr userDrawn="1"/>
        </p:nvPicPr>
        <p:blipFill>
          <a:blip r:embed="rId3"/>
          <a:stretch>
            <a:fillRect/>
          </a:stretch>
        </p:blipFill>
        <p:spPr>
          <a:xfrm>
            <a:off x="9717358" y="207687"/>
            <a:ext cx="2318525" cy="1697312"/>
          </a:xfrm>
          <a:prstGeom prst="rect">
            <a:avLst/>
          </a:prstGeom>
        </p:spPr>
      </p:pic>
    </p:spTree>
    <p:extLst>
      <p:ext uri="{BB962C8B-B14F-4D97-AF65-F5344CB8AC3E}">
        <p14:creationId xmlns:p14="http://schemas.microsoft.com/office/powerpoint/2010/main" val="395142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clusion">
    <p:bg>
      <p:bgPr>
        <a:solidFill>
          <a:schemeClr val="accent1"/>
        </a:solidFill>
        <a:effectLst/>
      </p:bgPr>
    </p:bg>
    <p:spTree>
      <p:nvGrpSpPr>
        <p:cNvPr id="1" name=""/>
        <p:cNvGrpSpPr/>
        <p:nvPr/>
      </p:nvGrpSpPr>
      <p:grpSpPr>
        <a:xfrm>
          <a:off x="0" y="0"/>
          <a:ext cx="0" cy="0"/>
          <a:chOff x="0" y="0"/>
          <a:chExt cx="0" cy="0"/>
        </a:xfrm>
      </p:grpSpPr>
      <p:pic>
        <p:nvPicPr>
          <p:cNvPr id="8" name="Picture Placeholder 6" descr="Picture placeholder ">
            <a:extLst>
              <a:ext uri="{FF2B5EF4-FFF2-40B4-BE49-F238E27FC236}">
                <a16:creationId xmlns:a16="http://schemas.microsoft.com/office/drawing/2014/main" id="{21F9B252-B7D4-4DA8-92E8-8A98BFEF41B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312234"/>
            <a:ext cx="12192000" cy="6858000"/>
          </a:xfrm>
          <a:prstGeom prst="rect">
            <a:avLst/>
          </a:prstGeom>
        </p:spPr>
      </p:pic>
      <p:sp>
        <p:nvSpPr>
          <p:cNvPr id="5" name="Title 1">
            <a:extLst>
              <a:ext uri="{FF2B5EF4-FFF2-40B4-BE49-F238E27FC236}">
                <a16:creationId xmlns:a16="http://schemas.microsoft.com/office/drawing/2014/main" id="{3D9303A2-B30A-054C-B809-053B909E125F}"/>
              </a:ext>
            </a:extLst>
          </p:cNvPr>
          <p:cNvSpPr>
            <a:spLocks noGrp="1"/>
          </p:cNvSpPr>
          <p:nvPr>
            <p:ph type="title" hasCustomPrompt="1"/>
          </p:nvPr>
        </p:nvSpPr>
        <p:spPr>
          <a:xfrm>
            <a:off x="1525301" y="1995467"/>
            <a:ext cx="9141397" cy="615553"/>
          </a:xfrm>
          <a:prstGeom prst="rect">
            <a:avLst/>
          </a:prstGeo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Insert title here</a:t>
            </a:r>
          </a:p>
        </p:txBody>
      </p:sp>
      <p:sp>
        <p:nvSpPr>
          <p:cNvPr id="6" name="Text Placeholder 4">
            <a:extLst>
              <a:ext uri="{FF2B5EF4-FFF2-40B4-BE49-F238E27FC236}">
                <a16:creationId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lnSpc>
                <a:spcPct val="100000"/>
              </a:lnSpc>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pic>
        <p:nvPicPr>
          <p:cNvPr id="2" name="Picture 1" descr="A logo on a black background&#10;&#10;Description automatically generated">
            <a:extLst>
              <a:ext uri="{FF2B5EF4-FFF2-40B4-BE49-F238E27FC236}">
                <a16:creationId xmlns:a16="http://schemas.microsoft.com/office/drawing/2014/main" id="{92436B46-6BA7-F727-6ED0-902336CFC4C6}"/>
              </a:ext>
            </a:extLst>
          </p:cNvPr>
          <p:cNvPicPr>
            <a:picLocks noChangeAspect="1"/>
          </p:cNvPicPr>
          <p:nvPr userDrawn="1"/>
        </p:nvPicPr>
        <p:blipFill>
          <a:blip r:embed="rId3"/>
          <a:stretch>
            <a:fillRect/>
          </a:stretch>
        </p:blipFill>
        <p:spPr>
          <a:xfrm>
            <a:off x="10270273" y="5598091"/>
            <a:ext cx="2318525" cy="1697312"/>
          </a:xfrm>
          <a:prstGeom prst="rect">
            <a:avLst/>
          </a:prstGeom>
        </p:spPr>
      </p:pic>
    </p:spTree>
    <p:extLst>
      <p:ext uri="{BB962C8B-B14F-4D97-AF65-F5344CB8AC3E}">
        <p14:creationId xmlns:p14="http://schemas.microsoft.com/office/powerpoint/2010/main" val="4100711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99" r:id="rId2"/>
    <p:sldLayoutId id="2147483700" r:id="rId3"/>
    <p:sldLayoutId id="2147483691" r:id="rId4"/>
    <p:sldLayoutId id="2147483701" r:id="rId5"/>
    <p:sldLayoutId id="2147483706" r:id="rId6"/>
    <p:sldLayoutId id="2147483702" r:id="rId7"/>
    <p:sldLayoutId id="2147483704" r:id="rId8"/>
    <p:sldLayoutId id="2147483703" r:id="rId9"/>
    <p:sldLayoutId id="2147483690" r:id="rId10"/>
    <p:sldLayoutId id="2147483708" r:id="rId11"/>
    <p:sldLayoutId id="2147483709" r:id="rId12"/>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mailto:ebutcher@brickergraydon.com" TargetMode="External"/><Relationship Id="rId2" Type="http://schemas.openxmlformats.org/officeDocument/2006/relationships/hyperlink" Target="mailto:rkent@brickergraydon.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D2DB031-9003-4F74-A88F-FE2A2ABABC72}"/>
              </a:ext>
            </a:extLst>
          </p:cNvPr>
          <p:cNvSpPr>
            <a:spLocks noGrp="1" noChangeArrowheads="1"/>
          </p:cNvSpPr>
          <p:nvPr>
            <p:ph type="title"/>
          </p:nvPr>
        </p:nvSpPr>
        <p:spPr>
          <a:xfrm>
            <a:off x="4860121" y="2706218"/>
            <a:ext cx="6749988" cy="1445564"/>
          </a:xfrm>
        </p:spPr>
        <p:txBody>
          <a:bodyPr anchor="ctr">
            <a:noAutofit/>
          </a:bodyPr>
          <a:lstStyle/>
          <a:p>
            <a:pPr algn="ctr"/>
            <a:r>
              <a:rPr lang="en-US" sz="4400" b="1" dirty="0">
                <a:solidFill>
                  <a:srgbClr val="5B5B5B"/>
                </a:solidFill>
              </a:rPr>
              <a:t>Overlap of Title IX, </a:t>
            </a:r>
            <a:r>
              <a:rPr lang="en-US" sz="4400" b="1" dirty="0" err="1">
                <a:solidFill>
                  <a:srgbClr val="5B5B5B"/>
                </a:solidFill>
              </a:rPr>
              <a:t>Clery</a:t>
            </a:r>
            <a:r>
              <a:rPr lang="en-US" sz="4400" b="1">
                <a:solidFill>
                  <a:srgbClr val="5B5B5B"/>
                </a:solidFill>
              </a:rPr>
              <a:t> Act, BIT, and Threat Assessment</a:t>
            </a:r>
            <a:endParaRPr lang="en-US" sz="4400" b="1" dirty="0">
              <a:solidFill>
                <a:srgbClr val="0070C0"/>
              </a:solidFill>
            </a:endParaRPr>
          </a:p>
        </p:txBody>
      </p:sp>
    </p:spTree>
    <p:extLst>
      <p:ext uri="{BB962C8B-B14F-4D97-AF65-F5344CB8AC3E}">
        <p14:creationId xmlns:p14="http://schemas.microsoft.com/office/powerpoint/2010/main" val="154326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Questions for the Group #1A</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43396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a:buChar char="•"/>
            </a:pPr>
            <a:r>
              <a:rPr lang="en-US" sz="3200" dirty="0">
                <a:solidFill>
                  <a:schemeClr val="bg1"/>
                </a:solidFill>
                <a:latin typeface="Arial"/>
                <a:cs typeface="Arial"/>
              </a:rPr>
              <a:t>RA writes a report.  </a:t>
            </a:r>
            <a:endParaRPr lang="en-US" sz="3200" dirty="0">
              <a:solidFill>
                <a:schemeClr val="bg1"/>
              </a:solidFill>
              <a:cs typeface="Arial" panose="020B0604020202020204" pitchFamily="34" charset="0"/>
            </a:endParaRPr>
          </a:p>
          <a:p>
            <a:pPr marL="171450" indent="-171450">
              <a:buFont typeface="Arial"/>
              <a:buChar char="•"/>
            </a:pPr>
            <a:r>
              <a:rPr lang="en-US" sz="3200" dirty="0">
                <a:solidFill>
                  <a:schemeClr val="bg1"/>
                </a:solidFill>
                <a:latin typeface="Arial"/>
                <a:cs typeface="Arial"/>
              </a:rPr>
              <a:t>Who can RHD check with to determine whether there are already concerns about Amira?  </a:t>
            </a:r>
            <a:endParaRPr lang="en-US" sz="3200">
              <a:solidFill>
                <a:schemeClr val="bg1"/>
              </a:solidFill>
              <a:cs typeface="Arial" panose="020B0604020202020204" pitchFamily="34" charset="0"/>
            </a:endParaRPr>
          </a:p>
          <a:p>
            <a:pPr marL="171450" indent="-171450">
              <a:buFont typeface="Arial"/>
              <a:buChar char="•"/>
            </a:pPr>
            <a:r>
              <a:rPr lang="en-US" sz="3200" dirty="0">
                <a:solidFill>
                  <a:schemeClr val="bg1"/>
                </a:solidFill>
                <a:latin typeface="Arial"/>
                <a:cs typeface="Arial"/>
              </a:rPr>
              <a:t>Is it appropriate to contact the Title IX Coordinator at this juncture?  </a:t>
            </a:r>
            <a:endParaRPr lang="en-US" sz="3200">
              <a:solidFill>
                <a:schemeClr val="bg1"/>
              </a:solidFill>
              <a:cs typeface="Arial" panose="020B0604020202020204" pitchFamily="34" charset="0"/>
            </a:endParaRPr>
          </a:p>
          <a:p>
            <a:pPr marL="171450" indent="-171450">
              <a:buFont typeface="Arial"/>
              <a:buChar char="•"/>
            </a:pPr>
            <a:r>
              <a:rPr lang="en-US" sz="3200" dirty="0">
                <a:solidFill>
                  <a:schemeClr val="bg1"/>
                </a:solidFill>
                <a:latin typeface="Arial"/>
                <a:cs typeface="Arial"/>
              </a:rPr>
              <a:t>Would it be appropriate to activate the threat assessment team at this point?</a:t>
            </a:r>
            <a:endParaRPr lang="en-US" sz="3200" dirty="0">
              <a:solidFill>
                <a:schemeClr val="bg1"/>
              </a:solidFill>
              <a:cs typeface="Arial" panose="020B0604020202020204" pitchFamily="34" charset="0"/>
            </a:endParaRPr>
          </a:p>
          <a:p>
            <a:endParaRPr lang="en-US" sz="2400" dirty="0">
              <a:solidFill>
                <a:schemeClr val="bg1"/>
              </a:solidFill>
              <a:cs typeface="Arial"/>
            </a:endParaRPr>
          </a:p>
          <a:p>
            <a:endParaRPr lang="en-US" sz="2800" dirty="0">
              <a:solidFill>
                <a:schemeClr val="bg1"/>
              </a:solidFill>
              <a:cs typeface="Arial" panose="020B0604020202020204" pitchFamily="34" charset="0"/>
            </a:endParaRPr>
          </a:p>
        </p:txBody>
      </p:sp>
    </p:spTree>
    <p:extLst>
      <p:ext uri="{BB962C8B-B14F-4D97-AF65-F5344CB8AC3E}">
        <p14:creationId xmlns:p14="http://schemas.microsoft.com/office/powerpoint/2010/main" val="850756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Title IX Coordinator</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Two weeks later, Amira leaves a phone message with your office to let you know that her ex-boyfriend Frank, a non-student, was arrested by the police for an off-campus dating violence incident.  Amira is concerned that Frank might come onto campus to retaliate against her.  Amira asks for assistance in filing for a protection order.</a:t>
            </a:r>
            <a:endParaRPr lang="en-US" dirty="0">
              <a:solidFill>
                <a:schemeClr val="bg1"/>
              </a:solidFill>
            </a:endParaRPr>
          </a:p>
          <a:p>
            <a:endParaRPr lang="en-US"/>
          </a:p>
          <a:p>
            <a:r>
              <a:rPr lang="en-US" sz="2400" dirty="0">
                <a:solidFill>
                  <a:schemeClr val="bg1"/>
                </a:solidFill>
                <a:latin typeface="Arial"/>
                <a:cs typeface="Arial"/>
              </a:rPr>
              <a:t>What happens next?</a:t>
            </a:r>
            <a:endParaRPr lang="en-US" dirty="0">
              <a:solidFill>
                <a:schemeClr val="bg1"/>
              </a:solidFill>
            </a:endParaRPr>
          </a:p>
          <a:p>
            <a:endParaRPr lang="en-US" sz="2400" dirty="0">
              <a:solidFill>
                <a:schemeClr val="bg1"/>
              </a:solidFill>
              <a:cs typeface="Arial"/>
            </a:endParaRPr>
          </a:p>
          <a:p>
            <a:endParaRPr lang="en-US" sz="2400" dirty="0">
              <a:solidFill>
                <a:schemeClr val="bg1"/>
              </a:solidFill>
              <a:cs typeface="Arial"/>
            </a:endParaRPr>
          </a:p>
          <a:p>
            <a:endParaRPr lang="en-US" sz="2800" dirty="0">
              <a:solidFill>
                <a:schemeClr val="bg1"/>
              </a:solidFill>
              <a:cs typeface="Arial" panose="020B0604020202020204" pitchFamily="34" charset="0"/>
            </a:endParaRPr>
          </a:p>
        </p:txBody>
      </p:sp>
    </p:spTree>
    <p:extLst>
      <p:ext uri="{BB962C8B-B14F-4D97-AF65-F5344CB8AC3E}">
        <p14:creationId xmlns:p14="http://schemas.microsoft.com/office/powerpoint/2010/main" val="1117538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Questions for the Group #1B</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Would it be appropriate to activate the threat assessment team at this point?</a:t>
            </a:r>
            <a:endParaRPr lang="en-US" dirty="0"/>
          </a:p>
          <a:p>
            <a:endParaRPr lang="en-US" sz="2400" dirty="0">
              <a:solidFill>
                <a:schemeClr val="bg1"/>
              </a:solidFill>
              <a:cs typeface="Arial"/>
            </a:endParaRPr>
          </a:p>
          <a:p>
            <a:endParaRPr lang="en-US" sz="2400" dirty="0">
              <a:solidFill>
                <a:schemeClr val="bg1"/>
              </a:solidFill>
              <a:cs typeface="Arial"/>
            </a:endParaRPr>
          </a:p>
          <a:p>
            <a:endParaRPr lang="en-US" sz="2800" dirty="0">
              <a:solidFill>
                <a:schemeClr val="bg1"/>
              </a:solidFill>
              <a:cs typeface="Arial" panose="020B0604020202020204" pitchFamily="34" charset="0"/>
            </a:endParaRPr>
          </a:p>
        </p:txBody>
      </p:sp>
    </p:spTree>
    <p:extLst>
      <p:ext uri="{BB962C8B-B14F-4D97-AF65-F5344CB8AC3E}">
        <p14:creationId xmlns:p14="http://schemas.microsoft.com/office/powerpoint/2010/main" val="2136377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Department of Public Safety</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26468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The Title IX Coordinator has contacted campus Police to request more information on the arrest of Frank. Frank was arrested by the local Police Department.  A court docket search reveals nothing.</a:t>
            </a:r>
            <a:endParaRPr lang="en-US" dirty="0">
              <a:solidFill>
                <a:schemeClr val="bg1"/>
              </a:solidFill>
            </a:endParaRPr>
          </a:p>
          <a:p>
            <a:endParaRPr lang="en-US"/>
          </a:p>
          <a:p>
            <a:r>
              <a:rPr lang="en-US" sz="2400" dirty="0">
                <a:solidFill>
                  <a:schemeClr val="bg1"/>
                </a:solidFill>
                <a:latin typeface="Arial"/>
                <a:cs typeface="Arial"/>
              </a:rPr>
              <a:t>What information is requested, and how?</a:t>
            </a:r>
            <a:endParaRPr lang="en-US" dirty="0">
              <a:solidFill>
                <a:schemeClr val="bg1"/>
              </a:solidFill>
            </a:endParaRPr>
          </a:p>
          <a:p>
            <a:endParaRPr lang="en-US" sz="2400" dirty="0">
              <a:solidFill>
                <a:schemeClr val="bg1"/>
              </a:solidFill>
              <a:cs typeface="Arial"/>
            </a:endParaRPr>
          </a:p>
          <a:p>
            <a:endParaRPr lang="en-US" sz="2800" dirty="0">
              <a:solidFill>
                <a:schemeClr val="bg1"/>
              </a:solidFill>
              <a:cs typeface="Arial" panose="020B0604020202020204" pitchFamily="34" charset="0"/>
            </a:endParaRPr>
          </a:p>
        </p:txBody>
      </p:sp>
    </p:spTree>
    <p:extLst>
      <p:ext uri="{BB962C8B-B14F-4D97-AF65-F5344CB8AC3E}">
        <p14:creationId xmlns:p14="http://schemas.microsoft.com/office/powerpoint/2010/main" val="3508630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Questions for the Group #1C</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47705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Arial"/>
                <a:cs typeface="Arial"/>
              </a:rPr>
              <a:t>Frank was arrested and pleaded not guilty but has been released with a notation that he must stay at least fifty feet away from Amira at all times.  </a:t>
            </a:r>
            <a:endParaRPr lang="en-US" sz="2800">
              <a:solidFill>
                <a:schemeClr val="bg1"/>
              </a:solidFill>
              <a:cs typeface="Arial" panose="020B0604020202020204" pitchFamily="34" charset="0"/>
            </a:endParaRPr>
          </a:p>
          <a:p>
            <a:pPr marL="171450" indent="-171450">
              <a:buFont typeface="Arial"/>
              <a:buChar char="•"/>
            </a:pPr>
            <a:r>
              <a:rPr lang="en-US" sz="2800" dirty="0">
                <a:solidFill>
                  <a:schemeClr val="bg1"/>
                </a:solidFill>
                <a:latin typeface="Arial"/>
                <a:cs typeface="Arial"/>
              </a:rPr>
              <a:t>What is the major concern for Amira?  For campus? </a:t>
            </a:r>
            <a:endParaRPr lang="en-US" sz="2800" dirty="0">
              <a:solidFill>
                <a:schemeClr val="bg1"/>
              </a:solidFill>
              <a:cs typeface="Arial"/>
            </a:endParaRPr>
          </a:p>
          <a:p>
            <a:pPr marL="171450" indent="-171450">
              <a:buFont typeface="Arial"/>
              <a:buChar char="•"/>
            </a:pPr>
            <a:r>
              <a:rPr lang="en-US" sz="2800" dirty="0">
                <a:solidFill>
                  <a:schemeClr val="bg1"/>
                </a:solidFill>
                <a:latin typeface="Arial"/>
                <a:cs typeface="Arial"/>
              </a:rPr>
              <a:t>Is it appropriate to activate the threat assessment team at this point?  </a:t>
            </a:r>
            <a:endParaRPr lang="en-US" sz="2800">
              <a:solidFill>
                <a:schemeClr val="bg1"/>
              </a:solidFill>
              <a:cs typeface="Arial"/>
            </a:endParaRPr>
          </a:p>
          <a:p>
            <a:pPr marL="171450" indent="-171450">
              <a:buFont typeface="Arial"/>
              <a:buChar char="•"/>
            </a:pPr>
            <a:r>
              <a:rPr lang="en-US" sz="2800" dirty="0">
                <a:solidFill>
                  <a:schemeClr val="bg1"/>
                </a:solidFill>
                <a:latin typeface="Arial"/>
                <a:cs typeface="Arial"/>
              </a:rPr>
              <a:t>Can a no-trespass order be issued without activating the threat assessment team?  </a:t>
            </a:r>
            <a:endParaRPr lang="en-US" sz="2800">
              <a:solidFill>
                <a:schemeClr val="bg1"/>
              </a:solidFill>
              <a:cs typeface="Arial"/>
            </a:endParaRPr>
          </a:p>
          <a:p>
            <a:pPr marL="171450" indent="-171450">
              <a:buFont typeface="Arial"/>
              <a:buChar char="•"/>
            </a:pPr>
            <a:r>
              <a:rPr lang="en-US" sz="2800" dirty="0">
                <a:solidFill>
                  <a:schemeClr val="bg1"/>
                </a:solidFill>
                <a:latin typeface="Arial"/>
                <a:cs typeface="Arial"/>
              </a:rPr>
              <a:t>Is it appropriate to notify DPS officers of the restriction?</a:t>
            </a:r>
            <a:endParaRPr lang="en-US" sz="2000" dirty="0">
              <a:solidFill>
                <a:schemeClr val="bg1"/>
              </a:solidFill>
              <a:cs typeface="Arial"/>
            </a:endParaRPr>
          </a:p>
          <a:p>
            <a:endParaRPr lang="en-US" sz="2400" dirty="0">
              <a:solidFill>
                <a:schemeClr val="bg1"/>
              </a:solidFill>
              <a:cs typeface="Arial"/>
            </a:endParaRPr>
          </a:p>
          <a:p>
            <a:endParaRPr lang="en-US" sz="2800" dirty="0">
              <a:solidFill>
                <a:schemeClr val="bg1"/>
              </a:solidFill>
              <a:cs typeface="Arial" panose="020B0604020202020204" pitchFamily="34" charset="0"/>
            </a:endParaRPr>
          </a:p>
        </p:txBody>
      </p:sp>
    </p:spTree>
    <p:extLst>
      <p:ext uri="{BB962C8B-B14F-4D97-AF65-F5344CB8AC3E}">
        <p14:creationId xmlns:p14="http://schemas.microsoft.com/office/powerpoint/2010/main" val="1339443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New Information - Frank's Past</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21852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Arial"/>
                <a:cs typeface="Arial"/>
              </a:rPr>
              <a:t>As it turns out, Frank has had a criminal case pending in another county since 2022, but because of the pandemic, it has not yet been resolved.  The allegations include stalking and aggravated assault</a:t>
            </a:r>
            <a:endParaRPr lang="en-US" dirty="0">
              <a:solidFill>
                <a:schemeClr val="bg1"/>
              </a:solidFill>
            </a:endParaRPr>
          </a:p>
          <a:p>
            <a:endParaRPr lang="en-US" sz="2400" dirty="0">
              <a:solidFill>
                <a:schemeClr val="bg1"/>
              </a:solidFill>
              <a:cs typeface="Arial"/>
            </a:endParaRPr>
          </a:p>
          <a:p>
            <a:endParaRPr lang="en-US" sz="2800" dirty="0">
              <a:solidFill>
                <a:schemeClr val="bg1"/>
              </a:solidFill>
              <a:cs typeface="Arial" panose="020B0604020202020204" pitchFamily="34" charset="0"/>
            </a:endParaRPr>
          </a:p>
        </p:txBody>
      </p:sp>
    </p:spTree>
    <p:extLst>
      <p:ext uri="{BB962C8B-B14F-4D97-AF65-F5344CB8AC3E}">
        <p14:creationId xmlns:p14="http://schemas.microsoft.com/office/powerpoint/2010/main" val="2811604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Title IX Coordinator</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4185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Arial"/>
                <a:cs typeface="Arial"/>
              </a:rPr>
              <a:t>One of your team members writes an email to Amira letting her that Frank has been released.  </a:t>
            </a:r>
            <a:endParaRPr lang="en-US">
              <a:solidFill>
                <a:schemeClr val="bg1"/>
              </a:solidFill>
            </a:endParaRPr>
          </a:p>
          <a:p>
            <a:endParaRPr lang="en-US"/>
          </a:p>
          <a:p>
            <a:r>
              <a:rPr lang="en-US" sz="2800" dirty="0">
                <a:solidFill>
                  <a:schemeClr val="bg1"/>
                </a:solidFill>
                <a:latin typeface="Arial"/>
                <a:cs typeface="Arial"/>
              </a:rPr>
              <a:t>What supportive measures do you offer Amira? </a:t>
            </a:r>
            <a:endParaRPr lang="en-US" dirty="0">
              <a:solidFill>
                <a:schemeClr val="bg1"/>
              </a:solidFill>
              <a:cs typeface="Arial" panose="020B0604020202020204" pitchFamily="34" charset="0"/>
            </a:endParaRPr>
          </a:p>
          <a:p>
            <a:r>
              <a:rPr lang="en-US" sz="2800" dirty="0">
                <a:solidFill>
                  <a:schemeClr val="bg1"/>
                </a:solidFill>
                <a:latin typeface="Arial"/>
                <a:cs typeface="Arial"/>
              </a:rPr>
              <a:t>Which campus partners can assist you with this?</a:t>
            </a:r>
            <a:endParaRPr lang="en-US">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panose="020B0604020202020204" pitchFamily="34" charset="0"/>
            </a:endParaRPr>
          </a:p>
          <a:p>
            <a:endParaRPr lang="en-US" sz="2400" dirty="0">
              <a:solidFill>
                <a:schemeClr val="bg1"/>
              </a:solidFill>
              <a:cs typeface="Arial" panose="020B0604020202020204" pitchFamily="34" charset="0"/>
            </a:endParaRPr>
          </a:p>
          <a:p>
            <a:endParaRPr lang="en-US" sz="2800" dirty="0">
              <a:solidFill>
                <a:schemeClr val="bg1"/>
              </a:solidFill>
              <a:cs typeface="Arial" panose="020B0604020202020204" pitchFamily="34" charset="0"/>
            </a:endParaRPr>
          </a:p>
        </p:txBody>
      </p:sp>
    </p:spTree>
    <p:extLst>
      <p:ext uri="{BB962C8B-B14F-4D97-AF65-F5344CB8AC3E}">
        <p14:creationId xmlns:p14="http://schemas.microsoft.com/office/powerpoint/2010/main" val="1522576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Questions for the Group #1D</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Arial"/>
                <a:cs typeface="Arial"/>
              </a:rPr>
              <a:t>Unfortunately, there is a typo in the email address, and the email is sent to Imara instead of Amira.  This means that Amira does not know that Frank has been released.  There but for the grace of God go I.  Fortunately, Imara’s account has been deactivated, so the email just sits in the ether.  Unfortunately, it doesn’t issue a bounce back, so the Title IX Office doesn’t know their message hasn’t been received.</a:t>
            </a:r>
            <a:endParaRPr lang="en-US" sz="2800" dirty="0">
              <a:solidFill>
                <a:schemeClr val="bg1"/>
              </a:solidFill>
              <a:cs typeface="Arial" panose="020B0604020202020204" pitchFamily="34" charset="0"/>
            </a:endParaRPr>
          </a:p>
          <a:p>
            <a:endParaRPr lang="en-US" sz="2800" dirty="0">
              <a:solidFill>
                <a:schemeClr val="bg1"/>
              </a:solidFill>
              <a:cs typeface="Arial"/>
            </a:endParaRPr>
          </a:p>
          <a:p>
            <a:r>
              <a:rPr lang="en-US" sz="2800" dirty="0">
                <a:solidFill>
                  <a:schemeClr val="bg1"/>
                </a:solidFill>
                <a:latin typeface="Arial"/>
                <a:cs typeface="Arial"/>
              </a:rPr>
              <a:t>Is there anything you can do to prevent this?</a:t>
            </a:r>
            <a:endParaRPr lang="en-US" sz="2800" dirty="0">
              <a:solidFill>
                <a:schemeClr val="bg1"/>
              </a:solidFill>
              <a:cs typeface="Arial"/>
            </a:endParaRPr>
          </a:p>
        </p:txBody>
      </p:sp>
    </p:spTree>
    <p:extLst>
      <p:ext uri="{BB962C8B-B14F-4D97-AF65-F5344CB8AC3E}">
        <p14:creationId xmlns:p14="http://schemas.microsoft.com/office/powerpoint/2010/main" val="419280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Counseling and Psych Services</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Arial"/>
                <a:cs typeface="Arial"/>
              </a:rPr>
              <a:t>The next day, Amira calls CAPS to ask for an appointment, as she is fearful and anxious.  Amira has never been to CAPS before.  Amira tells the receptionist that she doesn’t need an appointment that day, and that “It’s not an emergency until my boyfriend gets released from jail.”  </a:t>
            </a:r>
            <a:endParaRPr lang="en-US" dirty="0">
              <a:solidFill>
                <a:schemeClr val="bg1"/>
              </a:solidFill>
            </a:endParaRPr>
          </a:p>
          <a:p>
            <a:endParaRPr lang="en-US"/>
          </a:p>
          <a:p>
            <a:r>
              <a:rPr lang="en-US" sz="2800" dirty="0">
                <a:solidFill>
                  <a:schemeClr val="bg1"/>
                </a:solidFill>
                <a:latin typeface="Arial"/>
                <a:cs typeface="Arial"/>
              </a:rPr>
              <a:t>What happens next?</a:t>
            </a:r>
            <a:endParaRPr lang="en-US" dirty="0">
              <a:solidFill>
                <a:schemeClr val="bg1"/>
              </a:solidFill>
            </a:endParaRPr>
          </a:p>
          <a:p>
            <a:r>
              <a:rPr lang="en-US" sz="2800" dirty="0">
                <a:solidFill>
                  <a:schemeClr val="bg1"/>
                </a:solidFill>
                <a:latin typeface="Arial"/>
                <a:cs typeface="Arial"/>
              </a:rPr>
              <a:t>Who can the counselor talk with, if anyone, about this situation?</a:t>
            </a:r>
            <a:endParaRPr lang="en-US" sz="2800" dirty="0">
              <a:solidFill>
                <a:schemeClr val="bg1"/>
              </a:solidFill>
              <a:cs typeface="Arial"/>
            </a:endParaRPr>
          </a:p>
          <a:p>
            <a:endParaRPr lang="en-US" sz="2800" dirty="0">
              <a:solidFill>
                <a:schemeClr val="bg1"/>
              </a:solidFill>
              <a:cs typeface="Arial"/>
            </a:endParaRPr>
          </a:p>
        </p:txBody>
      </p:sp>
    </p:spTree>
    <p:extLst>
      <p:ext uri="{BB962C8B-B14F-4D97-AF65-F5344CB8AC3E}">
        <p14:creationId xmlns:p14="http://schemas.microsoft.com/office/powerpoint/2010/main" val="1395773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Dean of Students</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chemeClr val="bg1"/>
                </a:solidFill>
                <a:latin typeface="Arial"/>
                <a:cs typeface="Arial"/>
              </a:rPr>
              <a:t>Amira’s academic advisor notifies you that she missed two days of classes in a row without communicating.  Amira has not been responsive to emails.  The advisor is looking for advice on what to do next.</a:t>
            </a:r>
            <a:endParaRPr lang="en-US"/>
          </a:p>
          <a:p>
            <a:endParaRPr lang="en-US"/>
          </a:p>
          <a:p>
            <a:r>
              <a:rPr lang="en-US" sz="2800">
                <a:solidFill>
                  <a:schemeClr val="bg1"/>
                </a:solidFill>
                <a:latin typeface="Arial"/>
                <a:cs typeface="Arial"/>
              </a:rPr>
              <a:t>What is your advice?</a:t>
            </a:r>
            <a:endParaRPr lang="en-US">
              <a:solidFill>
                <a:schemeClr val="bg1"/>
              </a:solidFill>
            </a:endParaRPr>
          </a:p>
          <a:p>
            <a:endParaRPr lang="en-US" sz="2800" dirty="0">
              <a:solidFill>
                <a:schemeClr val="bg1"/>
              </a:solidFill>
              <a:cs typeface="Arial"/>
            </a:endParaRPr>
          </a:p>
          <a:p>
            <a:endParaRPr lang="en-US" sz="2800" dirty="0">
              <a:solidFill>
                <a:schemeClr val="bg1"/>
              </a:solidFill>
              <a:cs typeface="Arial"/>
            </a:endParaRPr>
          </a:p>
        </p:txBody>
      </p:sp>
    </p:spTree>
    <p:extLst>
      <p:ext uri="{BB962C8B-B14F-4D97-AF65-F5344CB8AC3E}">
        <p14:creationId xmlns:p14="http://schemas.microsoft.com/office/powerpoint/2010/main" val="2917973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7BA0B6F-5258-479C-87B7-C806E6757035}"/>
              </a:ext>
            </a:extLst>
          </p:cNvPr>
          <p:cNvSpPr>
            <a:spLocks noGrp="1"/>
          </p:cNvSpPr>
          <p:nvPr>
            <p:ph type="title"/>
          </p:nvPr>
        </p:nvSpPr>
        <p:spPr>
          <a:xfrm>
            <a:off x="762000" y="715961"/>
            <a:ext cx="6477000" cy="1189038"/>
          </a:xfrm>
        </p:spPr>
        <p:txBody>
          <a:bodyPr lIns="91440" tIns="45720" rIns="91440" bIns="45720" anchor="t">
            <a:noAutofit/>
          </a:bodyPr>
          <a:lstStyle/>
          <a:p>
            <a:r>
              <a:rPr lang="en-US" dirty="0"/>
              <a:t>Speakers and Disclaimer</a:t>
            </a:r>
          </a:p>
        </p:txBody>
      </p:sp>
      <p:sp>
        <p:nvSpPr>
          <p:cNvPr id="2" name="Text Placeholder 1">
            <a:extLst>
              <a:ext uri="{FF2B5EF4-FFF2-40B4-BE49-F238E27FC236}">
                <a16:creationId xmlns:a16="http://schemas.microsoft.com/office/drawing/2014/main" id="{3F36812B-2065-4A2B-B59B-8957022687BC}"/>
              </a:ext>
            </a:extLst>
          </p:cNvPr>
          <p:cNvSpPr>
            <a:spLocks noGrp="1"/>
          </p:cNvSpPr>
          <p:nvPr>
            <p:ph type="body" sz="quarter" idx="11"/>
          </p:nvPr>
        </p:nvSpPr>
        <p:spPr>
          <a:xfrm>
            <a:off x="762000" y="1905000"/>
            <a:ext cx="6340929" cy="3276600"/>
          </a:xfrm>
        </p:spPr>
        <p:txBody>
          <a:bodyPr lIns="91440" tIns="45720" rIns="91440" bIns="45720" anchor="t"/>
          <a:lstStyle/>
          <a:p>
            <a:pPr lvl="1"/>
            <a:r>
              <a:rPr lang="en-US" dirty="0">
                <a:cs typeface="Segoe UI"/>
              </a:rPr>
              <a:t>Rob Kent – </a:t>
            </a:r>
            <a:r>
              <a:rPr lang="en-US" dirty="0">
                <a:cs typeface="Segoe UI"/>
                <a:hlinkClick r:id="rId2"/>
              </a:rPr>
              <a:t>rkent@brickergraydon.com</a:t>
            </a:r>
            <a:endParaRPr lang="en-US" dirty="0">
              <a:cs typeface="Segoe UI"/>
            </a:endParaRPr>
          </a:p>
          <a:p>
            <a:pPr lvl="1"/>
            <a:r>
              <a:rPr lang="en-US">
                <a:cs typeface="Segoe UI"/>
              </a:rPr>
              <a:t>Erin Butcher – </a:t>
            </a:r>
            <a:r>
              <a:rPr lang="en-US" dirty="0">
                <a:cs typeface="Segoe UI"/>
                <a:hlinkClick r:id="rId3"/>
              </a:rPr>
              <a:t>ebutcher@brickergraydon.com</a:t>
            </a:r>
            <a:endParaRPr lang="en-US" dirty="0">
              <a:cs typeface="Segoe UI"/>
            </a:endParaRPr>
          </a:p>
          <a:p>
            <a:pPr lvl="1"/>
            <a:endParaRPr lang="en-US" dirty="0">
              <a:cs typeface="Segoe UI"/>
            </a:endParaRPr>
          </a:p>
          <a:p>
            <a:pPr marL="0" lvl="1" indent="0">
              <a:buNone/>
            </a:pPr>
            <a:endParaRPr lang="en-US" dirty="0">
              <a:cs typeface="Segoe UI"/>
            </a:endParaRPr>
          </a:p>
          <a:p>
            <a:pPr marL="0" lvl="1" indent="0">
              <a:buNone/>
            </a:pPr>
            <a:r>
              <a:rPr lang="en-US" dirty="0">
                <a:cs typeface="Segoe UI"/>
              </a:rPr>
              <a:t>We can't give you legal advice today, so please consult </a:t>
            </a:r>
            <a:r>
              <a:rPr lang="en-US">
                <a:cs typeface="Segoe UI"/>
              </a:rPr>
              <a:t>with competent counsel about a specific situation.</a:t>
            </a:r>
            <a:endParaRPr lang="en-US" dirty="0">
              <a:cs typeface="Segoe UI"/>
            </a:endParaRPr>
          </a:p>
          <a:p>
            <a:pPr marL="0" lvl="1" indent="0">
              <a:buNone/>
            </a:pPr>
            <a:endParaRPr lang="en-US" dirty="0">
              <a:cs typeface="Segoe UI"/>
            </a:endParaRPr>
          </a:p>
          <a:p>
            <a:pPr marL="0" lvl="1" indent="0">
              <a:buNone/>
            </a:pPr>
            <a:r>
              <a:rPr lang="en-US" dirty="0">
                <a:cs typeface="Segoe UI"/>
              </a:rPr>
              <a:t>We are happy to answer questions about the slides and address hypotheticals.</a:t>
            </a:r>
          </a:p>
          <a:p>
            <a:pPr marL="0" lvl="1" indent="0">
              <a:buNone/>
            </a:pPr>
            <a:endParaRPr lang="en-US" dirty="0">
              <a:cs typeface="Segoe UI"/>
            </a:endParaRPr>
          </a:p>
          <a:p>
            <a:pPr marL="0" lvl="1" indent="0">
              <a:buNone/>
            </a:pPr>
            <a:endParaRPr lang="en-US" dirty="0">
              <a:cs typeface="Segoe UI"/>
            </a:endParaRPr>
          </a:p>
        </p:txBody>
      </p:sp>
    </p:spTree>
    <p:extLst>
      <p:ext uri="{BB962C8B-B14F-4D97-AF65-F5344CB8AC3E}">
        <p14:creationId xmlns:p14="http://schemas.microsoft.com/office/powerpoint/2010/main" val="461669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Department of Public Safety</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Arial"/>
                <a:cs typeface="Arial"/>
              </a:rPr>
              <a:t>Amira has now been missing for at least 24 hours. </a:t>
            </a:r>
            <a:endParaRPr lang="en-US" dirty="0"/>
          </a:p>
          <a:p>
            <a:endParaRPr lang="en-US"/>
          </a:p>
          <a:p>
            <a:r>
              <a:rPr lang="en-US" sz="2800" dirty="0">
                <a:solidFill>
                  <a:schemeClr val="bg1"/>
                </a:solidFill>
                <a:latin typeface="Arial"/>
                <a:cs typeface="Arial"/>
              </a:rPr>
              <a:t>What are your next steps from the perspective of law enforcement?  What are your next steps with regard to campus partners?</a:t>
            </a:r>
            <a:endParaRPr lang="en-US" dirty="0">
              <a:solidFill>
                <a:schemeClr val="bg1"/>
              </a:solidFill>
            </a:endParaRP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p:txBody>
      </p:sp>
    </p:spTree>
    <p:extLst>
      <p:ext uri="{BB962C8B-B14F-4D97-AF65-F5344CB8AC3E}">
        <p14:creationId xmlns:p14="http://schemas.microsoft.com/office/powerpoint/2010/main" val="3290911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Dean of Students</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46782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Arial"/>
                <a:cs typeface="Arial"/>
              </a:rPr>
              <a:t>Amira’s confidential contact person is her mother.  When you call her, with a police detective on the line, Mom tells you that Amira may be at their holiday home in Clearwater.  Mom and Dad are in London, England, and are not able to reach Amira either.  Mom has already contacted the police in Clearwater to ask them to check their house but hasn’t heard back yet.</a:t>
            </a:r>
            <a:endParaRPr lang="en-US" dirty="0">
              <a:solidFill>
                <a:schemeClr val="bg1"/>
              </a:solidFill>
            </a:endParaRPr>
          </a:p>
          <a:p>
            <a:endParaRPr lang="en-US"/>
          </a:p>
          <a:p>
            <a:r>
              <a:rPr lang="en-US" sz="2800" dirty="0">
                <a:solidFill>
                  <a:schemeClr val="bg1"/>
                </a:solidFill>
                <a:latin typeface="Arial"/>
                <a:cs typeface="Arial"/>
              </a:rPr>
              <a:t>What happens next?   </a:t>
            </a:r>
            <a:endParaRPr lang="en-US" dirty="0"/>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p:txBody>
      </p:sp>
    </p:spTree>
    <p:extLst>
      <p:ext uri="{BB962C8B-B14F-4D97-AF65-F5344CB8AC3E}">
        <p14:creationId xmlns:p14="http://schemas.microsoft.com/office/powerpoint/2010/main" val="3984245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Epilogue</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Arial"/>
                <a:cs typeface="Arial"/>
              </a:rPr>
              <a:t>Amira was in the house in Clearwater.  She has new injuries from Frank, and he has stolen her car and her phone.  She is transported to the hospital.  Frank is tracked down and arrested by the local Police Department.  Frank is denied bail.  Amira recovers.</a:t>
            </a:r>
            <a:endParaRPr lang="en-US" dirty="0">
              <a:solidFill>
                <a:schemeClr val="bg1"/>
              </a:solidFill>
            </a:endParaRP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p:txBody>
      </p:sp>
    </p:spTree>
    <p:extLst>
      <p:ext uri="{BB962C8B-B14F-4D97-AF65-F5344CB8AC3E}">
        <p14:creationId xmlns:p14="http://schemas.microsoft.com/office/powerpoint/2010/main" val="2865742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Scenario #1 – Based on Real Cases (1 of 4)</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61247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Arial"/>
                <a:cs typeface="Arial"/>
              </a:rPr>
              <a:t>University of Utah, 2018</a:t>
            </a:r>
          </a:p>
          <a:p>
            <a:pPr marL="457200" indent="-457200">
              <a:buFont typeface="Arial"/>
              <a:buChar char="•"/>
            </a:pPr>
            <a:r>
              <a:rPr lang="en-US" sz="2800" dirty="0">
                <a:solidFill>
                  <a:schemeClr val="bg1"/>
                </a:solidFill>
                <a:latin typeface="Arial"/>
                <a:cs typeface="Arial"/>
              </a:rPr>
              <a:t>Lauren McCluskey dated a non-student named Melvin Rowland.</a:t>
            </a:r>
            <a:endParaRPr lang="en-US" sz="2800">
              <a:solidFill>
                <a:schemeClr val="bg1"/>
              </a:solidFill>
              <a:cs typeface="Arial"/>
            </a:endParaRPr>
          </a:p>
          <a:p>
            <a:pPr marL="457200" indent="-457200">
              <a:buFont typeface="Arial"/>
              <a:buChar char="•"/>
            </a:pPr>
            <a:r>
              <a:rPr lang="en-US" sz="2800" dirty="0">
                <a:solidFill>
                  <a:schemeClr val="bg1"/>
                </a:solidFill>
                <a:latin typeface="Arial"/>
                <a:cs typeface="Arial"/>
              </a:rPr>
              <a:t>Lauren broke up with Melvin when she discovered he was really 37 years old and was a registered sex offender</a:t>
            </a:r>
            <a:endParaRPr lang="en-US" sz="2800" dirty="0">
              <a:solidFill>
                <a:schemeClr val="bg1"/>
              </a:solidFill>
              <a:cs typeface="Arial"/>
            </a:endParaRPr>
          </a:p>
          <a:p>
            <a:pPr marL="457200" indent="-457200">
              <a:buFont typeface="Arial"/>
              <a:buChar char="•"/>
            </a:pPr>
            <a:r>
              <a:rPr lang="en-US" sz="2800" dirty="0">
                <a:solidFill>
                  <a:schemeClr val="bg1"/>
                </a:solidFill>
                <a:latin typeface="Arial"/>
                <a:cs typeface="Arial"/>
              </a:rPr>
              <a:t>Lauren blocked Rowland's phone number</a:t>
            </a:r>
            <a:endParaRPr lang="en-US" sz="2800" dirty="0">
              <a:solidFill>
                <a:schemeClr val="bg1"/>
              </a:solidFill>
              <a:cs typeface="Arial"/>
            </a:endParaRPr>
          </a:p>
          <a:p>
            <a:pPr marL="457200" indent="-457200">
              <a:buFont typeface="Arial"/>
              <a:buChar char="•"/>
            </a:pPr>
            <a:r>
              <a:rPr lang="en-US" sz="2800" dirty="0">
                <a:solidFill>
                  <a:schemeClr val="bg1"/>
                </a:solidFill>
                <a:latin typeface="Arial"/>
                <a:cs typeface="Arial"/>
              </a:rPr>
              <a:t>Lauren reported Rowland to campus police, alleging he was harassing her.</a:t>
            </a:r>
            <a:endParaRPr lang="en-US" sz="2800" dirty="0">
              <a:solidFill>
                <a:schemeClr val="bg1"/>
              </a:solidFill>
              <a:cs typeface="Arial"/>
            </a:endParaRPr>
          </a:p>
          <a:p>
            <a:pPr marL="457200" indent="-457200">
              <a:buFont typeface="Arial"/>
              <a:buChar char="•"/>
            </a:pPr>
            <a:r>
              <a:rPr lang="en-US" sz="2800" dirty="0">
                <a:solidFill>
                  <a:schemeClr val="bg1"/>
                </a:solidFill>
                <a:latin typeface="Arial"/>
                <a:cs typeface="Arial"/>
              </a:rPr>
              <a:t>Lauren asked the school's officers to help her retrieve her car after Rowland borrowed it.</a:t>
            </a: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p:txBody>
      </p:sp>
    </p:spTree>
    <p:extLst>
      <p:ext uri="{BB962C8B-B14F-4D97-AF65-F5344CB8AC3E}">
        <p14:creationId xmlns:p14="http://schemas.microsoft.com/office/powerpoint/2010/main" val="3126901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Scenario #1 – Based on Real Cases (2 of 4)</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61247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dirty="0">
                <a:solidFill>
                  <a:schemeClr val="bg1"/>
                </a:solidFill>
                <a:latin typeface="Arial"/>
                <a:cs typeface="Arial"/>
              </a:rPr>
              <a:t>Lauren Reported that Rowland was threatening to post revenge porn, and that he had left a message posing as a police officer to try to get her to leave her university apartment.</a:t>
            </a:r>
            <a:endParaRPr lang="en-US" sz="2800" dirty="0">
              <a:solidFill>
                <a:schemeClr val="bg1"/>
              </a:solidFill>
              <a:cs typeface="Arial"/>
            </a:endParaRPr>
          </a:p>
          <a:p>
            <a:pPr marL="457200" indent="-457200">
              <a:buFont typeface="Arial"/>
              <a:buChar char="•"/>
            </a:pPr>
            <a:r>
              <a:rPr lang="en-US" sz="2800" dirty="0">
                <a:solidFill>
                  <a:schemeClr val="bg1"/>
                </a:solidFill>
                <a:latin typeface="Arial"/>
                <a:cs typeface="Arial"/>
              </a:rPr>
              <a:t>Lauren filed two complaints about Rowland, which were under investigation at the time.  Ultimately, Lauren called campus police more than 20 times to report harassment.</a:t>
            </a:r>
          </a:p>
          <a:p>
            <a:pPr marL="457200" indent="-457200">
              <a:buFont typeface="Arial"/>
              <a:buChar char="•"/>
            </a:pPr>
            <a:r>
              <a:rPr lang="en-US" sz="2800" dirty="0">
                <a:solidFill>
                  <a:schemeClr val="bg1"/>
                </a:solidFill>
                <a:latin typeface="Arial"/>
                <a:cs typeface="Arial"/>
              </a:rPr>
              <a:t>Lauren was walking across a campus parking lot when Rowland jumped out of the shadows, forced her into his car, and shot her seven times at close range, then killed himself.  She also died.</a:t>
            </a:r>
            <a:endParaRPr lang="en-US" sz="2800" dirty="0">
              <a:solidFill>
                <a:schemeClr val="bg1"/>
              </a:solidFill>
              <a:cs typeface="Arial"/>
            </a:endParaRPr>
          </a:p>
          <a:p>
            <a:pPr marL="457200" indent="-457200">
              <a:buFont typeface="Arial"/>
              <a:buChar char="•"/>
            </a:pPr>
            <a:r>
              <a:rPr lang="en-US" sz="2800" dirty="0">
                <a:solidFill>
                  <a:schemeClr val="bg1"/>
                </a:solidFill>
                <a:latin typeface="Arial"/>
                <a:cs typeface="Arial"/>
              </a:rPr>
              <a:t>The lawsuit requested $56m.  Settlement:  $13.5m.</a:t>
            </a:r>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p:txBody>
      </p:sp>
    </p:spTree>
    <p:extLst>
      <p:ext uri="{BB962C8B-B14F-4D97-AF65-F5344CB8AC3E}">
        <p14:creationId xmlns:p14="http://schemas.microsoft.com/office/powerpoint/2010/main" val="2593440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Scenario #1 – Based on Real Cases (3 of 4)</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56938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dirty="0">
                <a:solidFill>
                  <a:schemeClr val="bg1"/>
                </a:solidFill>
                <a:latin typeface="Arial"/>
                <a:cs typeface="Arial"/>
              </a:rPr>
              <a:t>University of Utah, 2020</a:t>
            </a:r>
            <a:endParaRPr lang="en-US" sz="2800" dirty="0">
              <a:solidFill>
                <a:schemeClr val="bg1"/>
              </a:solidFill>
              <a:cs typeface="Arial"/>
            </a:endParaRPr>
          </a:p>
          <a:p>
            <a:pPr marL="457200" indent="-457200">
              <a:buFont typeface="Arial"/>
              <a:buChar char="•"/>
            </a:pPr>
            <a:r>
              <a:rPr lang="en-US" sz="2800" dirty="0" err="1">
                <a:solidFill>
                  <a:schemeClr val="bg1"/>
                </a:solidFill>
                <a:latin typeface="Arial"/>
                <a:cs typeface="Arial"/>
              </a:rPr>
              <a:t>Zhifan</a:t>
            </a:r>
            <a:r>
              <a:rPr lang="en-US" sz="2800" dirty="0">
                <a:solidFill>
                  <a:schemeClr val="bg1"/>
                </a:solidFill>
                <a:latin typeface="Arial"/>
                <a:cs typeface="Arial"/>
              </a:rPr>
              <a:t> Dong dated a fellow student, Haoyu Wang.</a:t>
            </a:r>
            <a:endParaRPr lang="en-US" sz="2800" dirty="0">
              <a:solidFill>
                <a:schemeClr val="bg1"/>
              </a:solidFill>
              <a:cs typeface="Arial"/>
            </a:endParaRPr>
          </a:p>
          <a:p>
            <a:pPr marL="457200" indent="-457200">
              <a:buFont typeface="Arial"/>
              <a:buChar char="•"/>
            </a:pPr>
            <a:r>
              <a:rPr lang="en-US" sz="2800" dirty="0" err="1">
                <a:solidFill>
                  <a:schemeClr val="bg1"/>
                </a:solidFill>
                <a:latin typeface="Arial"/>
                <a:cs typeface="Arial"/>
              </a:rPr>
              <a:t>Zhifan</a:t>
            </a:r>
            <a:r>
              <a:rPr lang="en-US" sz="2800" dirty="0">
                <a:solidFill>
                  <a:schemeClr val="bg1"/>
                </a:solidFill>
                <a:latin typeface="Arial"/>
                <a:cs typeface="Arial"/>
              </a:rPr>
              <a:t> told Residence Life that Salt Lake Police had arrested Haoyu for domestic violence two days earlier.  Res Life did not share that with school police.</a:t>
            </a:r>
            <a:endParaRPr lang="en-US" sz="2800" dirty="0">
              <a:solidFill>
                <a:schemeClr val="bg1"/>
              </a:solidFill>
              <a:cs typeface="Arial"/>
            </a:endParaRPr>
          </a:p>
          <a:p>
            <a:pPr marL="457200" indent="-457200">
              <a:buFont typeface="Arial"/>
              <a:buChar char="•"/>
            </a:pPr>
            <a:r>
              <a:rPr lang="en-US" sz="2800" dirty="0">
                <a:solidFill>
                  <a:schemeClr val="bg1"/>
                </a:solidFill>
                <a:latin typeface="Arial"/>
                <a:cs typeface="Arial"/>
              </a:rPr>
              <a:t>Res Life kept confusing the two students, who both had Chinese names, and mistakenly called the phone number of another student, also named Haoyu Want.</a:t>
            </a:r>
            <a:endParaRPr lang="en-US" sz="2800" dirty="0">
              <a:solidFill>
                <a:schemeClr val="bg1"/>
              </a:solidFill>
              <a:cs typeface="Arial"/>
            </a:endParaRPr>
          </a:p>
          <a:p>
            <a:pPr marL="457200" indent="-457200">
              <a:buFont typeface="Arial"/>
              <a:buChar char="•"/>
            </a:pPr>
            <a:r>
              <a:rPr lang="en-US" sz="2800" dirty="0" err="1">
                <a:solidFill>
                  <a:schemeClr val="bg1"/>
                </a:solidFill>
                <a:latin typeface="Arial"/>
                <a:cs typeface="Arial"/>
              </a:rPr>
              <a:t>Zhifan</a:t>
            </a:r>
            <a:r>
              <a:rPr lang="en-US" sz="2800" dirty="0">
                <a:solidFill>
                  <a:schemeClr val="bg1"/>
                </a:solidFill>
                <a:latin typeface="Arial"/>
                <a:cs typeface="Arial"/>
              </a:rPr>
              <a:t> went missing, at which point Res Life told school police about Haoyu's arrest – a month later.</a:t>
            </a:r>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p:txBody>
      </p:sp>
    </p:spTree>
    <p:extLst>
      <p:ext uri="{BB962C8B-B14F-4D97-AF65-F5344CB8AC3E}">
        <p14:creationId xmlns:p14="http://schemas.microsoft.com/office/powerpoint/2010/main" val="150698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Scenario #1 – Based on Real Cases (4 of 4)</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dirty="0" err="1">
                <a:solidFill>
                  <a:schemeClr val="bg1"/>
                </a:solidFill>
                <a:latin typeface="Arial"/>
                <a:cs typeface="Arial"/>
              </a:rPr>
              <a:t>Zhifan</a:t>
            </a:r>
            <a:r>
              <a:rPr lang="en-US" sz="2800" dirty="0">
                <a:solidFill>
                  <a:schemeClr val="bg1"/>
                </a:solidFill>
                <a:latin typeface="Arial"/>
                <a:cs typeface="Arial"/>
              </a:rPr>
              <a:t> was killed in an off-campus motel room.</a:t>
            </a:r>
            <a:endParaRPr lang="en-US" sz="2800" dirty="0">
              <a:solidFill>
                <a:schemeClr val="bg1"/>
              </a:solidFill>
              <a:cs typeface="Arial"/>
            </a:endParaRPr>
          </a:p>
          <a:p>
            <a:pPr marL="457200" indent="-457200">
              <a:buFont typeface="Arial"/>
              <a:buChar char="•"/>
            </a:pPr>
            <a:r>
              <a:rPr lang="en-US" sz="2800" dirty="0">
                <a:solidFill>
                  <a:schemeClr val="bg1"/>
                </a:solidFill>
                <a:latin typeface="Arial"/>
                <a:cs typeface="Arial"/>
              </a:rPr>
              <a:t>Haoyu was later found not competent to stand trial.</a:t>
            </a:r>
            <a:endParaRPr lang="en-US" sz="2800" dirty="0">
              <a:solidFill>
                <a:schemeClr val="bg1"/>
              </a:solidFill>
              <a:cs typeface="Arial"/>
            </a:endParaRPr>
          </a:p>
          <a:p>
            <a:pPr marL="457200" indent="-457200">
              <a:buFont typeface="Arial"/>
              <a:buChar char="•"/>
            </a:pPr>
            <a:r>
              <a:rPr lang="en-US" sz="2800" dirty="0">
                <a:solidFill>
                  <a:schemeClr val="bg1"/>
                </a:solidFill>
                <a:latin typeface="Arial"/>
                <a:cs typeface="Arial"/>
              </a:rPr>
              <a:t>Haoyu had previously been hospitalized eight times in China and the US for mania, PTSD, major depressive disorder, and borderline personality disorder.</a:t>
            </a:r>
            <a:endParaRPr lang="en-US" sz="2800" dirty="0">
              <a:solidFill>
                <a:schemeClr val="bg1"/>
              </a:solidFill>
              <a:cs typeface="Arial"/>
            </a:endParaRPr>
          </a:p>
          <a:p>
            <a:pPr marL="457200" indent="-457200">
              <a:buFont typeface="Arial"/>
              <a:buChar char="•"/>
            </a:pPr>
            <a:r>
              <a:rPr lang="en-US" sz="2800" dirty="0">
                <a:solidFill>
                  <a:schemeClr val="bg1"/>
                </a:solidFill>
                <a:latin typeface="Arial"/>
                <a:cs typeface="Arial"/>
              </a:rPr>
              <a:t>Settlement:  $5m.</a:t>
            </a:r>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p:txBody>
      </p:sp>
      <p:sp>
        <p:nvSpPr>
          <p:cNvPr id="4" name="TextBox 3">
            <a:extLst>
              <a:ext uri="{FF2B5EF4-FFF2-40B4-BE49-F238E27FC236}">
                <a16:creationId xmlns:a16="http://schemas.microsoft.com/office/drawing/2014/main" id="{37ECEDE2-5EB5-F3E3-F2FD-98336A24720E}"/>
              </a:ext>
            </a:extLst>
          </p:cNvPr>
          <p:cNvSpPr txBox="1"/>
          <p:nvPr/>
        </p:nvSpPr>
        <p:spPr>
          <a:xfrm>
            <a:off x="4724400" y="3200400"/>
            <a:ext cx="2743200"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Amira was in the house in Blue Ash.  She has new injuries from Frank, and he has stolen her car and her phone.  She is transported to the hospital.  Frank is tracked down and arrested by the Cincinnati Police Department.  Frank is denied bail.  Amira recovers.</a:t>
            </a:r>
          </a:p>
        </p:txBody>
      </p:sp>
    </p:spTree>
    <p:extLst>
      <p:ext uri="{BB962C8B-B14F-4D97-AF65-F5344CB8AC3E}">
        <p14:creationId xmlns:p14="http://schemas.microsoft.com/office/powerpoint/2010/main" val="22797594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9E38B3-4686-8247-9625-49018D29F408}"/>
              </a:ext>
            </a:extLst>
          </p:cNvPr>
          <p:cNvSpPr>
            <a:spLocks noGrp="1"/>
          </p:cNvSpPr>
          <p:nvPr>
            <p:ph type="title"/>
          </p:nvPr>
        </p:nvSpPr>
        <p:spPr>
          <a:xfrm>
            <a:off x="1525301" y="1995467"/>
            <a:ext cx="9141397" cy="615553"/>
          </a:xfrm>
        </p:spPr>
        <p:txBody>
          <a:bodyPr/>
          <a:lstStyle/>
          <a:p>
            <a:r>
              <a:rPr lang="en-US">
                <a:cs typeface="Segoe UI"/>
              </a:rPr>
              <a:t>Scenario #2 – Red Flags</a:t>
            </a:r>
            <a:endParaRPr lang="en-US"/>
          </a:p>
        </p:txBody>
      </p:sp>
      <p:sp>
        <p:nvSpPr>
          <p:cNvPr id="3" name="Text Placeholder 2">
            <a:extLst>
              <a:ext uri="{FF2B5EF4-FFF2-40B4-BE49-F238E27FC236}">
                <a16:creationId xmlns:a16="http://schemas.microsoft.com/office/drawing/2014/main" id="{17155E1D-F4AD-41A7-B948-E2D246CCFE8A}"/>
              </a:ext>
            </a:extLst>
          </p:cNvPr>
          <p:cNvSpPr>
            <a:spLocks noGrp="1"/>
          </p:cNvSpPr>
          <p:nvPr>
            <p:ph type="body" sz="quarter" idx="12"/>
          </p:nvPr>
        </p:nvSpPr>
        <p:spPr>
          <a:xfrm>
            <a:off x="2196307" y="3260705"/>
            <a:ext cx="7799387" cy="1534757"/>
          </a:xfrm>
        </p:spPr>
        <p:txBody>
          <a:bodyPr vert="horz" wrap="square" lIns="0" tIns="0" rIns="0" bIns="0" rtlCol="0" anchor="t">
            <a:noAutofit/>
          </a:bodyPr>
          <a:lstStyle/>
          <a:p>
            <a:r>
              <a:rPr lang="en-US" altLang="en-US"/>
              <a:t>This one isn't based on Title IX.  Instead, it covers other types of discrimination and harassment.  </a:t>
            </a:r>
            <a:endParaRPr lang="en-US" altLang="en-US">
              <a:cs typeface="Segoe UI"/>
            </a:endParaRPr>
          </a:p>
          <a:p>
            <a:endParaRPr lang="en-US" dirty="0"/>
          </a:p>
          <a:p>
            <a:endParaRPr lang="en-US" dirty="0"/>
          </a:p>
        </p:txBody>
      </p:sp>
    </p:spTree>
    <p:extLst>
      <p:ext uri="{BB962C8B-B14F-4D97-AF65-F5344CB8AC3E}">
        <p14:creationId xmlns:p14="http://schemas.microsoft.com/office/powerpoint/2010/main" val="4244761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Laying out the Scenario (1 of 2)</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chemeClr val="bg1"/>
                </a:solidFill>
                <a:latin typeface="Arial"/>
                <a:cs typeface="Arial"/>
              </a:rPr>
              <a:t>Bob transferred to your institution last spring as a commuter student.  He is a football recruit and is an RA in a sophomore building.  Bob mostly keeps to himself, but he shows up to practice and he works hard.  Your football coaches are impressed so far, but are concerned that he does not speak to his teammates.  His grades are not amazing, but more than sufficient to stay on the team.</a:t>
            </a:r>
            <a:endParaRPr lang="en-US">
              <a:solidFill>
                <a:schemeClr val="bg1"/>
              </a:solidFill>
            </a:endParaRP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p:txBody>
      </p:sp>
    </p:spTree>
    <p:extLst>
      <p:ext uri="{BB962C8B-B14F-4D97-AF65-F5344CB8AC3E}">
        <p14:creationId xmlns:p14="http://schemas.microsoft.com/office/powerpoint/2010/main" val="11919583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Laying out the Scenario (2 of 2)</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Arial"/>
                <a:cs typeface="Arial"/>
              </a:rPr>
              <a:t>Bob is a little “odd,” and other members of the campus community are starting to notice.  At what point does Bob’s behavior become appropriate for the threat assessment team to consider, if at all?</a:t>
            </a:r>
            <a:endParaRPr lang="en-US">
              <a:solidFill>
                <a:schemeClr val="bg1"/>
              </a:solidFill>
            </a:endParaRP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a:p>
            <a:endParaRPr lang="en-US" sz="2800" dirty="0">
              <a:solidFill>
                <a:schemeClr val="bg1"/>
              </a:solidFill>
              <a:cs typeface="Arial"/>
            </a:endParaRPr>
          </a:p>
        </p:txBody>
      </p:sp>
    </p:spTree>
    <p:extLst>
      <p:ext uri="{BB962C8B-B14F-4D97-AF65-F5344CB8AC3E}">
        <p14:creationId xmlns:p14="http://schemas.microsoft.com/office/powerpoint/2010/main" val="2093807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a:cs typeface="Segoe UI"/>
              </a:rPr>
              <a:t>Our Plan </a:t>
            </a:r>
            <a:endParaRPr lang="en-US"/>
          </a:p>
        </p:txBody>
      </p:sp>
      <p:sp>
        <p:nvSpPr>
          <p:cNvPr id="3" name="TextBox 2">
            <a:extLst>
              <a:ext uri="{FF2B5EF4-FFF2-40B4-BE49-F238E27FC236}">
                <a16:creationId xmlns:a16="http://schemas.microsoft.com/office/drawing/2014/main" id="{BB22BAB1-E9AD-FAD7-48BF-3DB5338951DE}"/>
              </a:ext>
            </a:extLst>
          </p:cNvPr>
          <p:cNvSpPr txBox="1"/>
          <p:nvPr/>
        </p:nvSpPr>
        <p:spPr>
          <a:xfrm>
            <a:off x="765127" y="1365718"/>
            <a:ext cx="1104900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1"/>
                </a:solidFill>
                <a:latin typeface="Arial"/>
                <a:cs typeface="Arial"/>
              </a:rPr>
              <a:t>This session is entirely hypotheticals.  </a:t>
            </a:r>
            <a:endParaRPr lang="en-US" sz="2800">
              <a:solidFill>
                <a:schemeClr val="bg1"/>
              </a:solidFill>
              <a:cs typeface="Arial" panose="020B0604020202020204" pitchFamily="34" charset="0"/>
            </a:endParaRPr>
          </a:p>
          <a:p>
            <a:endParaRPr lang="en-US" sz="2800" dirty="0">
              <a:solidFill>
                <a:schemeClr val="bg1"/>
              </a:solidFill>
              <a:latin typeface="Arial"/>
              <a:cs typeface="Arial"/>
            </a:endParaRPr>
          </a:p>
          <a:p>
            <a:r>
              <a:rPr lang="en-US" sz="2800" dirty="0">
                <a:solidFill>
                  <a:schemeClr val="bg1"/>
                </a:solidFill>
                <a:latin typeface="Arial"/>
                <a:cs typeface="Arial"/>
              </a:rPr>
              <a:t>We will walk through situations on campus that pull together your threat assessment team, your Title IX/Civil Rights team, your Clery folks, and other key stakeholders on campus.</a:t>
            </a:r>
            <a:endParaRPr lang="en-US" sz="2800" dirty="0">
              <a:solidFill>
                <a:schemeClr val="bg1"/>
              </a:solidFill>
              <a:cs typeface="Arial"/>
            </a:endParaRPr>
          </a:p>
          <a:p>
            <a:endParaRPr lang="en-US" sz="2800" dirty="0">
              <a:solidFill>
                <a:schemeClr val="bg1"/>
              </a:solidFill>
              <a:cs typeface="Arial"/>
            </a:endParaRPr>
          </a:p>
          <a:p>
            <a:r>
              <a:rPr lang="en-US" sz="2800" dirty="0">
                <a:solidFill>
                  <a:schemeClr val="bg1"/>
                </a:solidFill>
                <a:latin typeface="Arial"/>
                <a:cs typeface="Arial"/>
              </a:rPr>
              <a:t>Steal these slides.  Take them back to your campus to do tabletop exercises!  </a:t>
            </a:r>
            <a:endParaRPr lang="en-US" sz="2400" dirty="0">
              <a:solidFill>
                <a:schemeClr val="bg1"/>
              </a:solidFill>
              <a:cs typeface="Arial" panose="020B0604020202020204" pitchFamily="34" charset="0"/>
            </a:endParaRPr>
          </a:p>
        </p:txBody>
      </p:sp>
    </p:spTree>
    <p:extLst>
      <p:ext uri="{BB962C8B-B14F-4D97-AF65-F5344CB8AC3E}">
        <p14:creationId xmlns:p14="http://schemas.microsoft.com/office/powerpoint/2010/main" val="38475018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Letter #1, from Ned Neighbor</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58785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I am writing to share some concerns about the RA on my floor, who lives next door to me.  You know it’s been super hot and the air conditioning went out for a few days, right?  Well Bob wears a long leather duster, day or night, no matter what the weather.  It’s really weird.  Also, Bob usually keeps his door closed, even when there was no air, but when he had it open the other day I could see inside and he was looking at a website about assault rifles.  I don’t know for sure, but I think he may have a gun.  I’d like to be moved to another building, away from Bob.  I just don’t think I’m safe.</a:t>
            </a:r>
            <a:endParaRPr lang="en-US" sz="2400" dirty="0">
              <a:solidFill>
                <a:schemeClr val="bg1"/>
              </a:solidFill>
              <a:cs typeface="Arial"/>
            </a:endParaRPr>
          </a:p>
          <a:p>
            <a:endParaRPr lang="en-US" sz="1600" dirty="0">
              <a:cs typeface="Arial"/>
            </a:endParaRPr>
          </a:p>
          <a:p>
            <a:r>
              <a:rPr lang="en-US" sz="2400" dirty="0">
                <a:solidFill>
                  <a:schemeClr val="bg1"/>
                </a:solidFill>
                <a:latin typeface="Arial"/>
                <a:cs typeface="Arial"/>
              </a:rPr>
              <a:t>What next?</a:t>
            </a:r>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26772764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Letter #2, from Professor Lector</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Bob is in my political science class.  He sits in the front row and records everything I say with a little digital recorder.  I am concerned that my academic freedom is being violated and that my copyrighted lectures will be stolen.  What rights do I have against Bob?</a:t>
            </a:r>
            <a:endParaRPr lang="en-US" dirty="0"/>
          </a:p>
          <a:p>
            <a:endParaRPr lang="en-US"/>
          </a:p>
          <a:p>
            <a:r>
              <a:rPr lang="en-US" sz="2400" dirty="0">
                <a:solidFill>
                  <a:schemeClr val="bg1"/>
                </a:solidFill>
                <a:latin typeface="Arial"/>
                <a:cs typeface="Arial"/>
              </a:rPr>
              <a:t>What next?</a:t>
            </a:r>
            <a:endParaRPr lang="en-US" dirty="0">
              <a:solidFill>
                <a:schemeClr val="bg1"/>
              </a:solidFil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30430750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Letter #3, from Joe Student</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Bob sits next to me in my history class.  He’s always arguing with the professor, and with other students, to the point that the class gets pretty heated.  Bob has a unique political perspective, and his viewpoint borders on paranoia.  He talks about a lot of conspiracy theories.  He mumbles a lot in class too.  Some of the other students call him “</a:t>
            </a:r>
            <a:r>
              <a:rPr lang="en-US" sz="2400" dirty="0" err="1">
                <a:solidFill>
                  <a:schemeClr val="bg1"/>
                </a:solidFill>
                <a:latin typeface="Arial"/>
                <a:cs typeface="Arial"/>
              </a:rPr>
              <a:t>Schizo</a:t>
            </a:r>
            <a:r>
              <a:rPr lang="en-US" sz="2400" dirty="0">
                <a:solidFill>
                  <a:schemeClr val="bg1"/>
                </a:solidFill>
                <a:latin typeface="Arial"/>
                <a:cs typeface="Arial"/>
              </a:rPr>
              <a:t> Bob.”  Anyway, “see something say something,” so I thought I’d better make a report.  </a:t>
            </a:r>
            <a:endParaRPr lang="en-US" dirty="0">
              <a:solidFill>
                <a:schemeClr val="bg1"/>
              </a:solidFill>
            </a:endParaRPr>
          </a:p>
          <a:p>
            <a:endParaRPr lang="en-US"/>
          </a:p>
          <a:p>
            <a:r>
              <a:rPr lang="en-US" sz="2400" dirty="0">
                <a:solidFill>
                  <a:schemeClr val="bg1"/>
                </a:solidFill>
                <a:latin typeface="Arial"/>
                <a:cs typeface="Arial"/>
              </a:rPr>
              <a:t>What next?</a:t>
            </a:r>
            <a:endParaRPr lang="en-US" dirty="0">
              <a:solidFill>
                <a:schemeClr val="bg1"/>
              </a:solidFil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454669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Letter #4, from Bob (1 of 2)</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57246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Bob has written a letter to his music professor, Professor Staff.  It reads: </a:t>
            </a:r>
            <a:endParaRPr lang="en-US"/>
          </a:p>
          <a:p>
            <a:endParaRPr lang="en-US"/>
          </a:p>
          <a:p>
            <a:r>
              <a:rPr lang="en-US" sz="2400" dirty="0">
                <a:solidFill>
                  <a:schemeClr val="bg1"/>
                </a:solidFill>
                <a:latin typeface="Arial"/>
                <a:cs typeface="Arial"/>
              </a:rPr>
              <a:t>Dear Professor,</a:t>
            </a:r>
            <a:endParaRPr lang="en-US">
              <a:solidFill>
                <a:schemeClr val="bg1"/>
              </a:solidFill>
            </a:endParaRPr>
          </a:p>
          <a:p>
            <a:endParaRPr lang="en-US"/>
          </a:p>
          <a:p>
            <a:r>
              <a:rPr lang="en-US" sz="2400" dirty="0">
                <a:solidFill>
                  <a:schemeClr val="bg1"/>
                </a:solidFill>
                <a:latin typeface="Arial"/>
                <a:cs typeface="Arial"/>
              </a:rPr>
              <a:t>When I signed up to take your Ancient Music class, I didn’t realize that I would be subjected to hours of your uninformed opinions on our border crisis.</a:t>
            </a:r>
            <a:endParaRPr lang="en-US">
              <a:solidFill>
                <a:schemeClr val="bg1"/>
              </a:solidFill>
            </a:endParaRPr>
          </a:p>
          <a:p>
            <a:endParaRPr lang="en-US"/>
          </a:p>
          <a:p>
            <a:r>
              <a:rPr lang="en-US" sz="2400" dirty="0">
                <a:solidFill>
                  <a:schemeClr val="bg1"/>
                </a:solidFill>
                <a:latin typeface="Arial"/>
                <a:cs typeface="Arial"/>
              </a:rPr>
              <a:t>I expected that as a historian, you might drone on and on and on, but I thought the topic might be pan pipes rather than white guilt.  Stop spending all your class time defending the criminals pouring across our borders.  </a:t>
            </a:r>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3836394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Letter #4, from Bob (2 of 2)</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68326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I can’t take it any longer!  If you keep aiding and abetting these murderers and rapists, the blood of your students and your family will run down the main path through the quad.  Wake up!</a:t>
            </a:r>
            <a:endParaRPr lang="en-US" dirty="0">
              <a:solidFill>
                <a:schemeClr val="bg1"/>
              </a:solidFill>
              <a:cs typeface="Arial"/>
            </a:endParaRPr>
          </a:p>
          <a:p>
            <a:endParaRPr lang="en-US"/>
          </a:p>
          <a:p>
            <a:r>
              <a:rPr lang="en-US" sz="2400" dirty="0">
                <a:solidFill>
                  <a:schemeClr val="bg1"/>
                </a:solidFill>
                <a:latin typeface="Arial"/>
                <a:cs typeface="Arial"/>
              </a:rPr>
              <a:t>Start teaching.  Stop pontificating.  I paid money for class credit, not your opinion.  I will take this all the way to the top.</a:t>
            </a:r>
            <a:endParaRPr lang="en-US" dirty="0">
              <a:solidFill>
                <a:schemeClr val="bg1"/>
              </a:solidFill>
            </a:endParaRPr>
          </a:p>
          <a:p>
            <a:endParaRPr lang="en-US"/>
          </a:p>
          <a:p>
            <a:r>
              <a:rPr lang="en-US" sz="2400" dirty="0">
                <a:solidFill>
                  <a:schemeClr val="bg1"/>
                </a:solidFill>
                <a:latin typeface="Arial"/>
                <a:cs typeface="Arial"/>
              </a:rPr>
              <a:t>Yours sincerely,</a:t>
            </a:r>
            <a:endParaRPr lang="en-US" dirty="0">
              <a:solidFill>
                <a:schemeClr val="bg1"/>
              </a:solidFill>
              <a:latin typeface="Arial"/>
            </a:endParaRPr>
          </a:p>
          <a:p>
            <a:r>
              <a:rPr lang="en-US" sz="2400" dirty="0">
                <a:solidFill>
                  <a:schemeClr val="bg1"/>
                </a:solidFill>
                <a:latin typeface="Arial"/>
                <a:cs typeface="Arial"/>
              </a:rPr>
              <a:t>Bob</a:t>
            </a:r>
            <a:endParaRPr lang="en-US" dirty="0">
              <a:solidFill>
                <a:schemeClr val="bg1"/>
              </a:solidFill>
              <a:latin typeface="Arial"/>
            </a:endParaRPr>
          </a:p>
          <a:p>
            <a:endParaRPr lang="en-US"/>
          </a:p>
          <a:p>
            <a:r>
              <a:rPr lang="en-US" sz="2400" dirty="0">
                <a:solidFill>
                  <a:schemeClr val="bg1"/>
                </a:solidFill>
                <a:latin typeface="Arial"/>
                <a:cs typeface="Arial"/>
              </a:rPr>
              <a:t>What next?</a:t>
            </a:r>
            <a:endParaRPr lang="en-US" sz="2400" dirty="0">
              <a:solidFill>
                <a:schemeClr val="bg1"/>
              </a:solidFill>
              <a:cs typeface="Arial" panose="020B0604020202020204" pitchFamily="34" charset="0"/>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34413396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Administration</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Bob is sitting outside your office.  A group of students and professors believe that Bob is a danger to the community, so they have begun following him around campus to monitor his movements and post them to Instagram “for the safety of others.”  This group has indicated that they are ready to act if Bob should do anything to harm anyone.  Bob doesn’t understand why he is being targeted for this treatment and is terrified that he will do something that will be misinterpreted as being dangerous, which will then subject him to some sort of violence.</a:t>
            </a:r>
            <a:endParaRPr lang="en-US" dirty="0">
              <a:solidFill>
                <a:schemeClr val="bg1"/>
              </a:solidFill>
            </a:endParaRPr>
          </a:p>
          <a:p>
            <a:endParaRPr lang="en-US"/>
          </a:p>
          <a:p>
            <a:r>
              <a:rPr lang="en-US" sz="2400">
                <a:solidFill>
                  <a:schemeClr val="bg1"/>
                </a:solidFill>
                <a:latin typeface="Arial"/>
                <a:cs typeface="Arial"/>
              </a:rPr>
              <a:t>What next?</a:t>
            </a:r>
            <a:endParaRPr lang="en-US">
              <a:solidFill>
                <a:schemeClr val="bg1"/>
              </a:solidFill>
            </a:endParaRPr>
          </a:p>
          <a:p>
            <a:endParaRPr lang="en-US" sz="2400" dirty="0">
              <a:solidFill>
                <a:schemeClr val="bg1"/>
              </a:solidFill>
              <a:cs typeface="Arial" panose="020B0604020202020204" pitchFamily="34" charset="0"/>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33178645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Dean of Students</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Two of the lead students of this ad hoc safety patrol are in your office, which is in the suite right across the hallway from where Bob is sitting (lest you think they abandoned their “security detail”).  They believe that Bob is a danger to others and that the institution is “doing nothing to protect us” from him.  They don’t believe that you will do anything, but they want to be in your office so they can watch what Bob does next while remaining “under cover.”</a:t>
            </a:r>
            <a:endParaRPr lang="en-US" dirty="0">
              <a:solidFill>
                <a:schemeClr val="bg1"/>
              </a:solidFill>
            </a:endParaRPr>
          </a:p>
          <a:p>
            <a:endParaRPr lang="en-US"/>
          </a:p>
          <a:p>
            <a:r>
              <a:rPr lang="en-US" sz="2400" dirty="0">
                <a:solidFill>
                  <a:schemeClr val="bg1"/>
                </a:solidFill>
                <a:latin typeface="Arial"/>
                <a:cs typeface="Arial"/>
              </a:rPr>
              <a:t>What next?</a:t>
            </a:r>
            <a:endParaRPr lang="en-US" dirty="0">
              <a:solidFill>
                <a:schemeClr val="bg1"/>
              </a:solidFill>
            </a:endParaRPr>
          </a:p>
          <a:p>
            <a:endParaRPr lang="en-US" sz="2400" dirty="0">
              <a:solidFill>
                <a:schemeClr val="bg1"/>
              </a:solidFill>
              <a:cs typeface="Arial"/>
            </a:endParaRPr>
          </a:p>
          <a:p>
            <a:endParaRPr lang="en-US" sz="2400" dirty="0">
              <a:solidFill>
                <a:schemeClr val="bg1"/>
              </a:solidFill>
              <a:cs typeface="Arial" panose="020B0604020202020204" pitchFamily="34" charset="0"/>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41503579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Provost</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66479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Professor Lector and Professor Staff do not appear to be on security detail but are somehow involved.  (Of course.)  They are in your office to present a petition, signed by a few hundred students and faculty, to have Bob removed from campus for “threatening our safety and well-being.”  The petition indicates that “due to suspected mental health concerns, misguided political leanings, or a combination of the two,” Bob poses a threat to the healthy discourse at the institution and therefore cannot remain enrolled.</a:t>
            </a:r>
            <a:endParaRPr lang="en-US" dirty="0">
              <a:solidFill>
                <a:schemeClr val="bg1"/>
              </a:solidFill>
            </a:endParaRPr>
          </a:p>
          <a:p>
            <a:endParaRPr lang="en-US"/>
          </a:p>
          <a:p>
            <a:r>
              <a:rPr lang="en-US" sz="2400">
                <a:solidFill>
                  <a:schemeClr val="bg1"/>
                </a:solidFill>
                <a:latin typeface="Arial"/>
                <a:cs typeface="Arial"/>
              </a:rPr>
              <a:t>What next?</a:t>
            </a:r>
            <a:endParaRPr lang="en-US">
              <a:solidFill>
                <a:schemeClr val="bg1"/>
              </a:solidFil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panose="020B0604020202020204" pitchFamily="34" charset="0"/>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21356802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For All (1 of 2)</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One of the students involved in the security detail is a writer for the student newspaper and has detailed the petition process, as well as the University’s response.  Accompanying the article is photograph that appears to show Bob standing on the grass in front of the President’s off campus house.  There would be no reason for any student to be there.  Bob appears to be holding a duffel bag in his right hand as he stares at the house.</a:t>
            </a:r>
            <a:endParaRPr lang="en-US" dirty="0"/>
          </a:p>
          <a:p>
            <a:endParaRPr lang="en-US"/>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19472316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For All (2 of 2)</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72943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400" dirty="0">
              <a:solidFill>
                <a:schemeClr val="bg1"/>
              </a:solidFill>
              <a:cs typeface="Arial"/>
            </a:endParaRPr>
          </a:p>
          <a:p>
            <a:endParaRPr lang="en-US"/>
          </a:p>
          <a:p>
            <a:pPr marL="342900" indent="-342900">
              <a:buFont typeface="Arial"/>
              <a:buChar char="•"/>
            </a:pPr>
            <a:r>
              <a:rPr lang="en-US" sz="2400" dirty="0">
                <a:solidFill>
                  <a:schemeClr val="bg1"/>
                </a:solidFill>
                <a:latin typeface="Arial"/>
                <a:cs typeface="Arial"/>
              </a:rPr>
              <a:t>The paper is now requesting copies of all police records regarding Bob.  </a:t>
            </a:r>
            <a:endParaRPr lang="en-US">
              <a:solidFill>
                <a:schemeClr val="bg1"/>
              </a:solidFill>
              <a:cs typeface="Arial" panose="020B0604020202020204" pitchFamily="34" charset="0"/>
            </a:endParaRPr>
          </a:p>
          <a:p>
            <a:pPr marL="342900" indent="-342900">
              <a:buFont typeface="Arial"/>
              <a:buChar char="•"/>
            </a:pPr>
            <a:r>
              <a:rPr lang="en-US" sz="2400" dirty="0">
                <a:solidFill>
                  <a:schemeClr val="bg1"/>
                </a:solidFill>
                <a:latin typeface="Arial"/>
                <a:cs typeface="Arial"/>
              </a:rPr>
              <a:t>Professor Staff is requesting a no contact order with Bob, who is still enrolled in his class, and wants to pursue some sort of disciplinary process.  </a:t>
            </a:r>
            <a:endParaRPr lang="en-US">
              <a:solidFill>
                <a:schemeClr val="bg1"/>
              </a:solidFill>
              <a:cs typeface="Arial" panose="020B0604020202020204" pitchFamily="34" charset="0"/>
            </a:endParaRPr>
          </a:p>
          <a:p>
            <a:pPr marL="342900" indent="-342900">
              <a:buFont typeface="Arial"/>
              <a:buChar char="•"/>
            </a:pPr>
            <a:r>
              <a:rPr lang="en-US" sz="2400" dirty="0">
                <a:solidFill>
                  <a:schemeClr val="bg1"/>
                </a:solidFill>
                <a:latin typeface="Arial"/>
                <a:cs typeface="Arial"/>
              </a:rPr>
              <a:t>And the President is struggling with whether Bob’s presence represents a threat to their family, who was likely home at the time the photograph was taken.</a:t>
            </a:r>
            <a:endParaRPr lang="en-US">
              <a:solidFill>
                <a:schemeClr val="bg1"/>
              </a:solidFill>
              <a:cs typeface="Arial" panose="020B0604020202020204" pitchFamily="34" charset="0"/>
            </a:endParaRPr>
          </a:p>
          <a:p>
            <a:endParaRPr lang="en-US"/>
          </a:p>
          <a:p>
            <a:r>
              <a:rPr lang="en-US" sz="2400" dirty="0">
                <a:solidFill>
                  <a:schemeClr val="bg1"/>
                </a:solidFill>
                <a:latin typeface="Arial"/>
                <a:cs typeface="Arial"/>
              </a:rPr>
              <a:t>What next?</a:t>
            </a:r>
            <a:endParaRPr lang="en-US">
              <a:solidFill>
                <a:schemeClr val="bg1"/>
              </a:solidFill>
              <a:cs typeface="Arial" panose="020B0604020202020204" pitchFamily="34" charset="0"/>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panose="020B0604020202020204" pitchFamily="34" charset="0"/>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1742655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Our Considerations</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dirty="0">
                <a:solidFill>
                  <a:schemeClr val="bg1"/>
                </a:solidFill>
                <a:latin typeface="Arial"/>
                <a:cs typeface="Arial"/>
              </a:rPr>
              <a:t>Are the right people getting involved at the right time?</a:t>
            </a:r>
            <a:endParaRPr lang="en-US" sz="2800" dirty="0">
              <a:solidFill>
                <a:schemeClr val="bg1"/>
              </a:solidFill>
              <a:cs typeface="Arial" panose="020B0604020202020204" pitchFamily="34" charset="0"/>
            </a:endParaRPr>
          </a:p>
          <a:p>
            <a:pPr marL="457200" indent="-457200">
              <a:buFont typeface="Arial"/>
              <a:buChar char="•"/>
            </a:pPr>
            <a:r>
              <a:rPr lang="en-US" sz="2800" dirty="0">
                <a:solidFill>
                  <a:schemeClr val="bg1"/>
                </a:solidFill>
                <a:latin typeface="Arial"/>
                <a:cs typeface="Arial"/>
              </a:rPr>
              <a:t>Is the appropriate amount of information being shared?</a:t>
            </a:r>
            <a:endParaRPr lang="en-US" sz="2800" dirty="0">
              <a:solidFill>
                <a:schemeClr val="bg1"/>
              </a:solidFill>
              <a:cs typeface="Arial" panose="020B0604020202020204" pitchFamily="34" charset="0"/>
            </a:endParaRPr>
          </a:p>
          <a:p>
            <a:pPr marL="457200" indent="-457200">
              <a:buFont typeface="Arial"/>
              <a:buChar char="•"/>
            </a:pPr>
            <a:r>
              <a:rPr lang="en-US" sz="2800" dirty="0">
                <a:solidFill>
                  <a:schemeClr val="bg1"/>
                </a:solidFill>
                <a:latin typeface="Arial"/>
                <a:cs typeface="Arial"/>
              </a:rPr>
              <a:t>Who needs to be at the table for any given part of the process?</a:t>
            </a:r>
          </a:p>
          <a:p>
            <a:pPr marL="457200" indent="-457200">
              <a:buFont typeface="Arial"/>
              <a:buChar char="•"/>
            </a:pPr>
            <a:r>
              <a:rPr lang="en-US" sz="2800" dirty="0">
                <a:solidFill>
                  <a:schemeClr val="bg1"/>
                </a:solidFill>
                <a:latin typeface="Arial"/>
                <a:cs typeface="Arial"/>
              </a:rPr>
              <a:t>Do they have the right information, or do they need more?</a:t>
            </a:r>
            <a:endParaRPr lang="en-US" sz="2800" dirty="0">
              <a:solidFill>
                <a:schemeClr val="bg1"/>
              </a:solidFill>
              <a:cs typeface="Arial" panose="020B0604020202020204" pitchFamily="34" charset="0"/>
            </a:endParaRPr>
          </a:p>
        </p:txBody>
      </p:sp>
    </p:spTree>
    <p:extLst>
      <p:ext uri="{BB962C8B-B14F-4D97-AF65-F5344CB8AC3E}">
        <p14:creationId xmlns:p14="http://schemas.microsoft.com/office/powerpoint/2010/main" val="40811919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E1443-1108-FAE2-76D1-1B1DEAC3809E}"/>
              </a:ext>
            </a:extLst>
          </p:cNvPr>
          <p:cNvSpPr>
            <a:spLocks noGrp="1"/>
          </p:cNvSpPr>
          <p:nvPr>
            <p:ph type="title"/>
          </p:nvPr>
        </p:nvSpPr>
        <p:spPr/>
        <p:txBody>
          <a:bodyPr/>
          <a:lstStyle/>
          <a:p>
            <a:r>
              <a:rPr lang="en-US">
                <a:cs typeface="Segoe UI"/>
              </a:rPr>
              <a:t>Scenario #3 – Brother Teddy</a:t>
            </a:r>
            <a:endParaRPr lang="en-US"/>
          </a:p>
        </p:txBody>
      </p:sp>
      <p:sp>
        <p:nvSpPr>
          <p:cNvPr id="3" name="Text Placeholder 2">
            <a:extLst>
              <a:ext uri="{FF2B5EF4-FFF2-40B4-BE49-F238E27FC236}">
                <a16:creationId xmlns:a16="http://schemas.microsoft.com/office/drawing/2014/main" id="{0BE2EB12-CA51-235A-02BD-7FA4B52A053F}"/>
              </a:ext>
            </a:extLst>
          </p:cNvPr>
          <p:cNvSpPr>
            <a:spLocks noGrp="1"/>
          </p:cNvSpPr>
          <p:nvPr>
            <p:ph type="body" sz="quarter" idx="12"/>
          </p:nvPr>
        </p:nvSpPr>
        <p:spPr/>
        <p:txBody>
          <a:bodyPr wrap="square" lIns="0" tIns="0" rIns="0" bIns="0" anchor="t">
            <a:noAutofit/>
          </a:bodyPr>
          <a:lstStyle/>
          <a:p>
            <a:r>
              <a:rPr lang="en-US">
                <a:cs typeface="Segoe UI"/>
              </a:rPr>
              <a:t>Nothing kicks off an election season like a good </a:t>
            </a:r>
            <a:r>
              <a:rPr lang="en-US" err="1">
                <a:cs typeface="Segoe UI"/>
              </a:rPr>
              <a:t>ol</a:t>
            </a:r>
            <a:r>
              <a:rPr lang="en-US">
                <a:cs typeface="Segoe UI"/>
              </a:rPr>
              <a:t>' campus protest.</a:t>
            </a:r>
          </a:p>
        </p:txBody>
      </p:sp>
    </p:spTree>
    <p:extLst>
      <p:ext uri="{BB962C8B-B14F-4D97-AF65-F5344CB8AC3E}">
        <p14:creationId xmlns:p14="http://schemas.microsoft.com/office/powerpoint/2010/main" val="396779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Setting the State (1 of 3)</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Brother Teddy is a traveling preacher who stands on a public sidewalk at the edge of your campus to share his religious, political, and other views, sometimes with the use of an amplification system.  While Brother Teddy is loud, he is not disruptive to nearby classrooms or offices.  He typically rotates around various area campuses, and he is in your area on Mondays and Thursdays if it isn’t raining.  While Brother Teddy has always espoused somewhat “fringe” views, his recent opinions have started to rankle passersby even more than usual.</a:t>
            </a:r>
            <a:endParaRPr lang="en-US" dirty="0">
              <a:solidFill>
                <a:schemeClr val="bg1"/>
              </a:solidFill>
            </a:endParaRPr>
          </a:p>
          <a:p>
            <a:endParaRPr lang="en-US" sz="2400" dirty="0">
              <a:solidFill>
                <a:schemeClr val="bg1"/>
              </a:solidFill>
              <a:cs typeface="Arial"/>
            </a:endParaRPr>
          </a:p>
          <a:p>
            <a:endParaRPr lang="en-US"/>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4150935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Setting the State (2 of 3)</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Recently, Brother Teddy had a run-in with police on another campus.  He was temporarily detained but not arrested, and he has a lot to say about it.  Brother Teddy is now preaching that the police are the devil and that they are going to hell.  (In Brother Teddy’s world, virtually everyone is going to hell – but he’s suddenly very vehement about this group in particular.)</a:t>
            </a:r>
            <a:endParaRPr lang="en-US" dirty="0">
              <a:solidFill>
                <a:schemeClr val="bg1"/>
              </a:solidFill>
            </a:endParaRPr>
          </a:p>
          <a:p>
            <a:endParaRPr lang="en-US" sz="2400" dirty="0">
              <a:solidFill>
                <a:schemeClr val="bg1"/>
              </a:solidFill>
              <a:cs typeface="Arial"/>
            </a:endParaRPr>
          </a:p>
          <a:p>
            <a:endParaRPr lang="en-US" sz="2400" dirty="0">
              <a:solidFill>
                <a:schemeClr val="bg1"/>
              </a:solidFill>
              <a:cs typeface="Arial"/>
            </a:endParaRPr>
          </a:p>
          <a:p>
            <a:endParaRPr lang="en-US"/>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37431201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Setting the State (3 of 3)</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A counter protest forms slowly throughout the day.  This loosely defined group appears, based on their signs, to be made up of current and future law enforcement officers and/or their children.  Their signs say, “Police Keep The Peace” and “Your Speech Is Free But Doesn’t Protect Me.”  The counter protestors are largely polite, and several of them have internships with your campus police department.  </a:t>
            </a:r>
            <a:endParaRPr lang="en-US" dirty="0">
              <a:solidFill>
                <a:schemeClr val="bg1"/>
              </a:solidFil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21745664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Campus Police Response</a:t>
            </a:r>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58169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Because of the gathering crowds, officers are dispatched to monitor the situation.  While Brother Teddy is on public property, the counter protestors are on campus.</a:t>
            </a:r>
            <a:endParaRPr lang="en-US" dirty="0"/>
          </a:p>
          <a:p>
            <a:endParaRPr lang="en-US"/>
          </a:p>
          <a:p>
            <a:r>
              <a:rPr lang="en-US" sz="2400" dirty="0">
                <a:solidFill>
                  <a:schemeClr val="bg1"/>
                </a:solidFill>
                <a:latin typeface="Arial"/>
                <a:cs typeface="Arial"/>
              </a:rPr>
              <a:t>As this situation unfolds, what can your campus partners expect you to do?</a:t>
            </a:r>
            <a:endParaRPr lang="en-US" dirty="0"/>
          </a:p>
          <a:p>
            <a:endParaRPr lang="en-US" sz="2400" dirty="0">
              <a:solidFill>
                <a:schemeClr val="bg1"/>
              </a:solidFill>
              <a:cs typeface="Arial"/>
            </a:endParaRPr>
          </a:p>
          <a:p>
            <a:r>
              <a:rPr lang="en-US" sz="2400" dirty="0">
                <a:solidFill>
                  <a:schemeClr val="bg1"/>
                </a:solidFill>
                <a:latin typeface="Arial"/>
                <a:cs typeface="Arial"/>
              </a:rPr>
              <a:t>What policies apply on your campus?</a:t>
            </a: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23729972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Student Affairs</a:t>
            </a:r>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76636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bg1"/>
                </a:solidFill>
                <a:latin typeface="Arial"/>
                <a:cs typeface="Arial"/>
              </a:rPr>
              <a:t>Brother Teddy appears impressed with his Monday crowd, so he unexpectedly shows up on Tuesday, too.  Word quickly spreads through social media.  The counter protestors are in greater force today, but now there is a counter-counter protest.  A second group of students has gathered to protest police brutality against people of color.  That group is also on campus, and the shouting between the two groups of students has gotten heated.  Interestingly, the third group doesn’t seem to like Brother Teddy much either, so no one is getting along.  </a:t>
            </a:r>
            <a:endParaRPr lang="en-US"/>
          </a:p>
          <a:p>
            <a:endParaRPr lang="en-US"/>
          </a:p>
          <a:p>
            <a:r>
              <a:rPr lang="en-US" sz="2400">
                <a:solidFill>
                  <a:schemeClr val="bg1"/>
                </a:solidFill>
                <a:latin typeface="Arial"/>
                <a:cs typeface="Arial"/>
              </a:rPr>
              <a:t>Police are already there, but you have staffers on site as well.  What assistance can you offer to your</a:t>
            </a:r>
            <a:r>
              <a:rPr lang="en-US" sz="2400" dirty="0">
                <a:solidFill>
                  <a:schemeClr val="bg1"/>
                </a:solidFill>
                <a:latin typeface="Arial"/>
                <a:cs typeface="Arial"/>
              </a:rPr>
              <a:t> </a:t>
            </a:r>
            <a:r>
              <a:rPr lang="en-US" sz="2400">
                <a:solidFill>
                  <a:schemeClr val="bg1"/>
                </a:solidFill>
                <a:latin typeface="Arial"/>
                <a:cs typeface="Arial"/>
              </a:rPr>
              <a:t>students and your campus partners?</a:t>
            </a:r>
            <a:endParaRPr lang="en-US">
              <a:solidFill>
                <a:schemeClr val="bg1"/>
              </a:solidFill>
            </a:endParaRPr>
          </a:p>
          <a:p>
            <a:endParaRPr lang="en-US" sz="2400" dirty="0">
              <a:solidFill>
                <a:schemeClr val="bg1"/>
              </a:solidFill>
              <a:latin typeface="Aria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6530839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Counseling</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65556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Two student protestors get into an argument, and a student from one group punches another group.  The police step in immediately.  The person who threw the punch is known to them due to prior mental health concerns while on campus and a recent hospital transport.  He is arrested, and your counseling center is called.</a:t>
            </a:r>
            <a:endParaRPr lang="en-US" dirty="0">
              <a:solidFill>
                <a:schemeClr val="bg1"/>
              </a:solidFill>
            </a:endParaRPr>
          </a:p>
          <a:p>
            <a:endParaRPr lang="en-US"/>
          </a:p>
          <a:p>
            <a:r>
              <a:rPr lang="en-US" sz="2400">
                <a:solidFill>
                  <a:schemeClr val="bg1"/>
                </a:solidFill>
                <a:latin typeface="Arial"/>
                <a:cs typeface="Arial"/>
              </a:rPr>
              <a:t>What assistance can you offer to your campus partners?</a:t>
            </a:r>
            <a:endParaRPr lang="en-US">
              <a:solidFill>
                <a:schemeClr val="bg1"/>
              </a:solidFill>
            </a:endParaRPr>
          </a:p>
          <a:p>
            <a:endParaRPr lang="en-US" sz="2400" dirty="0">
              <a:solidFill>
                <a:schemeClr val="bg1"/>
              </a:solidFill>
              <a:cs typeface="Arial"/>
            </a:endParaRPr>
          </a:p>
          <a:p>
            <a:endParaRPr lang="en-US" sz="2400" dirty="0">
              <a:solidFill>
                <a:schemeClr val="bg1"/>
              </a:solidFill>
              <a:latin typeface="Aria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35757360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Civil Rights Office</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69249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bg1"/>
                </a:solidFill>
                <a:latin typeface="Arial"/>
                <a:cs typeface="Arial"/>
              </a:rPr>
              <a:t>The protests have now taken on both a racial and a religious undertone.  Students are expressing concern and anxiety due to walking past the crowd, hearing the chants, and reading the signs.  One student questions whether they can file a formal complaint alleging racial harassment for having to face this down two days in a row.</a:t>
            </a:r>
            <a:endParaRPr lang="en-US">
              <a:solidFill>
                <a:schemeClr val="bg1"/>
              </a:solidFill>
            </a:endParaRPr>
          </a:p>
          <a:p>
            <a:endParaRPr lang="en-US"/>
          </a:p>
          <a:p>
            <a:r>
              <a:rPr lang="en-US" sz="2400" dirty="0">
                <a:solidFill>
                  <a:schemeClr val="bg1"/>
                </a:solidFill>
                <a:latin typeface="Arial"/>
                <a:cs typeface="Arial"/>
              </a:rPr>
              <a:t>What assistance can you offer?</a:t>
            </a:r>
            <a:endParaRPr lang="en-US" dirty="0">
              <a:solidFill>
                <a:schemeClr val="bg1"/>
              </a:solidFil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latin typeface="Aria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16473804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Provost's Office</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80329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It’s Day 3 of the protest.  Brother Teddy is back.  The two student groups are back.  And today is apparently the day when the anti-abortion crowd drives their incredibly graphic billboards down the street along campus, which has now attracted two more student groups on either side of the abortion debate.  The noise from this unfolding debacle is starting to irritate the professors who are teaching in the building next door.  They first called campus police and were told it was being handled (but not to their immediate satisfaction, apparently), so now they are calling the Provost’s Office to demand that the crowd be removed or at least quieted.  Several of the professors have also expressed concerns about getting to their cars after class.</a:t>
            </a:r>
            <a:endParaRPr lang="en-US" dirty="0">
              <a:solidFill>
                <a:schemeClr val="bg1"/>
              </a:solidFill>
            </a:endParaRPr>
          </a:p>
          <a:p>
            <a:endParaRPr lang="en-US"/>
          </a:p>
          <a:p>
            <a:r>
              <a:rPr lang="en-US" sz="2400">
                <a:solidFill>
                  <a:schemeClr val="bg1"/>
                </a:solidFill>
                <a:latin typeface="Arial"/>
                <a:cs typeface="Arial"/>
              </a:rPr>
              <a:t>What assistance can you offer to your campus partners?</a:t>
            </a:r>
            <a:endParaRPr lang="en-US">
              <a:solidFill>
                <a:schemeClr val="bg1"/>
              </a:solidFill>
            </a:endParaRPr>
          </a:p>
          <a:p>
            <a:endParaRPr lang="en-US" sz="2400" dirty="0">
              <a:solidFill>
                <a:schemeClr val="bg1"/>
              </a:solidFill>
              <a:latin typeface="Aria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25894680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Office of General Counsel</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Eventually, Brother Teddy becomes so disruptive that he is arrested for disturbing the peace.  (Even though he is standing slightly off campus, assume this is within your police jurisdiction.)  He sues the University for violating his free speech rights.  </a:t>
            </a:r>
            <a:endParaRPr lang="en-US" dirty="0">
              <a:solidFill>
                <a:schemeClr val="bg1"/>
              </a:solidFill>
            </a:endParaRPr>
          </a:p>
          <a:p>
            <a:endParaRPr lang="en-US"/>
          </a:p>
          <a:p>
            <a:r>
              <a:rPr lang="en-US" sz="2400" dirty="0">
                <a:solidFill>
                  <a:schemeClr val="bg1"/>
                </a:solidFill>
                <a:latin typeface="Arial"/>
                <a:cs typeface="Arial"/>
              </a:rPr>
              <a:t>What are your best arguments as to why the case should be dismissed?</a:t>
            </a:r>
            <a:endParaRPr lang="en-US" dirty="0">
              <a:solidFill>
                <a:schemeClr val="bg1"/>
              </a:solidFill>
            </a:endParaRPr>
          </a:p>
          <a:p>
            <a:endParaRPr lang="en-US" sz="2400" dirty="0">
              <a:solidFill>
                <a:schemeClr val="bg1"/>
              </a:solidFill>
              <a:cs typeface="Arial"/>
            </a:endParaRPr>
          </a:p>
          <a:p>
            <a:endParaRPr lang="en-US" sz="2400" dirty="0">
              <a:solidFill>
                <a:schemeClr val="bg1"/>
              </a:solidFill>
              <a:latin typeface="Aria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a:p>
            <a:endParaRPr lang="en-US" sz="2400" dirty="0">
              <a:solidFill>
                <a:schemeClr val="bg1"/>
              </a:solidFill>
              <a:cs typeface="Arial"/>
            </a:endParaRPr>
          </a:p>
        </p:txBody>
      </p:sp>
    </p:spTree>
    <p:extLst>
      <p:ext uri="{BB962C8B-B14F-4D97-AF65-F5344CB8AC3E}">
        <p14:creationId xmlns:p14="http://schemas.microsoft.com/office/powerpoint/2010/main" val="1929999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a:xfrm>
            <a:off x="798286" y="715964"/>
            <a:ext cx="10591800" cy="646332"/>
          </a:xfrm>
        </p:spPr>
        <p:txBody>
          <a:bodyPr lIns="91440" tIns="45720" rIns="91440" bIns="45720" anchor="t">
            <a:noAutofit/>
          </a:bodyPr>
          <a:lstStyle/>
          <a:p>
            <a:r>
              <a:rPr lang="en-US" dirty="0">
                <a:cs typeface="Segoe UI"/>
              </a:rPr>
              <a:t>Top Ten Tips (1 of 2)</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dirty="0">
                <a:solidFill>
                  <a:schemeClr val="bg1"/>
                </a:solidFill>
                <a:latin typeface="Arial"/>
                <a:cs typeface="Arial"/>
              </a:rPr>
              <a:t>Make sure your Medical Leave of Absence and Leave of Absence policies are up to date and discuss using a "direct threat analysis."</a:t>
            </a:r>
          </a:p>
          <a:p>
            <a:pPr marL="457200" indent="-457200">
              <a:buFont typeface="Arial"/>
              <a:buChar char="•"/>
            </a:pPr>
            <a:r>
              <a:rPr lang="en-US" sz="2800" dirty="0">
                <a:solidFill>
                  <a:schemeClr val="bg1"/>
                </a:solidFill>
                <a:latin typeface="Arial"/>
                <a:cs typeface="Arial"/>
              </a:rPr>
              <a:t>Conduct an "individualized" risk assessment using a team of experts.</a:t>
            </a:r>
          </a:p>
          <a:p>
            <a:pPr marL="457200" indent="-457200">
              <a:buFont typeface="Arial"/>
              <a:buChar char="•"/>
            </a:pPr>
            <a:r>
              <a:rPr lang="en-US" sz="2800" dirty="0">
                <a:solidFill>
                  <a:schemeClr val="bg1"/>
                </a:solidFill>
                <a:latin typeface="Arial"/>
                <a:cs typeface="Arial"/>
              </a:rPr>
              <a:t>Your team should meet regularly and be trained regularly.</a:t>
            </a:r>
          </a:p>
          <a:p>
            <a:pPr marL="457200" indent="-457200">
              <a:buFont typeface="Arial"/>
              <a:buChar char="•"/>
            </a:pPr>
            <a:r>
              <a:rPr lang="en-US" sz="2800" dirty="0">
                <a:solidFill>
                  <a:schemeClr val="bg1"/>
                </a:solidFill>
                <a:latin typeface="Arial"/>
                <a:cs typeface="Arial"/>
              </a:rPr>
              <a:t>Focus on conduct that affects health, safety, and welfare of others - not stereotypes or assumptions.</a:t>
            </a:r>
          </a:p>
          <a:p>
            <a:pPr marL="457200" indent="-457200">
              <a:buFont typeface="Arial"/>
              <a:buChar char="•"/>
            </a:pPr>
            <a:r>
              <a:rPr lang="en-US" sz="2800" dirty="0">
                <a:solidFill>
                  <a:schemeClr val="bg1"/>
                </a:solidFill>
                <a:latin typeface="Arial"/>
                <a:cs typeface="Arial"/>
              </a:rPr>
              <a:t>Enforce your codes of conduct in a nondiscriminatory manner.</a:t>
            </a:r>
            <a:endParaRPr lang="en-US" sz="2800" dirty="0">
              <a:solidFill>
                <a:schemeClr val="bg1"/>
              </a:solidFill>
              <a:cs typeface="Arial" panose="020B0604020202020204" pitchFamily="34" charset="0"/>
            </a:endParaRPr>
          </a:p>
          <a:p>
            <a:pPr marL="457200" indent="-457200">
              <a:buFont typeface="Arial"/>
              <a:buChar char="•"/>
            </a:pPr>
            <a:r>
              <a:rPr lang="en-US" sz="2800" dirty="0">
                <a:solidFill>
                  <a:schemeClr val="bg1"/>
                </a:solidFill>
                <a:latin typeface="Arial"/>
                <a:cs typeface="Arial"/>
              </a:rPr>
              <a:t>Work to avoid disparate treatment in your process.</a:t>
            </a:r>
            <a:endParaRPr lang="en-US" sz="2800" dirty="0">
              <a:solidFill>
                <a:schemeClr val="bg1"/>
              </a:solidFill>
              <a:cs typeface="Arial" panose="020B0604020202020204" pitchFamily="34" charset="0"/>
            </a:endParaRPr>
          </a:p>
          <a:p>
            <a:pPr marL="457200" indent="-457200">
              <a:buFont typeface="Arial"/>
              <a:buChar char="•"/>
            </a:pPr>
            <a:endParaRPr lang="en-US" sz="2800" dirty="0">
              <a:solidFill>
                <a:schemeClr val="bg1"/>
              </a:solidFill>
              <a:cs typeface="Arial" panose="020B0604020202020204" pitchFamily="34" charset="0"/>
            </a:endParaRPr>
          </a:p>
        </p:txBody>
      </p:sp>
    </p:spTree>
    <p:extLst>
      <p:ext uri="{BB962C8B-B14F-4D97-AF65-F5344CB8AC3E}">
        <p14:creationId xmlns:p14="http://schemas.microsoft.com/office/powerpoint/2010/main" val="4114120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a:xfrm>
            <a:off x="798286" y="715964"/>
            <a:ext cx="10591800" cy="646332"/>
          </a:xfrm>
        </p:spPr>
        <p:txBody>
          <a:bodyPr lIns="91440" tIns="45720" rIns="91440" bIns="45720" anchor="t">
            <a:noAutofit/>
          </a:bodyPr>
          <a:lstStyle/>
          <a:p>
            <a:r>
              <a:rPr lang="en-US" dirty="0">
                <a:cs typeface="Segoe UI"/>
              </a:rPr>
              <a:t>Top Ten Tips (2 of 2)</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a:buChar char="•"/>
            </a:pPr>
            <a:r>
              <a:rPr lang="en-US" sz="2800" dirty="0">
                <a:solidFill>
                  <a:schemeClr val="bg1"/>
                </a:solidFill>
                <a:latin typeface="Arial"/>
                <a:cs typeface="Arial"/>
              </a:rPr>
              <a:t>Have both a voluntary and involuntary leave policy.</a:t>
            </a:r>
            <a:endParaRPr lang="en-US">
              <a:solidFill>
                <a:schemeClr val="bg1"/>
              </a:solidFill>
            </a:endParaRPr>
          </a:p>
          <a:p>
            <a:pPr marL="457200" indent="-457200">
              <a:buFont typeface="Arial"/>
              <a:buChar char="•"/>
            </a:pPr>
            <a:r>
              <a:rPr lang="en-US" sz="2800" dirty="0">
                <a:solidFill>
                  <a:schemeClr val="bg1"/>
                </a:solidFill>
                <a:latin typeface="Arial"/>
                <a:cs typeface="Arial"/>
              </a:rPr>
              <a:t>Consider behavior contracts if they are not disciplinary.</a:t>
            </a:r>
            <a:endParaRPr lang="en-US" sz="2800" dirty="0">
              <a:solidFill>
                <a:schemeClr val="bg1"/>
              </a:solidFill>
              <a:cs typeface="Arial" panose="020B0604020202020204" pitchFamily="34" charset="0"/>
            </a:endParaRPr>
          </a:p>
          <a:p>
            <a:pPr marL="457200" indent="-457200">
              <a:buFont typeface="Arial"/>
              <a:buChar char="•"/>
            </a:pPr>
            <a:r>
              <a:rPr lang="en-US" sz="2800" dirty="0">
                <a:solidFill>
                  <a:schemeClr val="bg1"/>
                </a:solidFill>
                <a:latin typeface="Arial"/>
                <a:cs typeface="Arial"/>
              </a:rPr>
              <a:t>Emergencies and direct threats may require removal through a campus process.</a:t>
            </a:r>
            <a:endParaRPr lang="en-US" sz="2800" dirty="0">
              <a:solidFill>
                <a:schemeClr val="bg1"/>
              </a:solidFill>
              <a:cs typeface="Arial" panose="020B0604020202020204" pitchFamily="34" charset="0"/>
            </a:endParaRPr>
          </a:p>
          <a:p>
            <a:pPr marL="457200" indent="-457200">
              <a:buFont typeface="Arial"/>
              <a:buChar char="•"/>
            </a:pPr>
            <a:r>
              <a:rPr lang="en-US" sz="2800" dirty="0">
                <a:solidFill>
                  <a:schemeClr val="bg1"/>
                </a:solidFill>
                <a:latin typeface="Arial"/>
                <a:cs typeface="Arial"/>
              </a:rPr>
              <a:t>The more you know about mental health, the more options you may find yourself willing to use to help a student be successful.  Keep learning. </a:t>
            </a:r>
            <a:endParaRPr lang="en-US" sz="2800" dirty="0">
              <a:solidFill>
                <a:schemeClr val="bg1"/>
              </a:solidFill>
              <a:cs typeface="Arial" panose="020B0604020202020204" pitchFamily="34" charset="0"/>
            </a:endParaRPr>
          </a:p>
          <a:p>
            <a:pPr marL="457200" indent="-457200">
              <a:buFont typeface="Arial"/>
              <a:buChar char="•"/>
            </a:pPr>
            <a:endParaRPr lang="en-US" sz="2800" dirty="0">
              <a:solidFill>
                <a:schemeClr val="bg1"/>
              </a:solidFill>
              <a:cs typeface="Arial" panose="020B0604020202020204" pitchFamily="34" charset="0"/>
            </a:endParaRPr>
          </a:p>
        </p:txBody>
      </p:sp>
    </p:spTree>
    <p:extLst>
      <p:ext uri="{BB962C8B-B14F-4D97-AF65-F5344CB8AC3E}">
        <p14:creationId xmlns:p14="http://schemas.microsoft.com/office/powerpoint/2010/main" val="743768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9E38B3-4686-8247-9625-49018D29F408}"/>
              </a:ext>
            </a:extLst>
          </p:cNvPr>
          <p:cNvSpPr>
            <a:spLocks noGrp="1"/>
          </p:cNvSpPr>
          <p:nvPr>
            <p:ph type="title"/>
          </p:nvPr>
        </p:nvSpPr>
        <p:spPr>
          <a:xfrm>
            <a:off x="1525301" y="1995467"/>
            <a:ext cx="9141397" cy="615553"/>
          </a:xfrm>
        </p:spPr>
        <p:txBody>
          <a:bodyPr/>
          <a:lstStyle/>
          <a:p>
            <a:r>
              <a:rPr lang="en-US">
                <a:cs typeface="Segoe UI"/>
              </a:rPr>
              <a:t>Scenario #1 – Amira and Frank</a:t>
            </a:r>
            <a:endParaRPr lang="en-US"/>
          </a:p>
        </p:txBody>
      </p:sp>
    </p:spTree>
    <p:extLst>
      <p:ext uri="{BB962C8B-B14F-4D97-AF65-F5344CB8AC3E}">
        <p14:creationId xmlns:p14="http://schemas.microsoft.com/office/powerpoint/2010/main" val="80354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Resident Assistant</a:t>
            </a:r>
            <a:endParaRPr lang="en-US" dirty="0"/>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solidFill>
                  <a:schemeClr val="bg1"/>
                </a:solidFill>
                <a:latin typeface="Arial"/>
                <a:cs typeface="Arial"/>
              </a:rPr>
              <a:t>A first year student, Winona, flags down her Resident Assistant.  Winona is roommates with another first year student, Amira.  Winona reports that last night, Amira came in looking upset.  She had an angry looking red welt on her right shoulder. When Winona asked about it, Amira told Winona that she had gotten her backpack caught in something and got injured by the strap.  Winona told the RA that she didn’t believe Amira because later, Amira was talking on the phone with someone and Winona overheard her say, “It wasn’t your fault.  I shouldn’t have made you mad.”</a:t>
            </a:r>
            <a:endParaRPr lang="en-US" sz="2400" dirty="0">
              <a:solidFill>
                <a:schemeClr val="bg1"/>
              </a:solidFill>
              <a:cs typeface="Arial"/>
            </a:endParaRPr>
          </a:p>
          <a:p>
            <a:endParaRPr lang="en-US" sz="1600" dirty="0">
              <a:cs typeface="Arial"/>
            </a:endParaRPr>
          </a:p>
          <a:p>
            <a:r>
              <a:rPr lang="en-US" sz="2400" dirty="0">
                <a:solidFill>
                  <a:schemeClr val="bg1"/>
                </a:solidFill>
                <a:latin typeface="Arial"/>
                <a:cs typeface="Arial"/>
              </a:rPr>
              <a:t>What is the RA trained to do next?</a:t>
            </a:r>
            <a:endParaRPr lang="en-US" sz="2400" dirty="0">
              <a:solidFill>
                <a:schemeClr val="bg1"/>
              </a:solidFill>
            </a:endParaRPr>
          </a:p>
          <a:p>
            <a:endParaRPr lang="en-US" sz="2800" dirty="0">
              <a:solidFill>
                <a:schemeClr val="bg1"/>
              </a:solidFill>
              <a:cs typeface="Arial" panose="020B0604020202020204" pitchFamily="34" charset="0"/>
            </a:endParaRPr>
          </a:p>
        </p:txBody>
      </p:sp>
    </p:spTree>
    <p:extLst>
      <p:ext uri="{BB962C8B-B14F-4D97-AF65-F5344CB8AC3E}">
        <p14:creationId xmlns:p14="http://schemas.microsoft.com/office/powerpoint/2010/main" val="3047339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C820-07EB-D293-2441-C96B455A5DC8}"/>
              </a:ext>
            </a:extLst>
          </p:cNvPr>
          <p:cNvSpPr>
            <a:spLocks noGrp="1"/>
          </p:cNvSpPr>
          <p:nvPr>
            <p:ph type="title"/>
          </p:nvPr>
        </p:nvSpPr>
        <p:spPr/>
        <p:txBody>
          <a:bodyPr lIns="91440" tIns="45720" rIns="91440" bIns="45720" anchor="t">
            <a:noAutofit/>
          </a:bodyPr>
          <a:lstStyle/>
          <a:p>
            <a:r>
              <a:rPr lang="en-US" dirty="0">
                <a:cs typeface="Segoe UI"/>
              </a:rPr>
              <a:t>Residence Hall Director</a:t>
            </a:r>
          </a:p>
        </p:txBody>
      </p:sp>
      <p:sp>
        <p:nvSpPr>
          <p:cNvPr id="3" name="TextBox 2">
            <a:extLst>
              <a:ext uri="{FF2B5EF4-FFF2-40B4-BE49-F238E27FC236}">
                <a16:creationId xmlns:a16="http://schemas.microsoft.com/office/drawing/2014/main" id="{BB22BAB1-E9AD-FAD7-48BF-3DB5338951DE}"/>
              </a:ext>
            </a:extLst>
          </p:cNvPr>
          <p:cNvSpPr txBox="1"/>
          <p:nvPr/>
        </p:nvSpPr>
        <p:spPr>
          <a:xfrm>
            <a:off x="801413" y="1510861"/>
            <a:ext cx="11049000"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latin typeface="Arial"/>
                <a:cs typeface="Arial"/>
              </a:rPr>
              <a:t>Residence Hall Director:</a:t>
            </a:r>
            <a:r>
              <a:rPr lang="en-US" sz="2400" dirty="0">
                <a:solidFill>
                  <a:schemeClr val="bg1"/>
                </a:solidFill>
                <a:latin typeface="Arial"/>
                <a:cs typeface="Arial"/>
              </a:rPr>
              <a:t>  The RA is directed to talk with Amira and feels comfortable having that conversation.  Amira tells the RA that she was running across campus to catch a bus and got her backpack strap caught on a post, which yanked her backward.  Amira tells her that the phone conversation was with her mother, who is home in London, England, and that the conversation was completely unrelated to the injury.</a:t>
            </a:r>
            <a:endParaRPr lang="en-US" dirty="0">
              <a:solidFill>
                <a:schemeClr val="bg1"/>
              </a:solidFill>
            </a:endParaRPr>
          </a:p>
          <a:p>
            <a:endParaRPr lang="en-US"/>
          </a:p>
          <a:p>
            <a:r>
              <a:rPr lang="en-US" sz="2400" dirty="0">
                <a:solidFill>
                  <a:schemeClr val="bg1"/>
                </a:solidFill>
                <a:latin typeface="Arial"/>
                <a:cs typeface="Arial"/>
              </a:rPr>
              <a:t>What happens next?</a:t>
            </a:r>
            <a:endParaRPr lang="en-US" dirty="0">
              <a:solidFill>
                <a:schemeClr val="bg1"/>
              </a:solidFill>
            </a:endParaRPr>
          </a:p>
          <a:p>
            <a:endParaRPr lang="en-US" sz="2400" dirty="0">
              <a:solidFill>
                <a:schemeClr val="bg1"/>
              </a:solidFill>
              <a:cs typeface="Arial"/>
            </a:endParaRPr>
          </a:p>
          <a:p>
            <a:endParaRPr lang="en-US" sz="2800" dirty="0">
              <a:solidFill>
                <a:schemeClr val="bg1"/>
              </a:solidFill>
              <a:cs typeface="Arial" panose="020B0604020202020204" pitchFamily="34" charset="0"/>
            </a:endParaRPr>
          </a:p>
        </p:txBody>
      </p:sp>
    </p:spTree>
    <p:extLst>
      <p:ext uri="{BB962C8B-B14F-4D97-AF65-F5344CB8AC3E}">
        <p14:creationId xmlns:p14="http://schemas.microsoft.com/office/powerpoint/2010/main" val="37010322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5.0.0"/>
  <p:tag name="SLIDO_PRESENTATION_ID" val="00000000-0000-0000-0000-000000000000"/>
  <p:tag name="SLIDO_EVENT_UUID" val="a82b0535-8ca0-4433-94d4-916d185df045"/>
  <p:tag name="SLIDO_EVENT_SECTION_UUID" val="141be708-722e-449d-9e36-5dcdb7901d84"/>
</p:tagLst>
</file>

<file path=ppt/theme/theme1.xml><?xml version="1.0" encoding="utf-8"?>
<a:theme xmlns:a="http://schemas.openxmlformats.org/drawingml/2006/main" name="Office Theme">
  <a:themeElements>
    <a:clrScheme name="Custom 117">
      <a:dk1>
        <a:sysClr val="windowText" lastClr="000000"/>
      </a:dk1>
      <a:lt1>
        <a:sysClr val="window" lastClr="FFFFFF"/>
      </a:lt1>
      <a:dk2>
        <a:srgbClr val="44546A"/>
      </a:dk2>
      <a:lt2>
        <a:srgbClr val="E7E6E6"/>
      </a:lt2>
      <a:accent1>
        <a:srgbClr val="E23042"/>
      </a:accent1>
      <a:accent2>
        <a:srgbClr val="3578AF"/>
      </a:accent2>
      <a:accent3>
        <a:srgbClr val="C4C4C4"/>
      </a:accent3>
      <a:accent4>
        <a:srgbClr val="A80B22"/>
      </a:accent4>
      <a:accent5>
        <a:srgbClr val="E2E2E2"/>
      </a:accent5>
      <a:accent6>
        <a:srgbClr val="2A6187"/>
      </a:accent6>
      <a:hlink>
        <a:srgbClr val="0563C1"/>
      </a:hlink>
      <a:folHlink>
        <a:srgbClr val="954F72"/>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E96592D1-A3C0-CD4C-A28C-F028C707E8A7}" vid="{A63A7F91-7D1F-D049-BA01-EDEBA4D5EFD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04BC66-A771-492B-8E79-E3C5E33B71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73ACE82-BD1C-4CC4-B9C6-7097502B70B7}">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A80AD4D6-2712-4EC3-A727-A5652AD67F9C}">
  <ds:schemaRefs>
    <ds:schemaRef ds:uri="http://schemas.microsoft.com/sharepoint/v3/contenttype/forms"/>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Office Theme</Template>
  <TotalTime>7</TotalTime>
  <Words>135</Words>
  <Application>Microsoft Office PowerPoint</Application>
  <PresentationFormat>Widescreen</PresentationFormat>
  <Paragraphs>34</Paragraphs>
  <Slides>49</Slides>
  <Notes>2</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Overlap of Title IX, Clery Act, BIT, and Threat Assessment</vt:lpstr>
      <vt:lpstr>Speakers and Disclaimer</vt:lpstr>
      <vt:lpstr>Our Plan </vt:lpstr>
      <vt:lpstr>Our Considerations</vt:lpstr>
      <vt:lpstr>Top Ten Tips (1 of 2)</vt:lpstr>
      <vt:lpstr>Top Ten Tips (2 of 2)</vt:lpstr>
      <vt:lpstr>Scenario #1 – Amira and Frank</vt:lpstr>
      <vt:lpstr>Resident Assistant</vt:lpstr>
      <vt:lpstr>Residence Hall Director</vt:lpstr>
      <vt:lpstr>Questions for the Group #1A</vt:lpstr>
      <vt:lpstr>Title IX Coordinator</vt:lpstr>
      <vt:lpstr>Questions for the Group #1B</vt:lpstr>
      <vt:lpstr>Department of Public Safety</vt:lpstr>
      <vt:lpstr>Questions for the Group #1C</vt:lpstr>
      <vt:lpstr>New Information - Frank's Past</vt:lpstr>
      <vt:lpstr>Title IX Coordinator</vt:lpstr>
      <vt:lpstr>Questions for the Group #1D</vt:lpstr>
      <vt:lpstr>Counseling and Psych Services</vt:lpstr>
      <vt:lpstr>Dean of Students</vt:lpstr>
      <vt:lpstr>Department of Public Safety</vt:lpstr>
      <vt:lpstr>Dean of Students</vt:lpstr>
      <vt:lpstr>Epilogue</vt:lpstr>
      <vt:lpstr>Scenario #1 – Based on Real Cases (1 of 4)</vt:lpstr>
      <vt:lpstr>Scenario #1 – Based on Real Cases (2 of 4)</vt:lpstr>
      <vt:lpstr>Scenario #1 – Based on Real Cases (3 of 4)</vt:lpstr>
      <vt:lpstr>Scenario #1 – Based on Real Cases (4 of 4)</vt:lpstr>
      <vt:lpstr>Scenario #2 – Red Flags</vt:lpstr>
      <vt:lpstr>Laying out the Scenario (1 of 2)</vt:lpstr>
      <vt:lpstr>Laying out the Scenario (2 of 2)</vt:lpstr>
      <vt:lpstr>Letter #1, from Ned Neighbor</vt:lpstr>
      <vt:lpstr>Letter #2, from Professor Lector</vt:lpstr>
      <vt:lpstr>Letter #3, from Joe Student</vt:lpstr>
      <vt:lpstr>Letter #4, from Bob (1 of 2)</vt:lpstr>
      <vt:lpstr>Letter #4, from Bob (2 of 2)</vt:lpstr>
      <vt:lpstr>Administration</vt:lpstr>
      <vt:lpstr>Dean of Students</vt:lpstr>
      <vt:lpstr>Provost</vt:lpstr>
      <vt:lpstr>For All (1 of 2)</vt:lpstr>
      <vt:lpstr>For All (2 of 2)</vt:lpstr>
      <vt:lpstr>Scenario #3 – Brother Teddy</vt:lpstr>
      <vt:lpstr>Setting the State (1 of 3)</vt:lpstr>
      <vt:lpstr>Setting the State (2 of 3)</vt:lpstr>
      <vt:lpstr>Setting the State (3 of 3)</vt:lpstr>
      <vt:lpstr>Campus Police Response</vt:lpstr>
      <vt:lpstr>Student Affairs</vt:lpstr>
      <vt:lpstr>Counseling</vt:lpstr>
      <vt:lpstr>Civil Rights Office</vt:lpstr>
      <vt:lpstr>Provost's Office</vt:lpstr>
      <vt:lpstr>Office of General Counsel</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Overlap of Title IX, Clery Act, BIT, and Threat Assessment</dc:title>
  <dc:subject/>
  <dc:creator>Lorna Fink</dc:creator>
  <cp:keywords/>
  <dc:description/>
  <cp:lastModifiedBy>Lorna Fink</cp:lastModifiedBy>
  <cp:revision>317</cp:revision>
  <dcterms:created xsi:type="dcterms:W3CDTF">2024-07-21T21:59:54Z</dcterms:created>
  <dcterms:modified xsi:type="dcterms:W3CDTF">2024-07-25T16:36:15Z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