
<file path=[Content_Types].xml><?xml version="1.0" encoding="utf-8"?>
<Types xmlns="http://schemas.openxmlformats.org/package/2006/content-types">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
  </p:notesMasterIdLst>
  <p:sldIdLst>
    <p:sldId id="257" r:id="rId2"/>
  </p:sldIdLst>
  <p:sldSz cx="43891200" cy="38404800"/>
  <p:notesSz cx="68580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2096">
          <p15:clr>
            <a:srgbClr val="A4A3A4"/>
          </p15:clr>
        </p15:guide>
        <p15:guide id="2" pos="13824">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 roundtripDataSignature="AMtx7mjCJEoeVLJPb7mFCyTn54l5Z/At7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471" autoAdjust="0"/>
    <p:restoredTop sz="93419" autoAdjust="0"/>
  </p:normalViewPr>
  <p:slideViewPr>
    <p:cSldViewPr snapToGrid="0">
      <p:cViewPr>
        <p:scale>
          <a:sx n="20" d="100"/>
          <a:sy n="20" d="100"/>
        </p:scale>
        <p:origin x="1363" y="-1550"/>
      </p:cViewPr>
      <p:guideLst>
        <p:guide orient="horz" pos="12096"/>
        <p:guide pos="1382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customschemas.google.com/relationships/presentationmetadata" Target="metadata"/><Relationship Id="rId3" Type="http://schemas.openxmlformats.org/officeDocument/2006/relationships/notesMaster" Target="notesMasters/notesMaster1.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11" Type="http://schemas.openxmlformats.org/officeDocument/2006/relationships/theme" Target="theme/theme1.xml"/><Relationship Id="rId10" Type="http://schemas.openxmlformats.org/officeDocument/2006/relationships/viewProps" Target="viewProps.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6513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0516" b="1"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0516" b="1"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0516" b="1"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0516" b="1"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0516" b="1"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0516" b="1"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0516" b="1"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0516" b="1"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4" y="0"/>
            <a:ext cx="2971800" cy="46513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0516" b="1"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0516" b="1"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0516" b="1"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0516" b="1"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0516" b="1"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0516" b="1"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0516" b="1"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0516" b="1"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438275" y="696913"/>
            <a:ext cx="398145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414838"/>
            <a:ext cx="5486400" cy="41846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728"/>
              </a:spcBef>
              <a:spcAft>
                <a:spcPts val="0"/>
              </a:spcAft>
              <a:buSzPts val="1400"/>
              <a:buNone/>
              <a:defRPr sz="2427" b="0" i="0" u="none" strike="noStrike" cap="none">
                <a:solidFill>
                  <a:schemeClr val="dk1"/>
                </a:solidFill>
                <a:latin typeface="Arial"/>
                <a:ea typeface="Arial"/>
                <a:cs typeface="Arial"/>
                <a:sym typeface="Arial"/>
              </a:defRPr>
            </a:lvl1pPr>
            <a:lvl2pPr marL="914400" marR="0" lvl="1" indent="-228600" algn="l" rtl="0">
              <a:spcBef>
                <a:spcPts val="728"/>
              </a:spcBef>
              <a:spcAft>
                <a:spcPts val="0"/>
              </a:spcAft>
              <a:buSzPts val="1400"/>
              <a:buNone/>
              <a:defRPr sz="2427" b="0" i="0" u="none" strike="noStrike" cap="none">
                <a:solidFill>
                  <a:schemeClr val="dk1"/>
                </a:solidFill>
                <a:latin typeface="Arial"/>
                <a:ea typeface="Arial"/>
                <a:cs typeface="Arial"/>
                <a:sym typeface="Arial"/>
              </a:defRPr>
            </a:lvl2pPr>
            <a:lvl3pPr marL="1371600" marR="0" lvl="2" indent="-228600" algn="l" rtl="0">
              <a:spcBef>
                <a:spcPts val="728"/>
              </a:spcBef>
              <a:spcAft>
                <a:spcPts val="0"/>
              </a:spcAft>
              <a:buSzPts val="1400"/>
              <a:buNone/>
              <a:defRPr sz="2427" b="0" i="0" u="none" strike="noStrike" cap="none">
                <a:solidFill>
                  <a:schemeClr val="dk1"/>
                </a:solidFill>
                <a:latin typeface="Arial"/>
                <a:ea typeface="Arial"/>
                <a:cs typeface="Arial"/>
                <a:sym typeface="Arial"/>
              </a:defRPr>
            </a:lvl3pPr>
            <a:lvl4pPr marL="1828800" marR="0" lvl="3" indent="-228600" algn="l" rtl="0">
              <a:spcBef>
                <a:spcPts val="728"/>
              </a:spcBef>
              <a:spcAft>
                <a:spcPts val="0"/>
              </a:spcAft>
              <a:buSzPts val="1400"/>
              <a:buNone/>
              <a:defRPr sz="2427" b="0" i="0" u="none" strike="noStrike" cap="none">
                <a:solidFill>
                  <a:schemeClr val="dk1"/>
                </a:solidFill>
                <a:latin typeface="Arial"/>
                <a:ea typeface="Arial"/>
                <a:cs typeface="Arial"/>
                <a:sym typeface="Arial"/>
              </a:defRPr>
            </a:lvl4pPr>
            <a:lvl5pPr marL="2286000" marR="0" lvl="4" indent="-228600" algn="l" rtl="0">
              <a:spcBef>
                <a:spcPts val="728"/>
              </a:spcBef>
              <a:spcAft>
                <a:spcPts val="0"/>
              </a:spcAft>
              <a:buSzPts val="1400"/>
              <a:buNone/>
              <a:defRPr sz="2427"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2427"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2427"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2427"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2427"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675"/>
            <a:ext cx="2971800" cy="465138"/>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0516" b="1"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0516" b="1"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0516" b="1"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0516" b="1"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0516" b="1"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0516" b="1"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0516" b="1"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0516" b="1"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4" y="8829675"/>
            <a:ext cx="2971800" cy="465138"/>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1:notes"/>
          <p:cNvSpPr txBox="1">
            <a:spLocks noGrp="1"/>
          </p:cNvSpPr>
          <p:nvPr>
            <p:ph type="sldNum" idx="12"/>
          </p:nvPr>
        </p:nvSpPr>
        <p:spPr>
          <a:xfrm>
            <a:off x="3884614" y="8829675"/>
            <a:ext cx="2971800" cy="465138"/>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a:t>
            </a:fld>
            <a:endParaRPr sz="1200" b="0" i="0" u="none" strike="noStrike" cap="none">
              <a:solidFill>
                <a:schemeClr val="dk1"/>
              </a:solidFill>
              <a:latin typeface="Arial"/>
              <a:ea typeface="Arial"/>
              <a:cs typeface="Arial"/>
              <a:sym typeface="Arial"/>
            </a:endParaRPr>
          </a:p>
        </p:txBody>
      </p:sp>
      <p:sp>
        <p:nvSpPr>
          <p:cNvPr id="47" name="Google Shape;47;p1:notes"/>
          <p:cNvSpPr>
            <a:spLocks noGrp="1" noRot="1" noChangeAspect="1"/>
          </p:cNvSpPr>
          <p:nvPr>
            <p:ph type="sldImg" idx="2"/>
          </p:nvPr>
        </p:nvSpPr>
        <p:spPr>
          <a:xfrm>
            <a:off x="1438275" y="696913"/>
            <a:ext cx="398145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8" name="Google Shape;48;p1:notes"/>
          <p:cNvSpPr txBox="1">
            <a:spLocks noGrp="1"/>
          </p:cNvSpPr>
          <p:nvPr>
            <p:ph type="body" idx="1"/>
          </p:nvPr>
        </p:nvSpPr>
        <p:spPr>
          <a:xfrm>
            <a:off x="685800" y="4414838"/>
            <a:ext cx="5486400" cy="41846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Arial"/>
                <a:ea typeface="Arial"/>
                <a:cs typeface="Arial"/>
                <a:sym typeface="Arial"/>
              </a:rPr>
              <a:t>Rpm-1 regulates synaptogenesis </a:t>
            </a:r>
          </a:p>
          <a:p>
            <a:pPr marL="0" lvl="0" indent="0" algn="l" rtl="0">
              <a:spcBef>
                <a:spcPts val="0"/>
              </a:spcBef>
              <a:spcAft>
                <a:spcPts val="0"/>
              </a:spcAft>
              <a:buNone/>
            </a:pPr>
            <a:r>
              <a:rPr lang="en-US" dirty="0">
                <a:latin typeface="Arial"/>
                <a:ea typeface="Arial"/>
                <a:cs typeface="Arial"/>
                <a:sym typeface="Arial"/>
              </a:rPr>
              <a:t>Ptrn-1 promote MT function, minus end binding </a:t>
            </a:r>
          </a:p>
          <a:p>
            <a:pPr marL="0" lvl="0" indent="0" algn="l" rtl="0">
              <a:spcBef>
                <a:spcPts val="0"/>
              </a:spcBef>
              <a:spcAft>
                <a:spcPts val="0"/>
              </a:spcAft>
              <a:buNone/>
            </a:pPr>
            <a:endParaRPr lang="en-US" dirty="0">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2800" dirty="0">
                <a:latin typeface="Calibri" panose="020F0502020204030204" pitchFamily="34" charset="0"/>
                <a:cs typeface="Calibri" panose="020F0502020204030204" pitchFamily="34" charset="0"/>
              </a:rPr>
              <a:t>Understanding the dynamics of microtubules at the cellular, molecular, and genetic levels will lead to advancements in treatments and therapies available for neurodevelopmental and neurodegenerative diseases.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2800" dirty="0">
              <a:latin typeface="Calibri" panose="020F0502020204030204" pitchFamily="34" charset="0"/>
              <a:cs typeface="Calibri" panose="020F0502020204030204" pitchFamily="34" charset="0"/>
            </a:endParaRPr>
          </a:p>
          <a:p>
            <a:pPr marL="685800" indent="-685800">
              <a:buFont typeface="Arial" panose="020B0604020202020204" pitchFamily="34" charset="0"/>
              <a:buChar char="•"/>
            </a:pPr>
            <a:r>
              <a:rPr lang="en-US" sz="4800" dirty="0">
                <a:latin typeface="Calibri" panose="020F0502020204030204" pitchFamily="34" charset="0"/>
                <a:cs typeface="Calibri" panose="020F0502020204030204" pitchFamily="34" charset="0"/>
              </a:rPr>
              <a:t>Colchicine destabilizes microtubules </a:t>
            </a:r>
          </a:p>
          <a:p>
            <a:pPr marL="685800" indent="-685800">
              <a:buFont typeface="Arial" panose="020B0604020202020204" pitchFamily="34" charset="0"/>
              <a:buChar char="•"/>
            </a:pPr>
            <a:r>
              <a:rPr lang="en-US" sz="4800" dirty="0">
                <a:latin typeface="Calibri" panose="020F0502020204030204" pitchFamily="34" charset="0"/>
                <a:cs typeface="Calibri" panose="020F0502020204030204" pitchFamily="34" charset="0"/>
              </a:rPr>
              <a:t>Colchicine significantly suppresses the Tau-related defect</a:t>
            </a:r>
          </a:p>
          <a:p>
            <a:pPr marL="685800" indent="-685800">
              <a:buFont typeface="Arial" panose="020B0604020202020204" pitchFamily="34" charset="0"/>
              <a:buChar char="•"/>
            </a:pPr>
            <a:r>
              <a:rPr lang="en-US" sz="4800" i="1" dirty="0">
                <a:latin typeface="Calibri" panose="020F0502020204030204" pitchFamily="34" charset="0"/>
                <a:cs typeface="Calibri" panose="020F0502020204030204" pitchFamily="34" charset="0"/>
              </a:rPr>
              <a:t>rpm-1 LD </a:t>
            </a:r>
            <a:r>
              <a:rPr lang="en-US" sz="4800" dirty="0">
                <a:latin typeface="Calibri" panose="020F0502020204030204" pitchFamily="34" charset="0"/>
                <a:cs typeface="Calibri" panose="020F0502020204030204" pitchFamily="34" charset="0"/>
              </a:rPr>
              <a:t>reduces the Tau defect; Colchicine enhances suppression</a:t>
            </a:r>
          </a:p>
          <a:p>
            <a:pPr marL="685800" lvl="1" indent="-685800">
              <a:buFont typeface="Arial" panose="020B0604020202020204" pitchFamily="34" charset="0"/>
              <a:buChar char="•"/>
            </a:pPr>
            <a:r>
              <a:rPr lang="en-US" sz="4800" dirty="0">
                <a:latin typeface="Calibri" panose="020F0502020204030204" pitchFamily="34" charset="0"/>
                <a:cs typeface="Calibri" panose="020F0502020204030204" pitchFamily="34" charset="0"/>
              </a:rPr>
              <a:t>Colchicine and </a:t>
            </a:r>
            <a:r>
              <a:rPr lang="en-US" sz="4800" i="1" dirty="0">
                <a:latin typeface="Calibri" panose="020F0502020204030204" pitchFamily="34" charset="0"/>
                <a:cs typeface="Calibri" panose="020F0502020204030204" pitchFamily="34" charset="0"/>
              </a:rPr>
              <a:t>rpm-1</a:t>
            </a:r>
            <a:r>
              <a:rPr lang="en-US" sz="4800" dirty="0">
                <a:latin typeface="Calibri" panose="020F0502020204030204" pitchFamily="34" charset="0"/>
                <a:cs typeface="Calibri" panose="020F0502020204030204" pitchFamily="34" charset="0"/>
              </a:rPr>
              <a:t> affect MT stability in parallel</a:t>
            </a:r>
          </a:p>
          <a:p>
            <a:pPr marL="685800" indent="-685800">
              <a:buFont typeface="Arial" panose="020B0604020202020204" pitchFamily="34" charset="0"/>
              <a:buChar char="•"/>
            </a:pPr>
            <a:r>
              <a:rPr lang="en-US" sz="4800" dirty="0">
                <a:latin typeface="Calibri" panose="020F0502020204030204" pitchFamily="34" charset="0"/>
                <a:cs typeface="Calibri" panose="020F0502020204030204" pitchFamily="34" charset="0"/>
              </a:rPr>
              <a:t>Suggests a dosage-effect of MT stability</a:t>
            </a:r>
          </a:p>
          <a:p>
            <a:pPr marL="685800" lvl="1" indent="-685800">
              <a:buFont typeface="Arial" panose="020B0604020202020204" pitchFamily="34" charset="0"/>
              <a:buChar char="•"/>
            </a:pPr>
            <a:r>
              <a:rPr lang="en-US" sz="4800" dirty="0">
                <a:latin typeface="Calibri" panose="020F0502020204030204" pitchFamily="34" charset="0"/>
                <a:cs typeface="Calibri" panose="020F0502020204030204" pitchFamily="34" charset="0"/>
              </a:rPr>
              <a:t>Reduced stability </a:t>
            </a:r>
            <a:r>
              <a:rPr lang="en-US" sz="4800" dirty="0">
                <a:latin typeface="Calibri" panose="020F0502020204030204" pitchFamily="34" charset="0"/>
                <a:cs typeface="Calibri" panose="020F0502020204030204" pitchFamily="34" charset="0"/>
                <a:sym typeface="Wingdings" pitchFamily="2" charset="2"/>
              </a:rPr>
              <a:t> ectopic growth</a:t>
            </a:r>
          </a:p>
          <a:p>
            <a:pPr marL="685800" lvl="1" indent="-685800">
              <a:buFont typeface="Arial" panose="020B0604020202020204" pitchFamily="34" charset="0"/>
              <a:buChar char="•"/>
            </a:pPr>
            <a:r>
              <a:rPr lang="en-US" sz="4800" dirty="0">
                <a:latin typeface="Calibri" panose="020F0502020204030204" pitchFamily="34" charset="0"/>
                <a:cs typeface="Calibri" panose="020F0502020204030204" pitchFamily="34" charset="0"/>
                <a:sym typeface="Wingdings" pitchFamily="2" charset="2"/>
              </a:rPr>
              <a:t>Strongly reduced stability  failure to form ectopic growth</a:t>
            </a:r>
            <a:endParaRPr lang="en-US" sz="4800" dirty="0">
              <a:latin typeface="Calibri" panose="020F0502020204030204" pitchFamily="34" charset="0"/>
              <a:cs typeface="Calibri" panose="020F0502020204030204" pitchFamily="34" charset="0"/>
            </a:endParaRPr>
          </a:p>
          <a:p>
            <a:pPr marL="685800" indent="-685800">
              <a:buFont typeface="Arial" panose="020B0604020202020204" pitchFamily="34" charset="0"/>
              <a:buChar char="•"/>
            </a:pPr>
            <a:r>
              <a:rPr lang="en-US" sz="4800" dirty="0">
                <a:latin typeface="Calibri" panose="020F0502020204030204" pitchFamily="34" charset="0"/>
                <a:cs typeface="Calibri" panose="020F0502020204030204" pitchFamily="34" charset="0"/>
              </a:rPr>
              <a:t>TauV337M has more complex affect on microtubules</a:t>
            </a:r>
          </a:p>
          <a:p>
            <a:pPr marL="0" lvl="0" indent="0" algn="l" rtl="0">
              <a:spcBef>
                <a:spcPts val="0"/>
              </a:spcBef>
              <a:spcAft>
                <a:spcPts val="0"/>
              </a:spcAft>
              <a:buNone/>
            </a:pPr>
            <a:endParaRPr dirty="0">
              <a:latin typeface="Arial"/>
              <a:ea typeface="Arial"/>
              <a:cs typeface="Arial"/>
              <a:sym typeface="Arial"/>
            </a:endParaRPr>
          </a:p>
        </p:txBody>
      </p:sp>
    </p:spTree>
    <p:extLst>
      <p:ext uri="{BB962C8B-B14F-4D97-AF65-F5344CB8AC3E}">
        <p14:creationId xmlns:p14="http://schemas.microsoft.com/office/powerpoint/2010/main" val="1034607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1"/>
        <p:cNvGrpSpPr/>
        <p:nvPr/>
      </p:nvGrpSpPr>
      <p:grpSpPr>
        <a:xfrm>
          <a:off x="0" y="0"/>
          <a:ext cx="0" cy="0"/>
          <a:chOff x="0" y="0"/>
          <a:chExt cx="0" cy="0"/>
        </a:xfrm>
      </p:grpSpPr>
      <p:sp>
        <p:nvSpPr>
          <p:cNvPr id="42" name="Google Shape;42;p13"/>
          <p:cNvSpPr txBox="1">
            <a:spLocks noGrp="1"/>
          </p:cNvSpPr>
          <p:nvPr>
            <p:ph type="title"/>
          </p:nvPr>
        </p:nvSpPr>
        <p:spPr>
          <a:xfrm>
            <a:off x="2193927" y="1538405"/>
            <a:ext cx="39503351" cy="64008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8000" b="1" i="1" u="none" strike="noStrike" cap="none">
                <a:solidFill>
                  <a:srgbClr val="760000"/>
                </a:solidFill>
                <a:latin typeface="Arial"/>
                <a:ea typeface="Arial"/>
                <a:cs typeface="Arial"/>
                <a:sym typeface="Arial"/>
              </a:defRPr>
            </a:lvl1pPr>
            <a:lvl2pPr marR="0" lvl="1" algn="ctr" rtl="0">
              <a:spcBef>
                <a:spcPts val="0"/>
              </a:spcBef>
              <a:spcAft>
                <a:spcPts val="0"/>
              </a:spcAft>
              <a:buSzPts val="1400"/>
              <a:buNone/>
              <a:defRPr sz="8000" b="1" i="1" u="none" strike="noStrike" cap="none">
                <a:solidFill>
                  <a:srgbClr val="760000"/>
                </a:solidFill>
                <a:latin typeface="Arial"/>
                <a:ea typeface="Arial"/>
                <a:cs typeface="Arial"/>
                <a:sym typeface="Arial"/>
              </a:defRPr>
            </a:lvl2pPr>
            <a:lvl3pPr marR="0" lvl="2" algn="ctr" rtl="0">
              <a:spcBef>
                <a:spcPts val="0"/>
              </a:spcBef>
              <a:spcAft>
                <a:spcPts val="0"/>
              </a:spcAft>
              <a:buSzPts val="1400"/>
              <a:buNone/>
              <a:defRPr sz="8000" b="1" i="1" u="none" strike="noStrike" cap="none">
                <a:solidFill>
                  <a:srgbClr val="760000"/>
                </a:solidFill>
                <a:latin typeface="Arial"/>
                <a:ea typeface="Arial"/>
                <a:cs typeface="Arial"/>
                <a:sym typeface="Arial"/>
              </a:defRPr>
            </a:lvl3pPr>
            <a:lvl4pPr marR="0" lvl="3" algn="ctr" rtl="0">
              <a:spcBef>
                <a:spcPts val="0"/>
              </a:spcBef>
              <a:spcAft>
                <a:spcPts val="0"/>
              </a:spcAft>
              <a:buSzPts val="1400"/>
              <a:buNone/>
              <a:defRPr sz="8000" b="1" i="1" u="none" strike="noStrike" cap="none">
                <a:solidFill>
                  <a:srgbClr val="760000"/>
                </a:solidFill>
                <a:latin typeface="Arial"/>
                <a:ea typeface="Arial"/>
                <a:cs typeface="Arial"/>
                <a:sym typeface="Arial"/>
              </a:defRPr>
            </a:lvl4pPr>
            <a:lvl5pPr marR="0" lvl="4" algn="ctr" rtl="0">
              <a:spcBef>
                <a:spcPts val="0"/>
              </a:spcBef>
              <a:spcAft>
                <a:spcPts val="0"/>
              </a:spcAft>
              <a:buSzPts val="1400"/>
              <a:buNone/>
              <a:defRPr sz="8000" b="1" i="1" u="none" strike="noStrike" cap="none">
                <a:solidFill>
                  <a:srgbClr val="760000"/>
                </a:solidFill>
                <a:latin typeface="Arial"/>
                <a:ea typeface="Arial"/>
                <a:cs typeface="Arial"/>
                <a:sym typeface="Arial"/>
              </a:defRPr>
            </a:lvl5pPr>
            <a:lvl6pPr marR="0" lvl="5" algn="ctr" rtl="0">
              <a:spcBef>
                <a:spcPts val="0"/>
              </a:spcBef>
              <a:spcAft>
                <a:spcPts val="0"/>
              </a:spcAft>
              <a:buSzPts val="1400"/>
              <a:buNone/>
              <a:defRPr sz="8000" b="1" i="1" u="none" strike="noStrike" cap="none">
                <a:solidFill>
                  <a:srgbClr val="760000"/>
                </a:solidFill>
                <a:latin typeface="Arial"/>
                <a:ea typeface="Arial"/>
                <a:cs typeface="Arial"/>
                <a:sym typeface="Arial"/>
              </a:defRPr>
            </a:lvl6pPr>
            <a:lvl7pPr marR="0" lvl="6" algn="ctr" rtl="0">
              <a:spcBef>
                <a:spcPts val="0"/>
              </a:spcBef>
              <a:spcAft>
                <a:spcPts val="0"/>
              </a:spcAft>
              <a:buSzPts val="1400"/>
              <a:buNone/>
              <a:defRPr sz="8000" b="1" i="1" u="none" strike="noStrike" cap="none">
                <a:solidFill>
                  <a:srgbClr val="760000"/>
                </a:solidFill>
                <a:latin typeface="Arial"/>
                <a:ea typeface="Arial"/>
                <a:cs typeface="Arial"/>
                <a:sym typeface="Arial"/>
              </a:defRPr>
            </a:lvl7pPr>
            <a:lvl8pPr marR="0" lvl="7" algn="ctr" rtl="0">
              <a:spcBef>
                <a:spcPts val="0"/>
              </a:spcBef>
              <a:spcAft>
                <a:spcPts val="0"/>
              </a:spcAft>
              <a:buSzPts val="1400"/>
              <a:buNone/>
              <a:defRPr sz="8000" b="1" i="1" u="none" strike="noStrike" cap="none">
                <a:solidFill>
                  <a:srgbClr val="760000"/>
                </a:solidFill>
                <a:latin typeface="Arial"/>
                <a:ea typeface="Arial"/>
                <a:cs typeface="Arial"/>
                <a:sym typeface="Arial"/>
              </a:defRPr>
            </a:lvl8pPr>
            <a:lvl9pPr marR="0" lvl="8" algn="ctr" rtl="0">
              <a:spcBef>
                <a:spcPts val="0"/>
              </a:spcBef>
              <a:spcAft>
                <a:spcPts val="0"/>
              </a:spcAft>
              <a:buSzPts val="1400"/>
              <a:buNone/>
              <a:defRPr sz="8000" b="1" i="1" u="none" strike="noStrike" cap="none">
                <a:solidFill>
                  <a:srgbClr val="760000"/>
                </a:solidFill>
                <a:latin typeface="Arial"/>
                <a:ea typeface="Arial"/>
                <a:cs typeface="Arial"/>
                <a:sym typeface="Arial"/>
              </a:defRPr>
            </a:lvl9pPr>
          </a:lstStyle>
          <a:p>
            <a:endParaRPr/>
          </a:p>
        </p:txBody>
      </p:sp>
      <p:sp>
        <p:nvSpPr>
          <p:cNvPr id="43" name="Google Shape;43;p13"/>
          <p:cNvSpPr txBox="1">
            <a:spLocks noGrp="1"/>
          </p:cNvSpPr>
          <p:nvPr>
            <p:ph type="body" idx="1"/>
          </p:nvPr>
        </p:nvSpPr>
        <p:spPr>
          <a:xfrm rot="5400000">
            <a:off x="9272474" y="1881925"/>
            <a:ext cx="25346257" cy="39503351"/>
          </a:xfrm>
          <a:prstGeom prst="rect">
            <a:avLst/>
          </a:prstGeom>
          <a:noFill/>
          <a:ln>
            <a:noFill/>
          </a:ln>
        </p:spPr>
        <p:txBody>
          <a:bodyPr spcFirstLastPara="1" wrap="square" lIns="91425" tIns="45700" rIns="91425" bIns="45700" anchor="t" anchorCtr="0">
            <a:noAutofit/>
          </a:bodyPr>
          <a:lstStyle>
            <a:lvl1pPr marL="457200" marR="0" lvl="0" indent="-558800" algn="l" rtl="0">
              <a:spcBef>
                <a:spcPts val="1040"/>
              </a:spcBef>
              <a:spcAft>
                <a:spcPts val="0"/>
              </a:spcAft>
              <a:buClr>
                <a:schemeClr val="dk1"/>
              </a:buClr>
              <a:buSzPts val="5200"/>
              <a:buFont typeface="Arial"/>
              <a:buChar char="•"/>
              <a:defRPr sz="5200" b="0" i="0" u="none" strike="noStrike" cap="none">
                <a:solidFill>
                  <a:schemeClr val="dk1"/>
                </a:solidFill>
                <a:latin typeface="Arial"/>
                <a:ea typeface="Arial"/>
                <a:cs typeface="Arial"/>
                <a:sym typeface="Arial"/>
              </a:defRPr>
            </a:lvl1pPr>
            <a:lvl2pPr marL="914400" marR="0" lvl="1" indent="-558800" algn="l" rtl="0">
              <a:spcBef>
                <a:spcPts val="1040"/>
              </a:spcBef>
              <a:spcAft>
                <a:spcPts val="0"/>
              </a:spcAft>
              <a:buClr>
                <a:schemeClr val="dk1"/>
              </a:buClr>
              <a:buSzPts val="5200"/>
              <a:buFont typeface="Arial"/>
              <a:buChar char="–"/>
              <a:defRPr sz="5200" b="0" i="0" u="none" strike="noStrike" cap="none">
                <a:solidFill>
                  <a:schemeClr val="dk1"/>
                </a:solidFill>
                <a:latin typeface="Arial"/>
                <a:ea typeface="Arial"/>
                <a:cs typeface="Arial"/>
                <a:sym typeface="Arial"/>
              </a:defRPr>
            </a:lvl2pPr>
            <a:lvl3pPr marL="1371600" marR="0" lvl="2" indent="-558800" algn="l" rtl="0">
              <a:spcBef>
                <a:spcPts val="1040"/>
              </a:spcBef>
              <a:spcAft>
                <a:spcPts val="0"/>
              </a:spcAft>
              <a:buClr>
                <a:schemeClr val="dk1"/>
              </a:buClr>
              <a:buSzPts val="5200"/>
              <a:buFont typeface="Arial"/>
              <a:buChar char="•"/>
              <a:defRPr sz="5200" b="0" i="0" u="none" strike="noStrike" cap="none">
                <a:solidFill>
                  <a:schemeClr val="dk1"/>
                </a:solidFill>
                <a:latin typeface="Arial"/>
                <a:ea typeface="Arial"/>
                <a:cs typeface="Arial"/>
                <a:sym typeface="Arial"/>
              </a:defRPr>
            </a:lvl3pPr>
            <a:lvl4pPr marL="1828800" marR="0" lvl="3" indent="-520700" algn="l" rtl="0">
              <a:spcBef>
                <a:spcPts val="920"/>
              </a:spcBef>
              <a:spcAft>
                <a:spcPts val="0"/>
              </a:spcAft>
              <a:buClr>
                <a:schemeClr val="dk1"/>
              </a:buClr>
              <a:buSzPts val="4600"/>
              <a:buFont typeface="Arial"/>
              <a:buChar char="–"/>
              <a:defRPr sz="4600" b="0" i="0" u="none" strike="noStrike" cap="none">
                <a:solidFill>
                  <a:schemeClr val="dk1"/>
                </a:solidFill>
                <a:latin typeface="Arial"/>
                <a:ea typeface="Arial"/>
                <a:cs typeface="Arial"/>
                <a:sym typeface="Arial"/>
              </a:defRPr>
            </a:lvl4pPr>
            <a:lvl5pPr marL="2286000" marR="0" lvl="4" indent="-520700" algn="l" rtl="0">
              <a:spcBef>
                <a:spcPts val="920"/>
              </a:spcBef>
              <a:spcAft>
                <a:spcPts val="0"/>
              </a:spcAft>
              <a:buClr>
                <a:schemeClr val="dk1"/>
              </a:buClr>
              <a:buSzPts val="4600"/>
              <a:buFont typeface="Arial"/>
              <a:buChar char="»"/>
              <a:defRPr sz="4600" b="0" i="0" u="none" strike="noStrike" cap="none">
                <a:solidFill>
                  <a:schemeClr val="dk1"/>
                </a:solidFill>
                <a:latin typeface="Arial"/>
                <a:ea typeface="Arial"/>
                <a:cs typeface="Arial"/>
                <a:sym typeface="Arial"/>
              </a:defRPr>
            </a:lvl5pPr>
            <a:lvl6pPr marL="2743200" marR="0" lvl="5" indent="-520700" algn="l" rtl="0">
              <a:spcBef>
                <a:spcPts val="920"/>
              </a:spcBef>
              <a:spcAft>
                <a:spcPts val="0"/>
              </a:spcAft>
              <a:buClr>
                <a:schemeClr val="dk1"/>
              </a:buClr>
              <a:buSzPts val="4600"/>
              <a:buFont typeface="Arial"/>
              <a:buChar char="»"/>
              <a:defRPr sz="4600" b="0" i="0" u="none" strike="noStrike" cap="none">
                <a:solidFill>
                  <a:schemeClr val="dk1"/>
                </a:solidFill>
                <a:latin typeface="Arial"/>
                <a:ea typeface="Arial"/>
                <a:cs typeface="Arial"/>
                <a:sym typeface="Arial"/>
              </a:defRPr>
            </a:lvl6pPr>
            <a:lvl7pPr marL="3200400" marR="0" lvl="6" indent="-520700" algn="l" rtl="0">
              <a:spcBef>
                <a:spcPts val="920"/>
              </a:spcBef>
              <a:spcAft>
                <a:spcPts val="0"/>
              </a:spcAft>
              <a:buClr>
                <a:schemeClr val="dk1"/>
              </a:buClr>
              <a:buSzPts val="4600"/>
              <a:buFont typeface="Arial"/>
              <a:buChar char="»"/>
              <a:defRPr sz="4600" b="0" i="0" u="none" strike="noStrike" cap="none">
                <a:solidFill>
                  <a:schemeClr val="dk1"/>
                </a:solidFill>
                <a:latin typeface="Arial"/>
                <a:ea typeface="Arial"/>
                <a:cs typeface="Arial"/>
                <a:sym typeface="Arial"/>
              </a:defRPr>
            </a:lvl7pPr>
            <a:lvl8pPr marL="3657600" marR="0" lvl="7" indent="-520700" algn="l" rtl="0">
              <a:spcBef>
                <a:spcPts val="920"/>
              </a:spcBef>
              <a:spcAft>
                <a:spcPts val="0"/>
              </a:spcAft>
              <a:buClr>
                <a:schemeClr val="dk1"/>
              </a:buClr>
              <a:buSzPts val="4600"/>
              <a:buFont typeface="Arial"/>
              <a:buChar char="»"/>
              <a:defRPr sz="4600" b="0" i="0" u="none" strike="noStrike" cap="none">
                <a:solidFill>
                  <a:schemeClr val="dk1"/>
                </a:solidFill>
                <a:latin typeface="Arial"/>
                <a:ea typeface="Arial"/>
                <a:cs typeface="Arial"/>
                <a:sym typeface="Arial"/>
              </a:defRPr>
            </a:lvl8pPr>
            <a:lvl9pPr marL="4114800" marR="0" lvl="8" indent="-520700" algn="l" rtl="0">
              <a:spcBef>
                <a:spcPts val="920"/>
              </a:spcBef>
              <a:spcAft>
                <a:spcPts val="0"/>
              </a:spcAft>
              <a:buClr>
                <a:schemeClr val="dk1"/>
              </a:buClr>
              <a:buSzPts val="4600"/>
              <a:buFont typeface="Arial"/>
              <a:buChar char="»"/>
              <a:defRPr sz="46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p:cSld name="Vertical Title and Text">
    <p:spTree>
      <p:nvGrpSpPr>
        <p:cNvPr id="1" name="Shape 44"/>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6"/>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6"/>
          <p:cNvSpPr txBox="1">
            <a:spLocks noGrp="1"/>
          </p:cNvSpPr>
          <p:nvPr>
            <p:ph type="title"/>
          </p:nvPr>
        </p:nvSpPr>
        <p:spPr>
          <a:xfrm>
            <a:off x="2193927" y="1538405"/>
            <a:ext cx="39503351" cy="64008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8000" b="1" i="1" u="none" strike="noStrike" cap="none">
                <a:solidFill>
                  <a:srgbClr val="760000"/>
                </a:solidFill>
                <a:latin typeface="Arial"/>
                <a:ea typeface="Arial"/>
                <a:cs typeface="Arial"/>
                <a:sym typeface="Arial"/>
              </a:defRPr>
            </a:lvl1pPr>
            <a:lvl2pPr marR="0" lvl="1" algn="ctr" rtl="0">
              <a:spcBef>
                <a:spcPts val="0"/>
              </a:spcBef>
              <a:spcAft>
                <a:spcPts val="0"/>
              </a:spcAft>
              <a:buSzPts val="1400"/>
              <a:buNone/>
              <a:defRPr sz="8000" b="1" i="1" u="none" strike="noStrike" cap="none">
                <a:solidFill>
                  <a:srgbClr val="760000"/>
                </a:solidFill>
                <a:latin typeface="Arial"/>
                <a:ea typeface="Arial"/>
                <a:cs typeface="Arial"/>
                <a:sym typeface="Arial"/>
              </a:defRPr>
            </a:lvl2pPr>
            <a:lvl3pPr marR="0" lvl="2" algn="ctr" rtl="0">
              <a:spcBef>
                <a:spcPts val="0"/>
              </a:spcBef>
              <a:spcAft>
                <a:spcPts val="0"/>
              </a:spcAft>
              <a:buSzPts val="1400"/>
              <a:buNone/>
              <a:defRPr sz="8000" b="1" i="1" u="none" strike="noStrike" cap="none">
                <a:solidFill>
                  <a:srgbClr val="760000"/>
                </a:solidFill>
                <a:latin typeface="Arial"/>
                <a:ea typeface="Arial"/>
                <a:cs typeface="Arial"/>
                <a:sym typeface="Arial"/>
              </a:defRPr>
            </a:lvl3pPr>
            <a:lvl4pPr marR="0" lvl="3" algn="ctr" rtl="0">
              <a:spcBef>
                <a:spcPts val="0"/>
              </a:spcBef>
              <a:spcAft>
                <a:spcPts val="0"/>
              </a:spcAft>
              <a:buSzPts val="1400"/>
              <a:buNone/>
              <a:defRPr sz="8000" b="1" i="1" u="none" strike="noStrike" cap="none">
                <a:solidFill>
                  <a:srgbClr val="760000"/>
                </a:solidFill>
                <a:latin typeface="Arial"/>
                <a:ea typeface="Arial"/>
                <a:cs typeface="Arial"/>
                <a:sym typeface="Arial"/>
              </a:defRPr>
            </a:lvl4pPr>
            <a:lvl5pPr marR="0" lvl="4" algn="ctr" rtl="0">
              <a:spcBef>
                <a:spcPts val="0"/>
              </a:spcBef>
              <a:spcAft>
                <a:spcPts val="0"/>
              </a:spcAft>
              <a:buSzPts val="1400"/>
              <a:buNone/>
              <a:defRPr sz="8000" b="1" i="1" u="none" strike="noStrike" cap="none">
                <a:solidFill>
                  <a:srgbClr val="760000"/>
                </a:solidFill>
                <a:latin typeface="Arial"/>
                <a:ea typeface="Arial"/>
                <a:cs typeface="Arial"/>
                <a:sym typeface="Arial"/>
              </a:defRPr>
            </a:lvl5pPr>
            <a:lvl6pPr marR="0" lvl="5" algn="ctr" rtl="0">
              <a:spcBef>
                <a:spcPts val="0"/>
              </a:spcBef>
              <a:spcAft>
                <a:spcPts val="0"/>
              </a:spcAft>
              <a:buSzPts val="1400"/>
              <a:buNone/>
              <a:defRPr sz="8000" b="1" i="1" u="none" strike="noStrike" cap="none">
                <a:solidFill>
                  <a:srgbClr val="760000"/>
                </a:solidFill>
                <a:latin typeface="Arial"/>
                <a:ea typeface="Arial"/>
                <a:cs typeface="Arial"/>
                <a:sym typeface="Arial"/>
              </a:defRPr>
            </a:lvl6pPr>
            <a:lvl7pPr marR="0" lvl="6" algn="ctr" rtl="0">
              <a:spcBef>
                <a:spcPts val="0"/>
              </a:spcBef>
              <a:spcAft>
                <a:spcPts val="0"/>
              </a:spcAft>
              <a:buSzPts val="1400"/>
              <a:buNone/>
              <a:defRPr sz="8000" b="1" i="1" u="none" strike="noStrike" cap="none">
                <a:solidFill>
                  <a:srgbClr val="760000"/>
                </a:solidFill>
                <a:latin typeface="Arial"/>
                <a:ea typeface="Arial"/>
                <a:cs typeface="Arial"/>
                <a:sym typeface="Arial"/>
              </a:defRPr>
            </a:lvl7pPr>
            <a:lvl8pPr marR="0" lvl="7" algn="ctr" rtl="0">
              <a:spcBef>
                <a:spcPts val="0"/>
              </a:spcBef>
              <a:spcAft>
                <a:spcPts val="0"/>
              </a:spcAft>
              <a:buSzPts val="1400"/>
              <a:buNone/>
              <a:defRPr sz="8000" b="1" i="1" u="none" strike="noStrike" cap="none">
                <a:solidFill>
                  <a:srgbClr val="760000"/>
                </a:solidFill>
                <a:latin typeface="Arial"/>
                <a:ea typeface="Arial"/>
                <a:cs typeface="Arial"/>
                <a:sym typeface="Arial"/>
              </a:defRPr>
            </a:lvl8pPr>
            <a:lvl9pPr marR="0" lvl="8" algn="ctr" rtl="0">
              <a:spcBef>
                <a:spcPts val="0"/>
              </a:spcBef>
              <a:spcAft>
                <a:spcPts val="0"/>
              </a:spcAft>
              <a:buSzPts val="1400"/>
              <a:buNone/>
              <a:defRPr sz="8000" b="1" i="1" u="none" strike="noStrike" cap="none">
                <a:solidFill>
                  <a:srgbClr val="760000"/>
                </a:solidFill>
                <a:latin typeface="Arial"/>
                <a:ea typeface="Arial"/>
                <a:cs typeface="Arial"/>
                <a:sym typeface="Arial"/>
              </a:defRPr>
            </a:lvl9pPr>
          </a:lstStyle>
          <a:p>
            <a:endParaRPr/>
          </a:p>
        </p:txBody>
      </p:sp>
      <p:sp>
        <p:nvSpPr>
          <p:cNvPr id="19" name="Google Shape;19;p6"/>
          <p:cNvSpPr txBox="1">
            <a:spLocks noGrp="1"/>
          </p:cNvSpPr>
          <p:nvPr>
            <p:ph type="body" idx="1"/>
          </p:nvPr>
        </p:nvSpPr>
        <p:spPr>
          <a:xfrm>
            <a:off x="2193927" y="8960472"/>
            <a:ext cx="39503351" cy="25346257"/>
          </a:xfrm>
          <a:prstGeom prst="rect">
            <a:avLst/>
          </a:prstGeom>
          <a:noFill/>
          <a:ln>
            <a:noFill/>
          </a:ln>
        </p:spPr>
        <p:txBody>
          <a:bodyPr spcFirstLastPara="1" wrap="square" lIns="91425" tIns="45700" rIns="91425" bIns="45700" anchor="t" anchorCtr="0">
            <a:noAutofit/>
          </a:bodyPr>
          <a:lstStyle>
            <a:lvl1pPr marL="457200" marR="0" lvl="0" indent="-558800" algn="l" rtl="0">
              <a:spcBef>
                <a:spcPts val="1040"/>
              </a:spcBef>
              <a:spcAft>
                <a:spcPts val="0"/>
              </a:spcAft>
              <a:buClr>
                <a:schemeClr val="dk1"/>
              </a:buClr>
              <a:buSzPts val="5200"/>
              <a:buFont typeface="Arial"/>
              <a:buChar char="•"/>
              <a:defRPr sz="5200" b="0" i="0" u="none" strike="noStrike" cap="none">
                <a:solidFill>
                  <a:schemeClr val="dk1"/>
                </a:solidFill>
                <a:latin typeface="Arial"/>
                <a:ea typeface="Arial"/>
                <a:cs typeface="Arial"/>
                <a:sym typeface="Arial"/>
              </a:defRPr>
            </a:lvl1pPr>
            <a:lvl2pPr marL="914400" marR="0" lvl="1" indent="-558800" algn="l" rtl="0">
              <a:spcBef>
                <a:spcPts val="1040"/>
              </a:spcBef>
              <a:spcAft>
                <a:spcPts val="0"/>
              </a:spcAft>
              <a:buClr>
                <a:schemeClr val="dk1"/>
              </a:buClr>
              <a:buSzPts val="5200"/>
              <a:buFont typeface="Arial"/>
              <a:buChar char="–"/>
              <a:defRPr sz="5200" b="0" i="0" u="none" strike="noStrike" cap="none">
                <a:solidFill>
                  <a:schemeClr val="dk1"/>
                </a:solidFill>
                <a:latin typeface="Arial"/>
                <a:ea typeface="Arial"/>
                <a:cs typeface="Arial"/>
                <a:sym typeface="Arial"/>
              </a:defRPr>
            </a:lvl2pPr>
            <a:lvl3pPr marL="1371600" marR="0" lvl="2" indent="-558800" algn="l" rtl="0">
              <a:spcBef>
                <a:spcPts val="1040"/>
              </a:spcBef>
              <a:spcAft>
                <a:spcPts val="0"/>
              </a:spcAft>
              <a:buClr>
                <a:schemeClr val="dk1"/>
              </a:buClr>
              <a:buSzPts val="5200"/>
              <a:buFont typeface="Arial"/>
              <a:buChar char="•"/>
              <a:defRPr sz="5200" b="0" i="0" u="none" strike="noStrike" cap="none">
                <a:solidFill>
                  <a:schemeClr val="dk1"/>
                </a:solidFill>
                <a:latin typeface="Arial"/>
                <a:ea typeface="Arial"/>
                <a:cs typeface="Arial"/>
                <a:sym typeface="Arial"/>
              </a:defRPr>
            </a:lvl3pPr>
            <a:lvl4pPr marL="1828800" marR="0" lvl="3" indent="-520700" algn="l" rtl="0">
              <a:spcBef>
                <a:spcPts val="920"/>
              </a:spcBef>
              <a:spcAft>
                <a:spcPts val="0"/>
              </a:spcAft>
              <a:buClr>
                <a:schemeClr val="dk1"/>
              </a:buClr>
              <a:buSzPts val="4600"/>
              <a:buFont typeface="Arial"/>
              <a:buChar char="–"/>
              <a:defRPr sz="4600" b="0" i="0" u="none" strike="noStrike" cap="none">
                <a:solidFill>
                  <a:schemeClr val="dk1"/>
                </a:solidFill>
                <a:latin typeface="Arial"/>
                <a:ea typeface="Arial"/>
                <a:cs typeface="Arial"/>
                <a:sym typeface="Arial"/>
              </a:defRPr>
            </a:lvl4pPr>
            <a:lvl5pPr marL="2286000" marR="0" lvl="4" indent="-520700" algn="l" rtl="0">
              <a:spcBef>
                <a:spcPts val="920"/>
              </a:spcBef>
              <a:spcAft>
                <a:spcPts val="0"/>
              </a:spcAft>
              <a:buClr>
                <a:schemeClr val="dk1"/>
              </a:buClr>
              <a:buSzPts val="4600"/>
              <a:buFont typeface="Arial"/>
              <a:buChar char="»"/>
              <a:defRPr sz="4600" b="0" i="0" u="none" strike="noStrike" cap="none">
                <a:solidFill>
                  <a:schemeClr val="dk1"/>
                </a:solidFill>
                <a:latin typeface="Arial"/>
                <a:ea typeface="Arial"/>
                <a:cs typeface="Arial"/>
                <a:sym typeface="Arial"/>
              </a:defRPr>
            </a:lvl5pPr>
            <a:lvl6pPr marL="2743200" marR="0" lvl="5" indent="-520700" algn="l" rtl="0">
              <a:spcBef>
                <a:spcPts val="920"/>
              </a:spcBef>
              <a:spcAft>
                <a:spcPts val="0"/>
              </a:spcAft>
              <a:buClr>
                <a:schemeClr val="dk1"/>
              </a:buClr>
              <a:buSzPts val="4600"/>
              <a:buFont typeface="Arial"/>
              <a:buChar char="»"/>
              <a:defRPr sz="4600" b="0" i="0" u="none" strike="noStrike" cap="none">
                <a:solidFill>
                  <a:schemeClr val="dk1"/>
                </a:solidFill>
                <a:latin typeface="Arial"/>
                <a:ea typeface="Arial"/>
                <a:cs typeface="Arial"/>
                <a:sym typeface="Arial"/>
              </a:defRPr>
            </a:lvl6pPr>
            <a:lvl7pPr marL="3200400" marR="0" lvl="6" indent="-520700" algn="l" rtl="0">
              <a:spcBef>
                <a:spcPts val="920"/>
              </a:spcBef>
              <a:spcAft>
                <a:spcPts val="0"/>
              </a:spcAft>
              <a:buClr>
                <a:schemeClr val="dk1"/>
              </a:buClr>
              <a:buSzPts val="4600"/>
              <a:buFont typeface="Arial"/>
              <a:buChar char="»"/>
              <a:defRPr sz="4600" b="0" i="0" u="none" strike="noStrike" cap="none">
                <a:solidFill>
                  <a:schemeClr val="dk1"/>
                </a:solidFill>
                <a:latin typeface="Arial"/>
                <a:ea typeface="Arial"/>
                <a:cs typeface="Arial"/>
                <a:sym typeface="Arial"/>
              </a:defRPr>
            </a:lvl7pPr>
            <a:lvl8pPr marL="3657600" marR="0" lvl="7" indent="-520700" algn="l" rtl="0">
              <a:spcBef>
                <a:spcPts val="920"/>
              </a:spcBef>
              <a:spcAft>
                <a:spcPts val="0"/>
              </a:spcAft>
              <a:buClr>
                <a:schemeClr val="dk1"/>
              </a:buClr>
              <a:buSzPts val="4600"/>
              <a:buFont typeface="Arial"/>
              <a:buChar char="»"/>
              <a:defRPr sz="4600" b="0" i="0" u="none" strike="noStrike" cap="none">
                <a:solidFill>
                  <a:schemeClr val="dk1"/>
                </a:solidFill>
                <a:latin typeface="Arial"/>
                <a:ea typeface="Arial"/>
                <a:cs typeface="Arial"/>
                <a:sym typeface="Arial"/>
              </a:defRPr>
            </a:lvl8pPr>
            <a:lvl9pPr marL="4114800" marR="0" lvl="8" indent="-520700" algn="l" rtl="0">
              <a:spcBef>
                <a:spcPts val="920"/>
              </a:spcBef>
              <a:spcAft>
                <a:spcPts val="0"/>
              </a:spcAft>
              <a:buClr>
                <a:schemeClr val="dk1"/>
              </a:buClr>
              <a:buSzPts val="4600"/>
              <a:buFont typeface="Arial"/>
              <a:buChar char="»"/>
              <a:defRPr sz="46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20"/>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1"/>
        <p:cNvGrpSpPr/>
        <p:nvPr/>
      </p:nvGrpSpPr>
      <p:grpSpPr>
        <a:xfrm>
          <a:off x="0" y="0"/>
          <a:ext cx="0" cy="0"/>
          <a:chOff x="0" y="0"/>
          <a:chExt cx="0" cy="0"/>
        </a:xfrm>
      </p:grpSpPr>
      <p:sp>
        <p:nvSpPr>
          <p:cNvPr id="22" name="Google Shape;22;p8"/>
          <p:cNvSpPr txBox="1">
            <a:spLocks noGrp="1"/>
          </p:cNvSpPr>
          <p:nvPr>
            <p:ph type="title"/>
          </p:nvPr>
        </p:nvSpPr>
        <p:spPr>
          <a:xfrm>
            <a:off x="2193927" y="1538405"/>
            <a:ext cx="39503351" cy="64008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8000" b="1" i="1" u="none" strike="noStrike" cap="none">
                <a:solidFill>
                  <a:srgbClr val="760000"/>
                </a:solidFill>
                <a:latin typeface="Arial"/>
                <a:ea typeface="Arial"/>
                <a:cs typeface="Arial"/>
                <a:sym typeface="Arial"/>
              </a:defRPr>
            </a:lvl1pPr>
            <a:lvl2pPr marR="0" lvl="1" algn="ctr" rtl="0">
              <a:spcBef>
                <a:spcPts val="0"/>
              </a:spcBef>
              <a:spcAft>
                <a:spcPts val="0"/>
              </a:spcAft>
              <a:buSzPts val="1400"/>
              <a:buNone/>
              <a:defRPr sz="8000" b="1" i="1" u="none" strike="noStrike" cap="none">
                <a:solidFill>
                  <a:srgbClr val="760000"/>
                </a:solidFill>
                <a:latin typeface="Arial"/>
                <a:ea typeface="Arial"/>
                <a:cs typeface="Arial"/>
                <a:sym typeface="Arial"/>
              </a:defRPr>
            </a:lvl2pPr>
            <a:lvl3pPr marR="0" lvl="2" algn="ctr" rtl="0">
              <a:spcBef>
                <a:spcPts val="0"/>
              </a:spcBef>
              <a:spcAft>
                <a:spcPts val="0"/>
              </a:spcAft>
              <a:buSzPts val="1400"/>
              <a:buNone/>
              <a:defRPr sz="8000" b="1" i="1" u="none" strike="noStrike" cap="none">
                <a:solidFill>
                  <a:srgbClr val="760000"/>
                </a:solidFill>
                <a:latin typeface="Arial"/>
                <a:ea typeface="Arial"/>
                <a:cs typeface="Arial"/>
                <a:sym typeface="Arial"/>
              </a:defRPr>
            </a:lvl3pPr>
            <a:lvl4pPr marR="0" lvl="3" algn="ctr" rtl="0">
              <a:spcBef>
                <a:spcPts val="0"/>
              </a:spcBef>
              <a:spcAft>
                <a:spcPts val="0"/>
              </a:spcAft>
              <a:buSzPts val="1400"/>
              <a:buNone/>
              <a:defRPr sz="8000" b="1" i="1" u="none" strike="noStrike" cap="none">
                <a:solidFill>
                  <a:srgbClr val="760000"/>
                </a:solidFill>
                <a:latin typeface="Arial"/>
                <a:ea typeface="Arial"/>
                <a:cs typeface="Arial"/>
                <a:sym typeface="Arial"/>
              </a:defRPr>
            </a:lvl4pPr>
            <a:lvl5pPr marR="0" lvl="4" algn="ctr" rtl="0">
              <a:spcBef>
                <a:spcPts val="0"/>
              </a:spcBef>
              <a:spcAft>
                <a:spcPts val="0"/>
              </a:spcAft>
              <a:buSzPts val="1400"/>
              <a:buNone/>
              <a:defRPr sz="8000" b="1" i="1" u="none" strike="noStrike" cap="none">
                <a:solidFill>
                  <a:srgbClr val="760000"/>
                </a:solidFill>
                <a:latin typeface="Arial"/>
                <a:ea typeface="Arial"/>
                <a:cs typeface="Arial"/>
                <a:sym typeface="Arial"/>
              </a:defRPr>
            </a:lvl5pPr>
            <a:lvl6pPr marR="0" lvl="5" algn="ctr" rtl="0">
              <a:spcBef>
                <a:spcPts val="0"/>
              </a:spcBef>
              <a:spcAft>
                <a:spcPts val="0"/>
              </a:spcAft>
              <a:buSzPts val="1400"/>
              <a:buNone/>
              <a:defRPr sz="8000" b="1" i="1" u="none" strike="noStrike" cap="none">
                <a:solidFill>
                  <a:srgbClr val="760000"/>
                </a:solidFill>
                <a:latin typeface="Arial"/>
                <a:ea typeface="Arial"/>
                <a:cs typeface="Arial"/>
                <a:sym typeface="Arial"/>
              </a:defRPr>
            </a:lvl6pPr>
            <a:lvl7pPr marR="0" lvl="6" algn="ctr" rtl="0">
              <a:spcBef>
                <a:spcPts val="0"/>
              </a:spcBef>
              <a:spcAft>
                <a:spcPts val="0"/>
              </a:spcAft>
              <a:buSzPts val="1400"/>
              <a:buNone/>
              <a:defRPr sz="8000" b="1" i="1" u="none" strike="noStrike" cap="none">
                <a:solidFill>
                  <a:srgbClr val="760000"/>
                </a:solidFill>
                <a:latin typeface="Arial"/>
                <a:ea typeface="Arial"/>
                <a:cs typeface="Arial"/>
                <a:sym typeface="Arial"/>
              </a:defRPr>
            </a:lvl7pPr>
            <a:lvl8pPr marR="0" lvl="7" algn="ctr" rtl="0">
              <a:spcBef>
                <a:spcPts val="0"/>
              </a:spcBef>
              <a:spcAft>
                <a:spcPts val="0"/>
              </a:spcAft>
              <a:buSzPts val="1400"/>
              <a:buNone/>
              <a:defRPr sz="8000" b="1" i="1" u="none" strike="noStrike" cap="none">
                <a:solidFill>
                  <a:srgbClr val="760000"/>
                </a:solidFill>
                <a:latin typeface="Arial"/>
                <a:ea typeface="Arial"/>
                <a:cs typeface="Arial"/>
                <a:sym typeface="Arial"/>
              </a:defRPr>
            </a:lvl8pPr>
            <a:lvl9pPr marR="0" lvl="8" algn="ctr" rtl="0">
              <a:spcBef>
                <a:spcPts val="0"/>
              </a:spcBef>
              <a:spcAft>
                <a:spcPts val="0"/>
              </a:spcAft>
              <a:buSzPts val="1400"/>
              <a:buNone/>
              <a:defRPr sz="8000" b="1" i="1" u="none" strike="noStrike" cap="none">
                <a:solidFill>
                  <a:srgbClr val="760000"/>
                </a:solidFill>
                <a:latin typeface="Arial"/>
                <a:ea typeface="Arial"/>
                <a:cs typeface="Arial"/>
                <a:sym typeface="Arial"/>
              </a:defRPr>
            </a:lvl9pPr>
          </a:lstStyle>
          <a:p>
            <a:endParaRPr/>
          </a:p>
        </p:txBody>
      </p:sp>
      <p:sp>
        <p:nvSpPr>
          <p:cNvPr id="23" name="Google Shape;23;p8"/>
          <p:cNvSpPr txBox="1">
            <a:spLocks noGrp="1"/>
          </p:cNvSpPr>
          <p:nvPr>
            <p:ph type="body" idx="1"/>
          </p:nvPr>
        </p:nvSpPr>
        <p:spPr>
          <a:xfrm>
            <a:off x="2193927" y="8960472"/>
            <a:ext cx="19599275" cy="25346257"/>
          </a:xfrm>
          <a:prstGeom prst="rect">
            <a:avLst/>
          </a:prstGeom>
          <a:noFill/>
          <a:ln>
            <a:noFill/>
          </a:ln>
        </p:spPr>
        <p:txBody>
          <a:bodyPr spcFirstLastPara="1" wrap="square" lIns="91425" tIns="45700" rIns="91425" bIns="45700" anchor="t" anchorCtr="0">
            <a:noAutofit/>
          </a:bodyPr>
          <a:lstStyle>
            <a:lvl1pPr marL="457200" marR="0" lvl="0" indent="-584200" algn="l" rtl="0">
              <a:spcBef>
                <a:spcPts val="1120"/>
              </a:spcBef>
              <a:spcAft>
                <a:spcPts val="0"/>
              </a:spcAft>
              <a:buClr>
                <a:schemeClr val="dk1"/>
              </a:buClr>
              <a:buSzPts val="5600"/>
              <a:buFont typeface="Arial"/>
              <a:buChar char="•"/>
              <a:defRPr sz="5600" b="0" i="0" u="none" strike="noStrike" cap="none">
                <a:solidFill>
                  <a:schemeClr val="dk1"/>
                </a:solidFill>
                <a:latin typeface="Arial"/>
                <a:ea typeface="Arial"/>
                <a:cs typeface="Arial"/>
                <a:sym typeface="Arial"/>
              </a:defRPr>
            </a:lvl1pPr>
            <a:lvl2pPr marL="914400" marR="0" lvl="1" indent="-533400" algn="l" rtl="0">
              <a:spcBef>
                <a:spcPts val="960"/>
              </a:spcBef>
              <a:spcAft>
                <a:spcPts val="0"/>
              </a:spcAft>
              <a:buClr>
                <a:schemeClr val="dk1"/>
              </a:buClr>
              <a:buSzPts val="4800"/>
              <a:buFont typeface="Arial"/>
              <a:buChar char="–"/>
              <a:defRPr sz="4800" b="0" i="0" u="none" strike="noStrike" cap="none">
                <a:solidFill>
                  <a:schemeClr val="dk1"/>
                </a:solidFill>
                <a:latin typeface="Arial"/>
                <a:ea typeface="Arial"/>
                <a:cs typeface="Arial"/>
                <a:sym typeface="Arial"/>
              </a:defRPr>
            </a:lvl2pPr>
            <a:lvl3pPr marL="1371600" marR="0" lvl="2" indent="-482600" algn="l" rtl="0">
              <a:spcBef>
                <a:spcPts val="800"/>
              </a:spcBef>
              <a:spcAft>
                <a:spcPts val="0"/>
              </a:spcAft>
              <a:buClr>
                <a:schemeClr val="dk1"/>
              </a:buClr>
              <a:buSzPts val="4000"/>
              <a:buFont typeface="Arial"/>
              <a:buChar char="•"/>
              <a:defRPr sz="4000" b="0" i="0" u="none" strike="noStrike" cap="none">
                <a:solidFill>
                  <a:schemeClr val="dk1"/>
                </a:solidFill>
                <a:latin typeface="Arial"/>
                <a:ea typeface="Arial"/>
                <a:cs typeface="Arial"/>
                <a:sym typeface="Arial"/>
              </a:defRPr>
            </a:lvl3pPr>
            <a:lvl4pPr marL="1828800" marR="0" lvl="3" indent="-457200" algn="l" rtl="0">
              <a:spcBef>
                <a:spcPts val="720"/>
              </a:spcBef>
              <a:spcAft>
                <a:spcPts val="0"/>
              </a:spcAft>
              <a:buClr>
                <a:schemeClr val="dk1"/>
              </a:buClr>
              <a:buSzPts val="3600"/>
              <a:buFont typeface="Arial"/>
              <a:buChar char="–"/>
              <a:defRPr sz="3600" b="0" i="0" u="none" strike="noStrike" cap="none">
                <a:solidFill>
                  <a:schemeClr val="dk1"/>
                </a:solidFill>
                <a:latin typeface="Arial"/>
                <a:ea typeface="Arial"/>
                <a:cs typeface="Arial"/>
                <a:sym typeface="Arial"/>
              </a:defRPr>
            </a:lvl4pPr>
            <a:lvl5pPr marL="2286000" marR="0" lvl="4" indent="-457200" algn="l" rtl="0">
              <a:spcBef>
                <a:spcPts val="720"/>
              </a:spcBef>
              <a:spcAft>
                <a:spcPts val="0"/>
              </a:spcAft>
              <a:buClr>
                <a:schemeClr val="dk1"/>
              </a:buClr>
              <a:buSzPts val="3600"/>
              <a:buFont typeface="Arial"/>
              <a:buChar char="»"/>
              <a:defRPr sz="3600" b="0" i="0" u="none" strike="noStrike" cap="none">
                <a:solidFill>
                  <a:schemeClr val="dk1"/>
                </a:solidFill>
                <a:latin typeface="Arial"/>
                <a:ea typeface="Arial"/>
                <a:cs typeface="Arial"/>
                <a:sym typeface="Arial"/>
              </a:defRPr>
            </a:lvl5pPr>
            <a:lvl6pPr marL="2743200" marR="0" lvl="5" indent="-457200" algn="l" rtl="0">
              <a:spcBef>
                <a:spcPts val="720"/>
              </a:spcBef>
              <a:spcAft>
                <a:spcPts val="0"/>
              </a:spcAft>
              <a:buClr>
                <a:schemeClr val="dk1"/>
              </a:buClr>
              <a:buSzPts val="3600"/>
              <a:buFont typeface="Arial"/>
              <a:buChar char="»"/>
              <a:defRPr sz="3600" b="0" i="0" u="none" strike="noStrike" cap="none">
                <a:solidFill>
                  <a:schemeClr val="dk1"/>
                </a:solidFill>
                <a:latin typeface="Arial"/>
                <a:ea typeface="Arial"/>
                <a:cs typeface="Arial"/>
                <a:sym typeface="Arial"/>
              </a:defRPr>
            </a:lvl6pPr>
            <a:lvl7pPr marL="3200400" marR="0" lvl="6" indent="-457200" algn="l" rtl="0">
              <a:spcBef>
                <a:spcPts val="720"/>
              </a:spcBef>
              <a:spcAft>
                <a:spcPts val="0"/>
              </a:spcAft>
              <a:buClr>
                <a:schemeClr val="dk1"/>
              </a:buClr>
              <a:buSzPts val="3600"/>
              <a:buFont typeface="Arial"/>
              <a:buChar char="»"/>
              <a:defRPr sz="3600" b="0" i="0" u="none" strike="noStrike" cap="none">
                <a:solidFill>
                  <a:schemeClr val="dk1"/>
                </a:solidFill>
                <a:latin typeface="Arial"/>
                <a:ea typeface="Arial"/>
                <a:cs typeface="Arial"/>
                <a:sym typeface="Arial"/>
              </a:defRPr>
            </a:lvl7pPr>
            <a:lvl8pPr marL="3657600" marR="0" lvl="7" indent="-457200" algn="l" rtl="0">
              <a:spcBef>
                <a:spcPts val="720"/>
              </a:spcBef>
              <a:spcAft>
                <a:spcPts val="0"/>
              </a:spcAft>
              <a:buClr>
                <a:schemeClr val="dk1"/>
              </a:buClr>
              <a:buSzPts val="3600"/>
              <a:buFont typeface="Arial"/>
              <a:buChar char="»"/>
              <a:defRPr sz="3600" b="0" i="0" u="none" strike="noStrike" cap="none">
                <a:solidFill>
                  <a:schemeClr val="dk1"/>
                </a:solidFill>
                <a:latin typeface="Arial"/>
                <a:ea typeface="Arial"/>
                <a:cs typeface="Arial"/>
                <a:sym typeface="Arial"/>
              </a:defRPr>
            </a:lvl8pPr>
            <a:lvl9pPr marL="4114800" marR="0" lvl="8" indent="-457200" algn="l" rtl="0">
              <a:spcBef>
                <a:spcPts val="720"/>
              </a:spcBef>
              <a:spcAft>
                <a:spcPts val="0"/>
              </a:spcAft>
              <a:buClr>
                <a:schemeClr val="dk1"/>
              </a:buClr>
              <a:buSzPts val="3600"/>
              <a:buFont typeface="Arial"/>
              <a:buChar char="»"/>
              <a:defRPr sz="3600" b="0" i="0" u="none" strike="noStrike" cap="none">
                <a:solidFill>
                  <a:schemeClr val="dk1"/>
                </a:solidFill>
                <a:latin typeface="Arial"/>
                <a:ea typeface="Arial"/>
                <a:cs typeface="Arial"/>
                <a:sym typeface="Arial"/>
              </a:defRPr>
            </a:lvl9pPr>
          </a:lstStyle>
          <a:p>
            <a:endParaRPr/>
          </a:p>
        </p:txBody>
      </p:sp>
      <p:sp>
        <p:nvSpPr>
          <p:cNvPr id="24" name="Google Shape;24;p8"/>
          <p:cNvSpPr txBox="1">
            <a:spLocks noGrp="1"/>
          </p:cNvSpPr>
          <p:nvPr>
            <p:ph type="body" idx="2"/>
          </p:nvPr>
        </p:nvSpPr>
        <p:spPr>
          <a:xfrm>
            <a:off x="22098000" y="8960472"/>
            <a:ext cx="19599276" cy="25346257"/>
          </a:xfrm>
          <a:prstGeom prst="rect">
            <a:avLst/>
          </a:prstGeom>
          <a:noFill/>
          <a:ln>
            <a:noFill/>
          </a:ln>
        </p:spPr>
        <p:txBody>
          <a:bodyPr spcFirstLastPara="1" wrap="square" lIns="91425" tIns="45700" rIns="91425" bIns="45700" anchor="t" anchorCtr="0">
            <a:noAutofit/>
          </a:bodyPr>
          <a:lstStyle>
            <a:lvl1pPr marL="457200" marR="0" lvl="0" indent="-584200" algn="l" rtl="0">
              <a:spcBef>
                <a:spcPts val="1120"/>
              </a:spcBef>
              <a:spcAft>
                <a:spcPts val="0"/>
              </a:spcAft>
              <a:buClr>
                <a:schemeClr val="dk1"/>
              </a:buClr>
              <a:buSzPts val="5600"/>
              <a:buFont typeface="Arial"/>
              <a:buChar char="•"/>
              <a:defRPr sz="5600" b="0" i="0" u="none" strike="noStrike" cap="none">
                <a:solidFill>
                  <a:schemeClr val="dk1"/>
                </a:solidFill>
                <a:latin typeface="Arial"/>
                <a:ea typeface="Arial"/>
                <a:cs typeface="Arial"/>
                <a:sym typeface="Arial"/>
              </a:defRPr>
            </a:lvl1pPr>
            <a:lvl2pPr marL="914400" marR="0" lvl="1" indent="-533400" algn="l" rtl="0">
              <a:spcBef>
                <a:spcPts val="960"/>
              </a:spcBef>
              <a:spcAft>
                <a:spcPts val="0"/>
              </a:spcAft>
              <a:buClr>
                <a:schemeClr val="dk1"/>
              </a:buClr>
              <a:buSzPts val="4800"/>
              <a:buFont typeface="Arial"/>
              <a:buChar char="–"/>
              <a:defRPr sz="4800" b="0" i="0" u="none" strike="noStrike" cap="none">
                <a:solidFill>
                  <a:schemeClr val="dk1"/>
                </a:solidFill>
                <a:latin typeface="Arial"/>
                <a:ea typeface="Arial"/>
                <a:cs typeface="Arial"/>
                <a:sym typeface="Arial"/>
              </a:defRPr>
            </a:lvl2pPr>
            <a:lvl3pPr marL="1371600" marR="0" lvl="2" indent="-482600" algn="l" rtl="0">
              <a:spcBef>
                <a:spcPts val="800"/>
              </a:spcBef>
              <a:spcAft>
                <a:spcPts val="0"/>
              </a:spcAft>
              <a:buClr>
                <a:schemeClr val="dk1"/>
              </a:buClr>
              <a:buSzPts val="4000"/>
              <a:buFont typeface="Arial"/>
              <a:buChar char="•"/>
              <a:defRPr sz="4000" b="0" i="0" u="none" strike="noStrike" cap="none">
                <a:solidFill>
                  <a:schemeClr val="dk1"/>
                </a:solidFill>
                <a:latin typeface="Arial"/>
                <a:ea typeface="Arial"/>
                <a:cs typeface="Arial"/>
                <a:sym typeface="Arial"/>
              </a:defRPr>
            </a:lvl3pPr>
            <a:lvl4pPr marL="1828800" marR="0" lvl="3" indent="-457200" algn="l" rtl="0">
              <a:spcBef>
                <a:spcPts val="720"/>
              </a:spcBef>
              <a:spcAft>
                <a:spcPts val="0"/>
              </a:spcAft>
              <a:buClr>
                <a:schemeClr val="dk1"/>
              </a:buClr>
              <a:buSzPts val="3600"/>
              <a:buFont typeface="Arial"/>
              <a:buChar char="–"/>
              <a:defRPr sz="3600" b="0" i="0" u="none" strike="noStrike" cap="none">
                <a:solidFill>
                  <a:schemeClr val="dk1"/>
                </a:solidFill>
                <a:latin typeface="Arial"/>
                <a:ea typeface="Arial"/>
                <a:cs typeface="Arial"/>
                <a:sym typeface="Arial"/>
              </a:defRPr>
            </a:lvl4pPr>
            <a:lvl5pPr marL="2286000" marR="0" lvl="4" indent="-457200" algn="l" rtl="0">
              <a:spcBef>
                <a:spcPts val="720"/>
              </a:spcBef>
              <a:spcAft>
                <a:spcPts val="0"/>
              </a:spcAft>
              <a:buClr>
                <a:schemeClr val="dk1"/>
              </a:buClr>
              <a:buSzPts val="3600"/>
              <a:buFont typeface="Arial"/>
              <a:buChar char="»"/>
              <a:defRPr sz="3600" b="0" i="0" u="none" strike="noStrike" cap="none">
                <a:solidFill>
                  <a:schemeClr val="dk1"/>
                </a:solidFill>
                <a:latin typeface="Arial"/>
                <a:ea typeface="Arial"/>
                <a:cs typeface="Arial"/>
                <a:sym typeface="Arial"/>
              </a:defRPr>
            </a:lvl5pPr>
            <a:lvl6pPr marL="2743200" marR="0" lvl="5" indent="-457200" algn="l" rtl="0">
              <a:spcBef>
                <a:spcPts val="720"/>
              </a:spcBef>
              <a:spcAft>
                <a:spcPts val="0"/>
              </a:spcAft>
              <a:buClr>
                <a:schemeClr val="dk1"/>
              </a:buClr>
              <a:buSzPts val="3600"/>
              <a:buFont typeface="Arial"/>
              <a:buChar char="»"/>
              <a:defRPr sz="3600" b="0" i="0" u="none" strike="noStrike" cap="none">
                <a:solidFill>
                  <a:schemeClr val="dk1"/>
                </a:solidFill>
                <a:latin typeface="Arial"/>
                <a:ea typeface="Arial"/>
                <a:cs typeface="Arial"/>
                <a:sym typeface="Arial"/>
              </a:defRPr>
            </a:lvl6pPr>
            <a:lvl7pPr marL="3200400" marR="0" lvl="6" indent="-457200" algn="l" rtl="0">
              <a:spcBef>
                <a:spcPts val="720"/>
              </a:spcBef>
              <a:spcAft>
                <a:spcPts val="0"/>
              </a:spcAft>
              <a:buClr>
                <a:schemeClr val="dk1"/>
              </a:buClr>
              <a:buSzPts val="3600"/>
              <a:buFont typeface="Arial"/>
              <a:buChar char="»"/>
              <a:defRPr sz="3600" b="0" i="0" u="none" strike="noStrike" cap="none">
                <a:solidFill>
                  <a:schemeClr val="dk1"/>
                </a:solidFill>
                <a:latin typeface="Arial"/>
                <a:ea typeface="Arial"/>
                <a:cs typeface="Arial"/>
                <a:sym typeface="Arial"/>
              </a:defRPr>
            </a:lvl7pPr>
            <a:lvl8pPr marL="3657600" marR="0" lvl="7" indent="-457200" algn="l" rtl="0">
              <a:spcBef>
                <a:spcPts val="720"/>
              </a:spcBef>
              <a:spcAft>
                <a:spcPts val="0"/>
              </a:spcAft>
              <a:buClr>
                <a:schemeClr val="dk1"/>
              </a:buClr>
              <a:buSzPts val="3600"/>
              <a:buFont typeface="Arial"/>
              <a:buChar char="»"/>
              <a:defRPr sz="3600" b="0" i="0" u="none" strike="noStrike" cap="none">
                <a:solidFill>
                  <a:schemeClr val="dk1"/>
                </a:solidFill>
                <a:latin typeface="Arial"/>
                <a:ea typeface="Arial"/>
                <a:cs typeface="Arial"/>
                <a:sym typeface="Arial"/>
              </a:defRPr>
            </a:lvl8pPr>
            <a:lvl9pPr marL="4114800" marR="0" lvl="8" indent="-457200" algn="l" rtl="0">
              <a:spcBef>
                <a:spcPts val="720"/>
              </a:spcBef>
              <a:spcAft>
                <a:spcPts val="0"/>
              </a:spcAft>
              <a:buClr>
                <a:schemeClr val="dk1"/>
              </a:buClr>
              <a:buSzPts val="3600"/>
              <a:buFont typeface="Arial"/>
              <a:buChar char="»"/>
              <a:defRPr sz="36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5"/>
        <p:cNvGrpSpPr/>
        <p:nvPr/>
      </p:nvGrpSpPr>
      <p:grpSpPr>
        <a:xfrm>
          <a:off x="0" y="0"/>
          <a:ext cx="0" cy="0"/>
          <a:chOff x="0" y="0"/>
          <a:chExt cx="0" cy="0"/>
        </a:xfrm>
      </p:grpSpPr>
      <p:sp>
        <p:nvSpPr>
          <p:cNvPr id="26" name="Google Shape;26;p9"/>
          <p:cNvSpPr txBox="1">
            <a:spLocks noGrp="1"/>
          </p:cNvSpPr>
          <p:nvPr>
            <p:ph type="title"/>
          </p:nvPr>
        </p:nvSpPr>
        <p:spPr>
          <a:xfrm>
            <a:off x="2193927" y="1538405"/>
            <a:ext cx="39503351" cy="64008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8000" b="1" i="1" u="none" strike="noStrike" cap="none">
                <a:solidFill>
                  <a:srgbClr val="760000"/>
                </a:solidFill>
                <a:latin typeface="Arial"/>
                <a:ea typeface="Arial"/>
                <a:cs typeface="Arial"/>
                <a:sym typeface="Arial"/>
              </a:defRPr>
            </a:lvl1pPr>
            <a:lvl2pPr marR="0" lvl="1" algn="ctr" rtl="0">
              <a:spcBef>
                <a:spcPts val="0"/>
              </a:spcBef>
              <a:spcAft>
                <a:spcPts val="0"/>
              </a:spcAft>
              <a:buSzPts val="1400"/>
              <a:buNone/>
              <a:defRPr sz="8000" b="1" i="1" u="none" strike="noStrike" cap="none">
                <a:solidFill>
                  <a:srgbClr val="760000"/>
                </a:solidFill>
                <a:latin typeface="Arial"/>
                <a:ea typeface="Arial"/>
                <a:cs typeface="Arial"/>
                <a:sym typeface="Arial"/>
              </a:defRPr>
            </a:lvl2pPr>
            <a:lvl3pPr marR="0" lvl="2" algn="ctr" rtl="0">
              <a:spcBef>
                <a:spcPts val="0"/>
              </a:spcBef>
              <a:spcAft>
                <a:spcPts val="0"/>
              </a:spcAft>
              <a:buSzPts val="1400"/>
              <a:buNone/>
              <a:defRPr sz="8000" b="1" i="1" u="none" strike="noStrike" cap="none">
                <a:solidFill>
                  <a:srgbClr val="760000"/>
                </a:solidFill>
                <a:latin typeface="Arial"/>
                <a:ea typeface="Arial"/>
                <a:cs typeface="Arial"/>
                <a:sym typeface="Arial"/>
              </a:defRPr>
            </a:lvl3pPr>
            <a:lvl4pPr marR="0" lvl="3" algn="ctr" rtl="0">
              <a:spcBef>
                <a:spcPts val="0"/>
              </a:spcBef>
              <a:spcAft>
                <a:spcPts val="0"/>
              </a:spcAft>
              <a:buSzPts val="1400"/>
              <a:buNone/>
              <a:defRPr sz="8000" b="1" i="1" u="none" strike="noStrike" cap="none">
                <a:solidFill>
                  <a:srgbClr val="760000"/>
                </a:solidFill>
                <a:latin typeface="Arial"/>
                <a:ea typeface="Arial"/>
                <a:cs typeface="Arial"/>
                <a:sym typeface="Arial"/>
              </a:defRPr>
            </a:lvl4pPr>
            <a:lvl5pPr marR="0" lvl="4" algn="ctr" rtl="0">
              <a:spcBef>
                <a:spcPts val="0"/>
              </a:spcBef>
              <a:spcAft>
                <a:spcPts val="0"/>
              </a:spcAft>
              <a:buSzPts val="1400"/>
              <a:buNone/>
              <a:defRPr sz="8000" b="1" i="1" u="none" strike="noStrike" cap="none">
                <a:solidFill>
                  <a:srgbClr val="760000"/>
                </a:solidFill>
                <a:latin typeface="Arial"/>
                <a:ea typeface="Arial"/>
                <a:cs typeface="Arial"/>
                <a:sym typeface="Arial"/>
              </a:defRPr>
            </a:lvl5pPr>
            <a:lvl6pPr marR="0" lvl="5" algn="ctr" rtl="0">
              <a:spcBef>
                <a:spcPts val="0"/>
              </a:spcBef>
              <a:spcAft>
                <a:spcPts val="0"/>
              </a:spcAft>
              <a:buSzPts val="1400"/>
              <a:buNone/>
              <a:defRPr sz="8000" b="1" i="1" u="none" strike="noStrike" cap="none">
                <a:solidFill>
                  <a:srgbClr val="760000"/>
                </a:solidFill>
                <a:latin typeface="Arial"/>
                <a:ea typeface="Arial"/>
                <a:cs typeface="Arial"/>
                <a:sym typeface="Arial"/>
              </a:defRPr>
            </a:lvl6pPr>
            <a:lvl7pPr marR="0" lvl="6" algn="ctr" rtl="0">
              <a:spcBef>
                <a:spcPts val="0"/>
              </a:spcBef>
              <a:spcAft>
                <a:spcPts val="0"/>
              </a:spcAft>
              <a:buSzPts val="1400"/>
              <a:buNone/>
              <a:defRPr sz="8000" b="1" i="1" u="none" strike="noStrike" cap="none">
                <a:solidFill>
                  <a:srgbClr val="760000"/>
                </a:solidFill>
                <a:latin typeface="Arial"/>
                <a:ea typeface="Arial"/>
                <a:cs typeface="Arial"/>
                <a:sym typeface="Arial"/>
              </a:defRPr>
            </a:lvl7pPr>
            <a:lvl8pPr marR="0" lvl="7" algn="ctr" rtl="0">
              <a:spcBef>
                <a:spcPts val="0"/>
              </a:spcBef>
              <a:spcAft>
                <a:spcPts val="0"/>
              </a:spcAft>
              <a:buSzPts val="1400"/>
              <a:buNone/>
              <a:defRPr sz="8000" b="1" i="1" u="none" strike="noStrike" cap="none">
                <a:solidFill>
                  <a:srgbClr val="760000"/>
                </a:solidFill>
                <a:latin typeface="Arial"/>
                <a:ea typeface="Arial"/>
                <a:cs typeface="Arial"/>
                <a:sym typeface="Arial"/>
              </a:defRPr>
            </a:lvl8pPr>
            <a:lvl9pPr marR="0" lvl="8" algn="ctr" rtl="0">
              <a:spcBef>
                <a:spcPts val="0"/>
              </a:spcBef>
              <a:spcAft>
                <a:spcPts val="0"/>
              </a:spcAft>
              <a:buSzPts val="1400"/>
              <a:buNone/>
              <a:defRPr sz="8000" b="1" i="1" u="none" strike="noStrike" cap="none">
                <a:solidFill>
                  <a:srgbClr val="760000"/>
                </a:solidFill>
                <a:latin typeface="Arial"/>
                <a:ea typeface="Arial"/>
                <a:cs typeface="Arial"/>
                <a:sym typeface="Arial"/>
              </a:defRPr>
            </a:lvl9pPr>
          </a:lstStyle>
          <a:p>
            <a:endParaRPr/>
          </a:p>
        </p:txBody>
      </p:sp>
      <p:sp>
        <p:nvSpPr>
          <p:cNvPr id="27" name="Google Shape;27;p9"/>
          <p:cNvSpPr txBox="1">
            <a:spLocks noGrp="1"/>
          </p:cNvSpPr>
          <p:nvPr>
            <p:ph type="body" idx="1"/>
          </p:nvPr>
        </p:nvSpPr>
        <p:spPr>
          <a:xfrm>
            <a:off x="2193926" y="8596198"/>
            <a:ext cx="19392900" cy="3584188"/>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96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1pPr>
            <a:lvl2pPr marL="914400" marR="0" lvl="1" indent="-228600" algn="l" rtl="0">
              <a:spcBef>
                <a:spcPts val="800"/>
              </a:spcBef>
              <a:spcAft>
                <a:spcPts val="0"/>
              </a:spcAft>
              <a:buClr>
                <a:schemeClr val="dk1"/>
              </a:buClr>
              <a:buSzPts val="4000"/>
              <a:buFont typeface="Arial"/>
              <a:buNone/>
              <a:defRPr sz="4000" b="1" i="0" u="none" strike="noStrike" cap="none">
                <a:solidFill>
                  <a:schemeClr val="dk1"/>
                </a:solidFill>
                <a:latin typeface="Arial"/>
                <a:ea typeface="Arial"/>
                <a:cs typeface="Arial"/>
                <a:sym typeface="Arial"/>
              </a:defRPr>
            </a:lvl2pPr>
            <a:lvl3pPr marL="1371600" marR="0" lvl="2" indent="-228600" algn="l" rtl="0">
              <a:spcBef>
                <a:spcPts val="72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3pPr>
            <a:lvl4pPr marL="1828800" marR="0" lvl="3" indent="-228600" algn="l" rtl="0">
              <a:spcBef>
                <a:spcPts val="64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4pPr>
            <a:lvl5pPr marL="2286000" marR="0" lvl="4" indent="-228600" algn="l" rtl="0">
              <a:spcBef>
                <a:spcPts val="64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5pPr>
            <a:lvl6pPr marL="2743200" marR="0" lvl="5" indent="-228600" algn="l" rtl="0">
              <a:spcBef>
                <a:spcPts val="64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6pPr>
            <a:lvl7pPr marL="3200400" marR="0" lvl="6" indent="-228600" algn="l" rtl="0">
              <a:spcBef>
                <a:spcPts val="64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7pPr>
            <a:lvl8pPr marL="3657600" marR="0" lvl="7" indent="-228600" algn="l" rtl="0">
              <a:spcBef>
                <a:spcPts val="64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8pPr>
            <a:lvl9pPr marL="4114800" marR="0" lvl="8" indent="-228600" algn="l" rtl="0">
              <a:spcBef>
                <a:spcPts val="64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9pPr>
          </a:lstStyle>
          <a:p>
            <a:endParaRPr/>
          </a:p>
        </p:txBody>
      </p:sp>
      <p:sp>
        <p:nvSpPr>
          <p:cNvPr id="28" name="Google Shape;28;p9"/>
          <p:cNvSpPr txBox="1">
            <a:spLocks noGrp="1"/>
          </p:cNvSpPr>
          <p:nvPr>
            <p:ph type="body" idx="2"/>
          </p:nvPr>
        </p:nvSpPr>
        <p:spPr>
          <a:xfrm>
            <a:off x="2193926" y="12180385"/>
            <a:ext cx="19392900" cy="22126342"/>
          </a:xfrm>
          <a:prstGeom prst="rect">
            <a:avLst/>
          </a:prstGeom>
          <a:noFill/>
          <a:ln>
            <a:noFill/>
          </a:ln>
        </p:spPr>
        <p:txBody>
          <a:bodyPr spcFirstLastPara="1" wrap="square" lIns="91425" tIns="45700" rIns="91425" bIns="45700" anchor="t" anchorCtr="0">
            <a:noAutofit/>
          </a:bodyPr>
          <a:lstStyle>
            <a:lvl1pPr marL="457200" marR="0" lvl="0" indent="-533400" algn="l" rtl="0">
              <a:spcBef>
                <a:spcPts val="960"/>
              </a:spcBef>
              <a:spcAft>
                <a:spcPts val="0"/>
              </a:spcAft>
              <a:buClr>
                <a:schemeClr val="dk1"/>
              </a:buClr>
              <a:buSzPts val="4800"/>
              <a:buFont typeface="Arial"/>
              <a:buChar char="•"/>
              <a:defRPr sz="4800" b="0" i="0" u="none" strike="noStrike" cap="none">
                <a:solidFill>
                  <a:schemeClr val="dk1"/>
                </a:solidFill>
                <a:latin typeface="Arial"/>
                <a:ea typeface="Arial"/>
                <a:cs typeface="Arial"/>
                <a:sym typeface="Arial"/>
              </a:defRPr>
            </a:lvl1pPr>
            <a:lvl2pPr marL="914400" marR="0" lvl="1" indent="-482600" algn="l" rtl="0">
              <a:spcBef>
                <a:spcPts val="800"/>
              </a:spcBef>
              <a:spcAft>
                <a:spcPts val="0"/>
              </a:spcAft>
              <a:buClr>
                <a:schemeClr val="dk1"/>
              </a:buClr>
              <a:buSzPts val="4000"/>
              <a:buFont typeface="Arial"/>
              <a:buChar char="–"/>
              <a:defRPr sz="4000" b="0" i="0" u="none" strike="noStrike" cap="none">
                <a:solidFill>
                  <a:schemeClr val="dk1"/>
                </a:solidFill>
                <a:latin typeface="Arial"/>
                <a:ea typeface="Arial"/>
                <a:cs typeface="Arial"/>
                <a:sym typeface="Arial"/>
              </a:defRPr>
            </a:lvl2pPr>
            <a:lvl3pPr marL="1371600" marR="0" lvl="2" indent="-457200" algn="l" rtl="0">
              <a:spcBef>
                <a:spcPts val="720"/>
              </a:spcBef>
              <a:spcAft>
                <a:spcPts val="0"/>
              </a:spcAft>
              <a:buClr>
                <a:schemeClr val="dk1"/>
              </a:buClr>
              <a:buSzPts val="3600"/>
              <a:buFont typeface="Arial"/>
              <a:buChar char="•"/>
              <a:defRPr sz="3600" b="0" i="0" u="none" strike="noStrike" cap="none">
                <a:solidFill>
                  <a:schemeClr val="dk1"/>
                </a:solidFill>
                <a:latin typeface="Arial"/>
                <a:ea typeface="Arial"/>
                <a:cs typeface="Arial"/>
                <a:sym typeface="Arial"/>
              </a:defRPr>
            </a:lvl3pPr>
            <a:lvl4pPr marL="1828800" marR="0" lvl="3"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4pPr>
            <a:lvl5pPr marL="2286000" marR="0" lvl="4"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5pPr>
            <a:lvl6pPr marL="2743200" marR="0" lvl="5"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6pPr>
            <a:lvl7pPr marL="3200400" marR="0" lvl="6"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7pPr>
            <a:lvl8pPr marL="3657600" marR="0" lvl="7"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8pPr>
            <a:lvl9pPr marL="4114800" marR="0" lvl="8"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9pPr>
          </a:lstStyle>
          <a:p>
            <a:endParaRPr/>
          </a:p>
        </p:txBody>
      </p:sp>
      <p:sp>
        <p:nvSpPr>
          <p:cNvPr id="29" name="Google Shape;29;p9"/>
          <p:cNvSpPr txBox="1">
            <a:spLocks noGrp="1"/>
          </p:cNvSpPr>
          <p:nvPr>
            <p:ph type="body" idx="3"/>
          </p:nvPr>
        </p:nvSpPr>
        <p:spPr>
          <a:xfrm>
            <a:off x="22294852" y="8596198"/>
            <a:ext cx="19402426" cy="3584188"/>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96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1pPr>
            <a:lvl2pPr marL="914400" marR="0" lvl="1" indent="-228600" algn="l" rtl="0">
              <a:spcBef>
                <a:spcPts val="800"/>
              </a:spcBef>
              <a:spcAft>
                <a:spcPts val="0"/>
              </a:spcAft>
              <a:buClr>
                <a:schemeClr val="dk1"/>
              </a:buClr>
              <a:buSzPts val="4000"/>
              <a:buFont typeface="Arial"/>
              <a:buNone/>
              <a:defRPr sz="4000" b="1" i="0" u="none" strike="noStrike" cap="none">
                <a:solidFill>
                  <a:schemeClr val="dk1"/>
                </a:solidFill>
                <a:latin typeface="Arial"/>
                <a:ea typeface="Arial"/>
                <a:cs typeface="Arial"/>
                <a:sym typeface="Arial"/>
              </a:defRPr>
            </a:lvl2pPr>
            <a:lvl3pPr marL="1371600" marR="0" lvl="2" indent="-228600" algn="l" rtl="0">
              <a:spcBef>
                <a:spcPts val="72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3pPr>
            <a:lvl4pPr marL="1828800" marR="0" lvl="3" indent="-228600" algn="l" rtl="0">
              <a:spcBef>
                <a:spcPts val="64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4pPr>
            <a:lvl5pPr marL="2286000" marR="0" lvl="4" indent="-228600" algn="l" rtl="0">
              <a:spcBef>
                <a:spcPts val="64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5pPr>
            <a:lvl6pPr marL="2743200" marR="0" lvl="5" indent="-228600" algn="l" rtl="0">
              <a:spcBef>
                <a:spcPts val="64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6pPr>
            <a:lvl7pPr marL="3200400" marR="0" lvl="6" indent="-228600" algn="l" rtl="0">
              <a:spcBef>
                <a:spcPts val="64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7pPr>
            <a:lvl8pPr marL="3657600" marR="0" lvl="7" indent="-228600" algn="l" rtl="0">
              <a:spcBef>
                <a:spcPts val="64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8pPr>
            <a:lvl9pPr marL="4114800" marR="0" lvl="8" indent="-228600" algn="l" rtl="0">
              <a:spcBef>
                <a:spcPts val="64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9pPr>
          </a:lstStyle>
          <a:p>
            <a:endParaRPr/>
          </a:p>
        </p:txBody>
      </p:sp>
      <p:sp>
        <p:nvSpPr>
          <p:cNvPr id="30" name="Google Shape;30;p9"/>
          <p:cNvSpPr txBox="1">
            <a:spLocks noGrp="1"/>
          </p:cNvSpPr>
          <p:nvPr>
            <p:ph type="body" idx="4"/>
          </p:nvPr>
        </p:nvSpPr>
        <p:spPr>
          <a:xfrm>
            <a:off x="22294852" y="12180385"/>
            <a:ext cx="19402426" cy="22126342"/>
          </a:xfrm>
          <a:prstGeom prst="rect">
            <a:avLst/>
          </a:prstGeom>
          <a:noFill/>
          <a:ln>
            <a:noFill/>
          </a:ln>
        </p:spPr>
        <p:txBody>
          <a:bodyPr spcFirstLastPara="1" wrap="square" lIns="91425" tIns="45700" rIns="91425" bIns="45700" anchor="t" anchorCtr="0">
            <a:noAutofit/>
          </a:bodyPr>
          <a:lstStyle>
            <a:lvl1pPr marL="457200" marR="0" lvl="0" indent="-533400" algn="l" rtl="0">
              <a:spcBef>
                <a:spcPts val="960"/>
              </a:spcBef>
              <a:spcAft>
                <a:spcPts val="0"/>
              </a:spcAft>
              <a:buClr>
                <a:schemeClr val="dk1"/>
              </a:buClr>
              <a:buSzPts val="4800"/>
              <a:buFont typeface="Arial"/>
              <a:buChar char="•"/>
              <a:defRPr sz="4800" b="0" i="0" u="none" strike="noStrike" cap="none">
                <a:solidFill>
                  <a:schemeClr val="dk1"/>
                </a:solidFill>
                <a:latin typeface="Arial"/>
                <a:ea typeface="Arial"/>
                <a:cs typeface="Arial"/>
                <a:sym typeface="Arial"/>
              </a:defRPr>
            </a:lvl1pPr>
            <a:lvl2pPr marL="914400" marR="0" lvl="1" indent="-482600" algn="l" rtl="0">
              <a:spcBef>
                <a:spcPts val="800"/>
              </a:spcBef>
              <a:spcAft>
                <a:spcPts val="0"/>
              </a:spcAft>
              <a:buClr>
                <a:schemeClr val="dk1"/>
              </a:buClr>
              <a:buSzPts val="4000"/>
              <a:buFont typeface="Arial"/>
              <a:buChar char="–"/>
              <a:defRPr sz="4000" b="0" i="0" u="none" strike="noStrike" cap="none">
                <a:solidFill>
                  <a:schemeClr val="dk1"/>
                </a:solidFill>
                <a:latin typeface="Arial"/>
                <a:ea typeface="Arial"/>
                <a:cs typeface="Arial"/>
                <a:sym typeface="Arial"/>
              </a:defRPr>
            </a:lvl2pPr>
            <a:lvl3pPr marL="1371600" marR="0" lvl="2" indent="-457200" algn="l" rtl="0">
              <a:spcBef>
                <a:spcPts val="720"/>
              </a:spcBef>
              <a:spcAft>
                <a:spcPts val="0"/>
              </a:spcAft>
              <a:buClr>
                <a:schemeClr val="dk1"/>
              </a:buClr>
              <a:buSzPts val="3600"/>
              <a:buFont typeface="Arial"/>
              <a:buChar char="•"/>
              <a:defRPr sz="3600" b="0" i="0" u="none" strike="noStrike" cap="none">
                <a:solidFill>
                  <a:schemeClr val="dk1"/>
                </a:solidFill>
                <a:latin typeface="Arial"/>
                <a:ea typeface="Arial"/>
                <a:cs typeface="Arial"/>
                <a:sym typeface="Arial"/>
              </a:defRPr>
            </a:lvl3pPr>
            <a:lvl4pPr marL="1828800" marR="0" lvl="3"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4pPr>
            <a:lvl5pPr marL="2286000" marR="0" lvl="4"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5pPr>
            <a:lvl6pPr marL="2743200" marR="0" lvl="5"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6pPr>
            <a:lvl7pPr marL="3200400" marR="0" lvl="6"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7pPr>
            <a:lvl8pPr marL="3657600" marR="0" lvl="7"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8pPr>
            <a:lvl9pPr marL="4114800" marR="0" lvl="8"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10"/>
          <p:cNvSpPr txBox="1">
            <a:spLocks noGrp="1"/>
          </p:cNvSpPr>
          <p:nvPr>
            <p:ph type="title"/>
          </p:nvPr>
        </p:nvSpPr>
        <p:spPr>
          <a:xfrm>
            <a:off x="2193927" y="1538405"/>
            <a:ext cx="39503351" cy="64008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8000" b="1" i="1" u="none" strike="noStrike" cap="none">
                <a:solidFill>
                  <a:srgbClr val="760000"/>
                </a:solidFill>
                <a:latin typeface="Arial"/>
                <a:ea typeface="Arial"/>
                <a:cs typeface="Arial"/>
                <a:sym typeface="Arial"/>
              </a:defRPr>
            </a:lvl1pPr>
            <a:lvl2pPr marR="0" lvl="1" algn="ctr" rtl="0">
              <a:spcBef>
                <a:spcPts val="0"/>
              </a:spcBef>
              <a:spcAft>
                <a:spcPts val="0"/>
              </a:spcAft>
              <a:buSzPts val="1400"/>
              <a:buNone/>
              <a:defRPr sz="8000" b="1" i="1" u="none" strike="noStrike" cap="none">
                <a:solidFill>
                  <a:srgbClr val="760000"/>
                </a:solidFill>
                <a:latin typeface="Arial"/>
                <a:ea typeface="Arial"/>
                <a:cs typeface="Arial"/>
                <a:sym typeface="Arial"/>
              </a:defRPr>
            </a:lvl2pPr>
            <a:lvl3pPr marR="0" lvl="2" algn="ctr" rtl="0">
              <a:spcBef>
                <a:spcPts val="0"/>
              </a:spcBef>
              <a:spcAft>
                <a:spcPts val="0"/>
              </a:spcAft>
              <a:buSzPts val="1400"/>
              <a:buNone/>
              <a:defRPr sz="8000" b="1" i="1" u="none" strike="noStrike" cap="none">
                <a:solidFill>
                  <a:srgbClr val="760000"/>
                </a:solidFill>
                <a:latin typeface="Arial"/>
                <a:ea typeface="Arial"/>
                <a:cs typeface="Arial"/>
                <a:sym typeface="Arial"/>
              </a:defRPr>
            </a:lvl3pPr>
            <a:lvl4pPr marR="0" lvl="3" algn="ctr" rtl="0">
              <a:spcBef>
                <a:spcPts val="0"/>
              </a:spcBef>
              <a:spcAft>
                <a:spcPts val="0"/>
              </a:spcAft>
              <a:buSzPts val="1400"/>
              <a:buNone/>
              <a:defRPr sz="8000" b="1" i="1" u="none" strike="noStrike" cap="none">
                <a:solidFill>
                  <a:srgbClr val="760000"/>
                </a:solidFill>
                <a:latin typeface="Arial"/>
                <a:ea typeface="Arial"/>
                <a:cs typeface="Arial"/>
                <a:sym typeface="Arial"/>
              </a:defRPr>
            </a:lvl4pPr>
            <a:lvl5pPr marR="0" lvl="4" algn="ctr" rtl="0">
              <a:spcBef>
                <a:spcPts val="0"/>
              </a:spcBef>
              <a:spcAft>
                <a:spcPts val="0"/>
              </a:spcAft>
              <a:buSzPts val="1400"/>
              <a:buNone/>
              <a:defRPr sz="8000" b="1" i="1" u="none" strike="noStrike" cap="none">
                <a:solidFill>
                  <a:srgbClr val="760000"/>
                </a:solidFill>
                <a:latin typeface="Arial"/>
                <a:ea typeface="Arial"/>
                <a:cs typeface="Arial"/>
                <a:sym typeface="Arial"/>
              </a:defRPr>
            </a:lvl5pPr>
            <a:lvl6pPr marR="0" lvl="5" algn="ctr" rtl="0">
              <a:spcBef>
                <a:spcPts val="0"/>
              </a:spcBef>
              <a:spcAft>
                <a:spcPts val="0"/>
              </a:spcAft>
              <a:buSzPts val="1400"/>
              <a:buNone/>
              <a:defRPr sz="8000" b="1" i="1" u="none" strike="noStrike" cap="none">
                <a:solidFill>
                  <a:srgbClr val="760000"/>
                </a:solidFill>
                <a:latin typeface="Arial"/>
                <a:ea typeface="Arial"/>
                <a:cs typeface="Arial"/>
                <a:sym typeface="Arial"/>
              </a:defRPr>
            </a:lvl6pPr>
            <a:lvl7pPr marR="0" lvl="6" algn="ctr" rtl="0">
              <a:spcBef>
                <a:spcPts val="0"/>
              </a:spcBef>
              <a:spcAft>
                <a:spcPts val="0"/>
              </a:spcAft>
              <a:buSzPts val="1400"/>
              <a:buNone/>
              <a:defRPr sz="8000" b="1" i="1" u="none" strike="noStrike" cap="none">
                <a:solidFill>
                  <a:srgbClr val="760000"/>
                </a:solidFill>
                <a:latin typeface="Arial"/>
                <a:ea typeface="Arial"/>
                <a:cs typeface="Arial"/>
                <a:sym typeface="Arial"/>
              </a:defRPr>
            </a:lvl7pPr>
            <a:lvl8pPr marR="0" lvl="7" algn="ctr" rtl="0">
              <a:spcBef>
                <a:spcPts val="0"/>
              </a:spcBef>
              <a:spcAft>
                <a:spcPts val="0"/>
              </a:spcAft>
              <a:buSzPts val="1400"/>
              <a:buNone/>
              <a:defRPr sz="8000" b="1" i="1" u="none" strike="noStrike" cap="none">
                <a:solidFill>
                  <a:srgbClr val="760000"/>
                </a:solidFill>
                <a:latin typeface="Arial"/>
                <a:ea typeface="Arial"/>
                <a:cs typeface="Arial"/>
                <a:sym typeface="Arial"/>
              </a:defRPr>
            </a:lvl8pPr>
            <a:lvl9pPr marR="0" lvl="8" algn="ctr" rtl="0">
              <a:spcBef>
                <a:spcPts val="0"/>
              </a:spcBef>
              <a:spcAft>
                <a:spcPts val="0"/>
              </a:spcAft>
              <a:buSzPts val="1400"/>
              <a:buNone/>
              <a:defRPr sz="8000" b="1" i="1" u="none" strike="noStrike" cap="none">
                <a:solidFill>
                  <a:srgbClr val="760000"/>
                </a:solidFill>
                <a:latin typeface="Arial"/>
                <a:ea typeface="Arial"/>
                <a:cs typeface="Arial"/>
                <a:sym typeface="Aria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3"/>
        <p:cNvGrpSpPr/>
        <p:nvPr/>
      </p:nvGrpSpPr>
      <p:grpSpPr>
        <a:xfrm>
          <a:off x="0" y="0"/>
          <a:ext cx="0" cy="0"/>
          <a:chOff x="0" y="0"/>
          <a:chExt cx="0" cy="0"/>
        </a:xfrm>
      </p:grpSpPr>
      <p:sp>
        <p:nvSpPr>
          <p:cNvPr id="34" name="Google Shape;34;p11"/>
          <p:cNvSpPr txBox="1">
            <a:spLocks noGrp="1"/>
          </p:cNvSpPr>
          <p:nvPr>
            <p:ph type="title"/>
          </p:nvPr>
        </p:nvSpPr>
        <p:spPr>
          <a:xfrm>
            <a:off x="2193926" y="1528646"/>
            <a:ext cx="14439900" cy="6508132"/>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4000" b="1" i="1" u="none" strike="noStrike" cap="none">
                <a:solidFill>
                  <a:srgbClr val="760000"/>
                </a:solidFill>
                <a:latin typeface="Arial"/>
                <a:ea typeface="Arial"/>
                <a:cs typeface="Arial"/>
                <a:sym typeface="Arial"/>
              </a:defRPr>
            </a:lvl1pPr>
            <a:lvl2pPr marR="0" lvl="1" algn="ctr" rtl="0">
              <a:spcBef>
                <a:spcPts val="0"/>
              </a:spcBef>
              <a:spcAft>
                <a:spcPts val="0"/>
              </a:spcAft>
              <a:buSzPts val="1400"/>
              <a:buNone/>
              <a:defRPr sz="8000" b="1" i="1" u="none" strike="noStrike" cap="none">
                <a:solidFill>
                  <a:srgbClr val="760000"/>
                </a:solidFill>
                <a:latin typeface="Arial"/>
                <a:ea typeface="Arial"/>
                <a:cs typeface="Arial"/>
                <a:sym typeface="Arial"/>
              </a:defRPr>
            </a:lvl2pPr>
            <a:lvl3pPr marR="0" lvl="2" algn="ctr" rtl="0">
              <a:spcBef>
                <a:spcPts val="0"/>
              </a:spcBef>
              <a:spcAft>
                <a:spcPts val="0"/>
              </a:spcAft>
              <a:buSzPts val="1400"/>
              <a:buNone/>
              <a:defRPr sz="8000" b="1" i="1" u="none" strike="noStrike" cap="none">
                <a:solidFill>
                  <a:srgbClr val="760000"/>
                </a:solidFill>
                <a:latin typeface="Arial"/>
                <a:ea typeface="Arial"/>
                <a:cs typeface="Arial"/>
                <a:sym typeface="Arial"/>
              </a:defRPr>
            </a:lvl3pPr>
            <a:lvl4pPr marR="0" lvl="3" algn="ctr" rtl="0">
              <a:spcBef>
                <a:spcPts val="0"/>
              </a:spcBef>
              <a:spcAft>
                <a:spcPts val="0"/>
              </a:spcAft>
              <a:buSzPts val="1400"/>
              <a:buNone/>
              <a:defRPr sz="8000" b="1" i="1" u="none" strike="noStrike" cap="none">
                <a:solidFill>
                  <a:srgbClr val="760000"/>
                </a:solidFill>
                <a:latin typeface="Arial"/>
                <a:ea typeface="Arial"/>
                <a:cs typeface="Arial"/>
                <a:sym typeface="Arial"/>
              </a:defRPr>
            </a:lvl4pPr>
            <a:lvl5pPr marR="0" lvl="4" algn="ctr" rtl="0">
              <a:spcBef>
                <a:spcPts val="0"/>
              </a:spcBef>
              <a:spcAft>
                <a:spcPts val="0"/>
              </a:spcAft>
              <a:buSzPts val="1400"/>
              <a:buNone/>
              <a:defRPr sz="8000" b="1" i="1" u="none" strike="noStrike" cap="none">
                <a:solidFill>
                  <a:srgbClr val="760000"/>
                </a:solidFill>
                <a:latin typeface="Arial"/>
                <a:ea typeface="Arial"/>
                <a:cs typeface="Arial"/>
                <a:sym typeface="Arial"/>
              </a:defRPr>
            </a:lvl5pPr>
            <a:lvl6pPr marR="0" lvl="5" algn="ctr" rtl="0">
              <a:spcBef>
                <a:spcPts val="0"/>
              </a:spcBef>
              <a:spcAft>
                <a:spcPts val="0"/>
              </a:spcAft>
              <a:buSzPts val="1400"/>
              <a:buNone/>
              <a:defRPr sz="8000" b="1" i="1" u="none" strike="noStrike" cap="none">
                <a:solidFill>
                  <a:srgbClr val="760000"/>
                </a:solidFill>
                <a:latin typeface="Arial"/>
                <a:ea typeface="Arial"/>
                <a:cs typeface="Arial"/>
                <a:sym typeface="Arial"/>
              </a:defRPr>
            </a:lvl6pPr>
            <a:lvl7pPr marR="0" lvl="6" algn="ctr" rtl="0">
              <a:spcBef>
                <a:spcPts val="0"/>
              </a:spcBef>
              <a:spcAft>
                <a:spcPts val="0"/>
              </a:spcAft>
              <a:buSzPts val="1400"/>
              <a:buNone/>
              <a:defRPr sz="8000" b="1" i="1" u="none" strike="noStrike" cap="none">
                <a:solidFill>
                  <a:srgbClr val="760000"/>
                </a:solidFill>
                <a:latin typeface="Arial"/>
                <a:ea typeface="Arial"/>
                <a:cs typeface="Arial"/>
                <a:sym typeface="Arial"/>
              </a:defRPr>
            </a:lvl7pPr>
            <a:lvl8pPr marR="0" lvl="7" algn="ctr" rtl="0">
              <a:spcBef>
                <a:spcPts val="0"/>
              </a:spcBef>
              <a:spcAft>
                <a:spcPts val="0"/>
              </a:spcAft>
              <a:buSzPts val="1400"/>
              <a:buNone/>
              <a:defRPr sz="8000" b="1" i="1" u="none" strike="noStrike" cap="none">
                <a:solidFill>
                  <a:srgbClr val="760000"/>
                </a:solidFill>
                <a:latin typeface="Arial"/>
                <a:ea typeface="Arial"/>
                <a:cs typeface="Arial"/>
                <a:sym typeface="Arial"/>
              </a:defRPr>
            </a:lvl8pPr>
            <a:lvl9pPr marR="0" lvl="8" algn="ctr" rtl="0">
              <a:spcBef>
                <a:spcPts val="0"/>
              </a:spcBef>
              <a:spcAft>
                <a:spcPts val="0"/>
              </a:spcAft>
              <a:buSzPts val="1400"/>
              <a:buNone/>
              <a:defRPr sz="8000" b="1" i="1" u="none" strike="noStrike" cap="none">
                <a:solidFill>
                  <a:srgbClr val="760000"/>
                </a:solidFill>
                <a:latin typeface="Arial"/>
                <a:ea typeface="Arial"/>
                <a:cs typeface="Arial"/>
                <a:sym typeface="Arial"/>
              </a:defRPr>
            </a:lvl9pPr>
          </a:lstStyle>
          <a:p>
            <a:endParaRPr/>
          </a:p>
        </p:txBody>
      </p:sp>
      <p:sp>
        <p:nvSpPr>
          <p:cNvPr id="35" name="Google Shape;35;p11"/>
          <p:cNvSpPr txBox="1">
            <a:spLocks noGrp="1"/>
          </p:cNvSpPr>
          <p:nvPr>
            <p:ph type="body" idx="1"/>
          </p:nvPr>
        </p:nvSpPr>
        <p:spPr>
          <a:xfrm>
            <a:off x="17160877" y="1528648"/>
            <a:ext cx="24536399" cy="32778079"/>
          </a:xfrm>
          <a:prstGeom prst="rect">
            <a:avLst/>
          </a:prstGeom>
          <a:noFill/>
          <a:ln>
            <a:noFill/>
          </a:ln>
        </p:spPr>
        <p:txBody>
          <a:bodyPr spcFirstLastPara="1" wrap="square" lIns="91425" tIns="45700" rIns="91425" bIns="45700" anchor="t" anchorCtr="0">
            <a:noAutofit/>
          </a:bodyPr>
          <a:lstStyle>
            <a:lvl1pPr marL="457200" marR="0" lvl="0" indent="-635000" algn="l" rtl="0">
              <a:spcBef>
                <a:spcPts val="1280"/>
              </a:spcBef>
              <a:spcAft>
                <a:spcPts val="0"/>
              </a:spcAft>
              <a:buClr>
                <a:schemeClr val="dk1"/>
              </a:buClr>
              <a:buSzPts val="6400"/>
              <a:buFont typeface="Arial"/>
              <a:buChar char="•"/>
              <a:defRPr sz="6400" b="0" i="0" u="none" strike="noStrike" cap="none">
                <a:solidFill>
                  <a:schemeClr val="dk1"/>
                </a:solidFill>
                <a:latin typeface="Arial"/>
                <a:ea typeface="Arial"/>
                <a:cs typeface="Arial"/>
                <a:sym typeface="Arial"/>
              </a:defRPr>
            </a:lvl1pPr>
            <a:lvl2pPr marL="914400" marR="0" lvl="1" indent="-584200" algn="l" rtl="0">
              <a:spcBef>
                <a:spcPts val="1120"/>
              </a:spcBef>
              <a:spcAft>
                <a:spcPts val="0"/>
              </a:spcAft>
              <a:buClr>
                <a:schemeClr val="dk1"/>
              </a:buClr>
              <a:buSzPts val="5600"/>
              <a:buFont typeface="Arial"/>
              <a:buChar char="–"/>
              <a:defRPr sz="5600" b="0" i="0" u="none" strike="noStrike" cap="none">
                <a:solidFill>
                  <a:schemeClr val="dk1"/>
                </a:solidFill>
                <a:latin typeface="Arial"/>
                <a:ea typeface="Arial"/>
                <a:cs typeface="Arial"/>
                <a:sym typeface="Arial"/>
              </a:defRPr>
            </a:lvl2pPr>
            <a:lvl3pPr marL="1371600" marR="0" lvl="2" indent="-533400" algn="l" rtl="0">
              <a:spcBef>
                <a:spcPts val="960"/>
              </a:spcBef>
              <a:spcAft>
                <a:spcPts val="0"/>
              </a:spcAft>
              <a:buClr>
                <a:schemeClr val="dk1"/>
              </a:buClr>
              <a:buSzPts val="4800"/>
              <a:buFont typeface="Arial"/>
              <a:buChar char="•"/>
              <a:defRPr sz="4800" b="0" i="0" u="none" strike="noStrike" cap="none">
                <a:solidFill>
                  <a:schemeClr val="dk1"/>
                </a:solidFill>
                <a:latin typeface="Arial"/>
                <a:ea typeface="Arial"/>
                <a:cs typeface="Arial"/>
                <a:sym typeface="Arial"/>
              </a:defRPr>
            </a:lvl3pPr>
            <a:lvl4pPr marL="1828800" marR="0" lvl="3" indent="-482600" algn="l" rtl="0">
              <a:spcBef>
                <a:spcPts val="800"/>
              </a:spcBef>
              <a:spcAft>
                <a:spcPts val="0"/>
              </a:spcAft>
              <a:buClr>
                <a:schemeClr val="dk1"/>
              </a:buClr>
              <a:buSzPts val="4000"/>
              <a:buFont typeface="Arial"/>
              <a:buChar char="–"/>
              <a:defRPr sz="4000" b="0" i="0" u="none" strike="noStrike" cap="none">
                <a:solidFill>
                  <a:schemeClr val="dk1"/>
                </a:solidFill>
                <a:latin typeface="Arial"/>
                <a:ea typeface="Arial"/>
                <a:cs typeface="Arial"/>
                <a:sym typeface="Arial"/>
              </a:defRPr>
            </a:lvl4pPr>
            <a:lvl5pPr marL="2286000" marR="0" lvl="4" indent="-482600" algn="l" rtl="0">
              <a:spcBef>
                <a:spcPts val="800"/>
              </a:spcBef>
              <a:spcAft>
                <a:spcPts val="0"/>
              </a:spcAft>
              <a:buClr>
                <a:schemeClr val="dk1"/>
              </a:buClr>
              <a:buSzPts val="4000"/>
              <a:buFont typeface="Arial"/>
              <a:buChar char="»"/>
              <a:defRPr sz="4000" b="0" i="0" u="none" strike="noStrike" cap="none">
                <a:solidFill>
                  <a:schemeClr val="dk1"/>
                </a:solidFill>
                <a:latin typeface="Arial"/>
                <a:ea typeface="Arial"/>
                <a:cs typeface="Arial"/>
                <a:sym typeface="Arial"/>
              </a:defRPr>
            </a:lvl5pPr>
            <a:lvl6pPr marL="2743200" marR="0" lvl="5" indent="-482600" algn="l" rtl="0">
              <a:spcBef>
                <a:spcPts val="800"/>
              </a:spcBef>
              <a:spcAft>
                <a:spcPts val="0"/>
              </a:spcAft>
              <a:buClr>
                <a:schemeClr val="dk1"/>
              </a:buClr>
              <a:buSzPts val="4000"/>
              <a:buFont typeface="Arial"/>
              <a:buChar char="»"/>
              <a:defRPr sz="4000" b="0" i="0" u="none" strike="noStrike" cap="none">
                <a:solidFill>
                  <a:schemeClr val="dk1"/>
                </a:solidFill>
                <a:latin typeface="Arial"/>
                <a:ea typeface="Arial"/>
                <a:cs typeface="Arial"/>
                <a:sym typeface="Arial"/>
              </a:defRPr>
            </a:lvl6pPr>
            <a:lvl7pPr marL="3200400" marR="0" lvl="6" indent="-482600" algn="l" rtl="0">
              <a:spcBef>
                <a:spcPts val="800"/>
              </a:spcBef>
              <a:spcAft>
                <a:spcPts val="0"/>
              </a:spcAft>
              <a:buClr>
                <a:schemeClr val="dk1"/>
              </a:buClr>
              <a:buSzPts val="4000"/>
              <a:buFont typeface="Arial"/>
              <a:buChar char="»"/>
              <a:defRPr sz="4000" b="0" i="0" u="none" strike="noStrike" cap="none">
                <a:solidFill>
                  <a:schemeClr val="dk1"/>
                </a:solidFill>
                <a:latin typeface="Arial"/>
                <a:ea typeface="Arial"/>
                <a:cs typeface="Arial"/>
                <a:sym typeface="Arial"/>
              </a:defRPr>
            </a:lvl7pPr>
            <a:lvl8pPr marL="3657600" marR="0" lvl="7" indent="-482600" algn="l" rtl="0">
              <a:spcBef>
                <a:spcPts val="800"/>
              </a:spcBef>
              <a:spcAft>
                <a:spcPts val="0"/>
              </a:spcAft>
              <a:buClr>
                <a:schemeClr val="dk1"/>
              </a:buClr>
              <a:buSzPts val="4000"/>
              <a:buFont typeface="Arial"/>
              <a:buChar char="»"/>
              <a:defRPr sz="4000" b="0" i="0" u="none" strike="noStrike" cap="none">
                <a:solidFill>
                  <a:schemeClr val="dk1"/>
                </a:solidFill>
                <a:latin typeface="Arial"/>
                <a:ea typeface="Arial"/>
                <a:cs typeface="Arial"/>
                <a:sym typeface="Arial"/>
              </a:defRPr>
            </a:lvl8pPr>
            <a:lvl9pPr marL="4114800" marR="0" lvl="8" indent="-482600" algn="l" rtl="0">
              <a:spcBef>
                <a:spcPts val="800"/>
              </a:spcBef>
              <a:spcAft>
                <a:spcPts val="0"/>
              </a:spcAft>
              <a:buClr>
                <a:schemeClr val="dk1"/>
              </a:buClr>
              <a:buSzPts val="4000"/>
              <a:buFont typeface="Arial"/>
              <a:buChar char="»"/>
              <a:defRPr sz="4000" b="0" i="0" u="none" strike="noStrike" cap="none">
                <a:solidFill>
                  <a:schemeClr val="dk1"/>
                </a:solidFill>
                <a:latin typeface="Arial"/>
                <a:ea typeface="Arial"/>
                <a:cs typeface="Arial"/>
                <a:sym typeface="Arial"/>
              </a:defRPr>
            </a:lvl9pPr>
          </a:lstStyle>
          <a:p>
            <a:endParaRPr/>
          </a:p>
        </p:txBody>
      </p:sp>
      <p:sp>
        <p:nvSpPr>
          <p:cNvPr id="36" name="Google Shape;36;p11"/>
          <p:cNvSpPr txBox="1">
            <a:spLocks noGrp="1"/>
          </p:cNvSpPr>
          <p:nvPr>
            <p:ph type="body" idx="2"/>
          </p:nvPr>
        </p:nvSpPr>
        <p:spPr>
          <a:xfrm>
            <a:off x="2193926" y="8036779"/>
            <a:ext cx="14439900" cy="262699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L="3200400" marR="0" lvl="6"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L="3657600" marR="0" lvl="7"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L="4114800" marR="0" lvl="8"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7"/>
        <p:cNvGrpSpPr/>
        <p:nvPr/>
      </p:nvGrpSpPr>
      <p:grpSpPr>
        <a:xfrm>
          <a:off x="0" y="0"/>
          <a:ext cx="0" cy="0"/>
          <a:chOff x="0" y="0"/>
          <a:chExt cx="0" cy="0"/>
        </a:xfrm>
      </p:grpSpPr>
      <p:sp>
        <p:nvSpPr>
          <p:cNvPr id="38" name="Google Shape;38;p12"/>
          <p:cNvSpPr txBox="1">
            <a:spLocks noGrp="1"/>
          </p:cNvSpPr>
          <p:nvPr>
            <p:ph type="title"/>
          </p:nvPr>
        </p:nvSpPr>
        <p:spPr>
          <a:xfrm>
            <a:off x="8604251" y="26884663"/>
            <a:ext cx="26333450" cy="3171129"/>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4000" b="1" i="1" u="none" strike="noStrike" cap="none">
                <a:solidFill>
                  <a:srgbClr val="760000"/>
                </a:solidFill>
                <a:latin typeface="Arial"/>
                <a:ea typeface="Arial"/>
                <a:cs typeface="Arial"/>
                <a:sym typeface="Arial"/>
              </a:defRPr>
            </a:lvl1pPr>
            <a:lvl2pPr marR="0" lvl="1" algn="ctr" rtl="0">
              <a:spcBef>
                <a:spcPts val="0"/>
              </a:spcBef>
              <a:spcAft>
                <a:spcPts val="0"/>
              </a:spcAft>
              <a:buSzPts val="1400"/>
              <a:buNone/>
              <a:defRPr sz="8000" b="1" i="1" u="none" strike="noStrike" cap="none">
                <a:solidFill>
                  <a:srgbClr val="760000"/>
                </a:solidFill>
                <a:latin typeface="Arial"/>
                <a:ea typeface="Arial"/>
                <a:cs typeface="Arial"/>
                <a:sym typeface="Arial"/>
              </a:defRPr>
            </a:lvl2pPr>
            <a:lvl3pPr marR="0" lvl="2" algn="ctr" rtl="0">
              <a:spcBef>
                <a:spcPts val="0"/>
              </a:spcBef>
              <a:spcAft>
                <a:spcPts val="0"/>
              </a:spcAft>
              <a:buSzPts val="1400"/>
              <a:buNone/>
              <a:defRPr sz="8000" b="1" i="1" u="none" strike="noStrike" cap="none">
                <a:solidFill>
                  <a:srgbClr val="760000"/>
                </a:solidFill>
                <a:latin typeface="Arial"/>
                <a:ea typeface="Arial"/>
                <a:cs typeface="Arial"/>
                <a:sym typeface="Arial"/>
              </a:defRPr>
            </a:lvl3pPr>
            <a:lvl4pPr marR="0" lvl="3" algn="ctr" rtl="0">
              <a:spcBef>
                <a:spcPts val="0"/>
              </a:spcBef>
              <a:spcAft>
                <a:spcPts val="0"/>
              </a:spcAft>
              <a:buSzPts val="1400"/>
              <a:buNone/>
              <a:defRPr sz="8000" b="1" i="1" u="none" strike="noStrike" cap="none">
                <a:solidFill>
                  <a:srgbClr val="760000"/>
                </a:solidFill>
                <a:latin typeface="Arial"/>
                <a:ea typeface="Arial"/>
                <a:cs typeface="Arial"/>
                <a:sym typeface="Arial"/>
              </a:defRPr>
            </a:lvl4pPr>
            <a:lvl5pPr marR="0" lvl="4" algn="ctr" rtl="0">
              <a:spcBef>
                <a:spcPts val="0"/>
              </a:spcBef>
              <a:spcAft>
                <a:spcPts val="0"/>
              </a:spcAft>
              <a:buSzPts val="1400"/>
              <a:buNone/>
              <a:defRPr sz="8000" b="1" i="1" u="none" strike="noStrike" cap="none">
                <a:solidFill>
                  <a:srgbClr val="760000"/>
                </a:solidFill>
                <a:latin typeface="Arial"/>
                <a:ea typeface="Arial"/>
                <a:cs typeface="Arial"/>
                <a:sym typeface="Arial"/>
              </a:defRPr>
            </a:lvl5pPr>
            <a:lvl6pPr marR="0" lvl="5" algn="ctr" rtl="0">
              <a:spcBef>
                <a:spcPts val="0"/>
              </a:spcBef>
              <a:spcAft>
                <a:spcPts val="0"/>
              </a:spcAft>
              <a:buSzPts val="1400"/>
              <a:buNone/>
              <a:defRPr sz="8000" b="1" i="1" u="none" strike="noStrike" cap="none">
                <a:solidFill>
                  <a:srgbClr val="760000"/>
                </a:solidFill>
                <a:latin typeface="Arial"/>
                <a:ea typeface="Arial"/>
                <a:cs typeface="Arial"/>
                <a:sym typeface="Arial"/>
              </a:defRPr>
            </a:lvl6pPr>
            <a:lvl7pPr marR="0" lvl="6" algn="ctr" rtl="0">
              <a:spcBef>
                <a:spcPts val="0"/>
              </a:spcBef>
              <a:spcAft>
                <a:spcPts val="0"/>
              </a:spcAft>
              <a:buSzPts val="1400"/>
              <a:buNone/>
              <a:defRPr sz="8000" b="1" i="1" u="none" strike="noStrike" cap="none">
                <a:solidFill>
                  <a:srgbClr val="760000"/>
                </a:solidFill>
                <a:latin typeface="Arial"/>
                <a:ea typeface="Arial"/>
                <a:cs typeface="Arial"/>
                <a:sym typeface="Arial"/>
              </a:defRPr>
            </a:lvl7pPr>
            <a:lvl8pPr marR="0" lvl="7" algn="ctr" rtl="0">
              <a:spcBef>
                <a:spcPts val="0"/>
              </a:spcBef>
              <a:spcAft>
                <a:spcPts val="0"/>
              </a:spcAft>
              <a:buSzPts val="1400"/>
              <a:buNone/>
              <a:defRPr sz="8000" b="1" i="1" u="none" strike="noStrike" cap="none">
                <a:solidFill>
                  <a:srgbClr val="760000"/>
                </a:solidFill>
                <a:latin typeface="Arial"/>
                <a:ea typeface="Arial"/>
                <a:cs typeface="Arial"/>
                <a:sym typeface="Arial"/>
              </a:defRPr>
            </a:lvl8pPr>
            <a:lvl9pPr marR="0" lvl="8" algn="ctr" rtl="0">
              <a:spcBef>
                <a:spcPts val="0"/>
              </a:spcBef>
              <a:spcAft>
                <a:spcPts val="0"/>
              </a:spcAft>
              <a:buSzPts val="1400"/>
              <a:buNone/>
              <a:defRPr sz="8000" b="1" i="1" u="none" strike="noStrike" cap="none">
                <a:solidFill>
                  <a:srgbClr val="760000"/>
                </a:solidFill>
                <a:latin typeface="Arial"/>
                <a:ea typeface="Arial"/>
                <a:cs typeface="Arial"/>
                <a:sym typeface="Arial"/>
              </a:defRPr>
            </a:lvl9pPr>
          </a:lstStyle>
          <a:p>
            <a:endParaRPr/>
          </a:p>
        </p:txBody>
      </p:sp>
      <p:sp>
        <p:nvSpPr>
          <p:cNvPr id="39" name="Google Shape;39;p12"/>
          <p:cNvSpPr>
            <a:spLocks noGrp="1"/>
          </p:cNvSpPr>
          <p:nvPr>
            <p:ph type="pic" idx="2"/>
          </p:nvPr>
        </p:nvSpPr>
        <p:spPr>
          <a:xfrm>
            <a:off x="8604251" y="3431325"/>
            <a:ext cx="26333450" cy="23043529"/>
          </a:xfrm>
          <a:prstGeom prst="rect">
            <a:avLst/>
          </a:prstGeom>
          <a:noFill/>
          <a:ln>
            <a:noFill/>
          </a:ln>
        </p:spPr>
        <p:txBody>
          <a:bodyPr spcFirstLastPara="1" wrap="square" lIns="91425" tIns="45700" rIns="91425" bIns="45700" anchor="t" anchorCtr="0">
            <a:noAutofit/>
          </a:bodyPr>
          <a:lstStyle>
            <a:lvl1pPr marR="0" lvl="0" algn="l" rtl="0">
              <a:spcBef>
                <a:spcPts val="1280"/>
              </a:spcBef>
              <a:spcAft>
                <a:spcPts val="0"/>
              </a:spcAft>
              <a:buClr>
                <a:schemeClr val="dk1"/>
              </a:buClr>
              <a:buSzPts val="6400"/>
              <a:buFont typeface="Arial"/>
              <a:buNone/>
              <a:defRPr sz="6400" b="0" i="0" u="none" strike="noStrike" cap="none">
                <a:solidFill>
                  <a:schemeClr val="dk1"/>
                </a:solidFill>
                <a:latin typeface="Arial"/>
                <a:ea typeface="Arial"/>
                <a:cs typeface="Arial"/>
                <a:sym typeface="Arial"/>
              </a:defRPr>
            </a:lvl1pPr>
            <a:lvl2pPr marR="0" lvl="1" algn="l" rtl="0">
              <a:spcBef>
                <a:spcPts val="112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2pPr>
            <a:lvl3pPr marR="0" lvl="2" algn="l" rtl="0">
              <a:spcBef>
                <a:spcPts val="96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spcBef>
                <a:spcPts val="80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4pPr>
            <a:lvl5pPr marR="0" lvl="4" algn="l" rtl="0">
              <a:spcBef>
                <a:spcPts val="80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5pPr>
            <a:lvl6pPr marR="0" lvl="5" algn="l" rtl="0">
              <a:spcBef>
                <a:spcPts val="80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6pPr>
            <a:lvl7pPr marR="0" lvl="6" algn="l" rtl="0">
              <a:spcBef>
                <a:spcPts val="80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7pPr>
            <a:lvl8pPr marR="0" lvl="7" algn="l" rtl="0">
              <a:spcBef>
                <a:spcPts val="80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8pPr>
            <a:lvl9pPr marR="0" lvl="8" algn="l" rtl="0">
              <a:spcBef>
                <a:spcPts val="80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9pPr>
          </a:lstStyle>
          <a:p>
            <a:endParaRPr/>
          </a:p>
        </p:txBody>
      </p:sp>
      <p:sp>
        <p:nvSpPr>
          <p:cNvPr id="40" name="Google Shape;40;p12"/>
          <p:cNvSpPr txBox="1">
            <a:spLocks noGrp="1"/>
          </p:cNvSpPr>
          <p:nvPr>
            <p:ph type="body" idx="1"/>
          </p:nvPr>
        </p:nvSpPr>
        <p:spPr>
          <a:xfrm>
            <a:off x="8604251" y="30055791"/>
            <a:ext cx="26333450" cy="450788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L="3200400" marR="0" lvl="6"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L="3657600" marR="0" lvl="7"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L="4114800" marR="0" lvl="8"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p3"/>
          <p:cNvSpPr/>
          <p:nvPr/>
        </p:nvSpPr>
        <p:spPr>
          <a:xfrm>
            <a:off x="43213019" y="6657123"/>
            <a:ext cx="685800" cy="31800645"/>
          </a:xfrm>
          <a:prstGeom prst="rect">
            <a:avLst/>
          </a:prstGeom>
          <a:solidFill>
            <a:srgbClr val="29459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0400" b="1" i="0" u="none" strike="noStrike" cap="none">
              <a:solidFill>
                <a:schemeClr val="dk1"/>
              </a:solidFill>
              <a:latin typeface="Arial"/>
              <a:ea typeface="Arial"/>
              <a:cs typeface="Arial"/>
              <a:sym typeface="Arial"/>
            </a:endParaRPr>
          </a:p>
        </p:txBody>
      </p:sp>
      <p:sp>
        <p:nvSpPr>
          <p:cNvPr id="11" name="Google Shape;11;p3"/>
          <p:cNvSpPr/>
          <p:nvPr/>
        </p:nvSpPr>
        <p:spPr>
          <a:xfrm>
            <a:off x="0" y="6657123"/>
            <a:ext cx="685800" cy="31800645"/>
          </a:xfrm>
          <a:prstGeom prst="rect">
            <a:avLst/>
          </a:prstGeom>
          <a:solidFill>
            <a:srgbClr val="76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0400" b="1" i="0" u="none" strike="noStrike" cap="none">
              <a:solidFill>
                <a:schemeClr val="dk1"/>
              </a:solidFill>
              <a:latin typeface="Arial"/>
              <a:ea typeface="Arial"/>
              <a:cs typeface="Arial"/>
              <a:sym typeface="Arial"/>
            </a:endParaRPr>
          </a:p>
        </p:txBody>
      </p:sp>
      <p:pic>
        <p:nvPicPr>
          <p:cNvPr id="12" name="Google Shape;12;p3"/>
          <p:cNvPicPr preferRelativeResize="0"/>
          <p:nvPr/>
        </p:nvPicPr>
        <p:blipFill rotWithShape="1">
          <a:blip r:embed="rId13">
            <a:alphaModFix/>
          </a:blip>
          <a:srcRect/>
          <a:stretch/>
        </p:blipFill>
        <p:spPr>
          <a:xfrm>
            <a:off x="472492" y="518070"/>
            <a:ext cx="8961120" cy="5679649"/>
          </a:xfrm>
          <a:prstGeom prst="rect">
            <a:avLst/>
          </a:prstGeom>
          <a:noFill/>
          <a:ln>
            <a:noFill/>
          </a:ln>
        </p:spPr>
      </p:pic>
      <p:cxnSp>
        <p:nvCxnSpPr>
          <p:cNvPr id="13" name="Google Shape;13;p3"/>
          <p:cNvCxnSpPr/>
          <p:nvPr/>
        </p:nvCxnSpPr>
        <p:spPr>
          <a:xfrm>
            <a:off x="-48126" y="6657123"/>
            <a:ext cx="43946946" cy="0"/>
          </a:xfrm>
          <a:prstGeom prst="straightConnector1">
            <a:avLst/>
          </a:prstGeom>
          <a:noFill/>
          <a:ln w="317500" cap="flat" cmpd="sng">
            <a:solidFill>
              <a:srgbClr val="B5AF67"/>
            </a:solidFill>
            <a:prstDash val="solid"/>
            <a:round/>
            <a:headEnd type="none" w="med" len="med"/>
            <a:tailEnd type="none" w="med" len="med"/>
          </a:ln>
        </p:spPr>
      </p:cxnSp>
      <p:cxnSp>
        <p:nvCxnSpPr>
          <p:cNvPr id="14" name="Google Shape;14;p3"/>
          <p:cNvCxnSpPr/>
          <p:nvPr/>
        </p:nvCxnSpPr>
        <p:spPr>
          <a:xfrm>
            <a:off x="-48126" y="38351831"/>
            <a:ext cx="43946946" cy="52968"/>
          </a:xfrm>
          <a:prstGeom prst="straightConnector1">
            <a:avLst/>
          </a:prstGeom>
          <a:noFill/>
          <a:ln w="381000" cap="flat" cmpd="sng">
            <a:solidFill>
              <a:srgbClr val="B5AF67"/>
            </a:solidFill>
            <a:prstDash val="solid"/>
            <a:round/>
            <a:headEnd type="none" w="med" len="med"/>
            <a:tailEnd type="none" w="med" len="med"/>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tif"/><Relationship Id="rId11" Type="http://schemas.openxmlformats.org/officeDocument/2006/relationships/image" Target="../media/image10.tiff"/><Relationship Id="rId5" Type="http://schemas.openxmlformats.org/officeDocument/2006/relationships/image" Target="../media/image4.tiff"/><Relationship Id="rId10" Type="http://schemas.openxmlformats.org/officeDocument/2006/relationships/image" Target="../media/image9.tiff"/><Relationship Id="rId4" Type="http://schemas.openxmlformats.org/officeDocument/2006/relationships/image" Target="../media/image3.pn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1048" name="TextBox 1047">
            <a:extLst>
              <a:ext uri="{FF2B5EF4-FFF2-40B4-BE49-F238E27FC236}">
                <a16:creationId xmlns:a16="http://schemas.microsoft.com/office/drawing/2014/main" id="{D7A1BCD1-5673-519D-3B52-08ED6C92FE55}"/>
              </a:ext>
            </a:extLst>
          </p:cNvPr>
          <p:cNvSpPr txBox="1"/>
          <p:nvPr/>
        </p:nvSpPr>
        <p:spPr>
          <a:xfrm>
            <a:off x="31239079" y="30233674"/>
            <a:ext cx="11887200" cy="3154710"/>
          </a:xfrm>
          <a:prstGeom prst="rect">
            <a:avLst/>
          </a:prstGeom>
          <a:noFill/>
        </p:spPr>
        <p:txBody>
          <a:bodyPr wrap="square">
            <a:spAutoFit/>
          </a:bodyPr>
          <a:lstStyle/>
          <a:p>
            <a:pPr algn="ctr"/>
            <a:r>
              <a:rPr lang="en-US" sz="5500" b="1" u="sng" dirty="0">
                <a:latin typeface="Calibri" panose="020F0502020204030204" pitchFamily="34" charset="0"/>
                <a:cs typeface="Calibri" panose="020F0502020204030204" pitchFamily="34" charset="0"/>
              </a:rPr>
              <a:t>			Future Directions			</a:t>
            </a:r>
            <a:endParaRPr lang="en-US" sz="4800" u="sng" dirty="0">
              <a:latin typeface="Calibri" panose="020F0502020204030204" pitchFamily="34" charset="0"/>
              <a:cs typeface="Calibri" panose="020F0502020204030204" pitchFamily="34" charset="0"/>
            </a:endParaRPr>
          </a:p>
          <a:p>
            <a:pPr marL="1219200" indent="-685800">
              <a:buFont typeface="Arial" panose="020B0604020202020204" pitchFamily="34" charset="0"/>
              <a:buChar char="•"/>
            </a:pPr>
            <a:r>
              <a:rPr lang="en-US" sz="4800" dirty="0">
                <a:latin typeface="Calibri" panose="020F0502020204030204" pitchFamily="34" charset="0"/>
                <a:cs typeface="Calibri" panose="020F0502020204030204" pitchFamily="34" charset="0"/>
              </a:rPr>
              <a:t>Titrate Taxol exposure </a:t>
            </a:r>
          </a:p>
          <a:p>
            <a:pPr marL="1219200" indent="-685800">
              <a:buFont typeface="Arial" panose="020B0604020202020204" pitchFamily="34" charset="0"/>
              <a:buChar char="•"/>
            </a:pPr>
            <a:r>
              <a:rPr lang="en-US" sz="4800" dirty="0">
                <a:latin typeface="Calibri" panose="020F0502020204030204" pitchFamily="34" charset="0"/>
                <a:cs typeface="Calibri" panose="020F0502020204030204" pitchFamily="34" charset="0"/>
              </a:rPr>
              <a:t>Genetic epistasis with </a:t>
            </a:r>
            <a:r>
              <a:rPr lang="en-US" sz="4800" i="1" dirty="0">
                <a:latin typeface="Calibri" panose="020F0502020204030204" pitchFamily="34" charset="0"/>
                <a:cs typeface="Calibri" panose="020F0502020204030204" pitchFamily="34" charset="0"/>
              </a:rPr>
              <a:t>rpm-1</a:t>
            </a:r>
            <a:r>
              <a:rPr lang="en-US" sz="4800" dirty="0">
                <a:latin typeface="Calibri" panose="020F0502020204030204" pitchFamily="34" charset="0"/>
                <a:cs typeface="Calibri" panose="020F0502020204030204" pitchFamily="34" charset="0"/>
              </a:rPr>
              <a:t> pathway</a:t>
            </a:r>
          </a:p>
          <a:p>
            <a:pPr marL="1219200" indent="-685800">
              <a:buFont typeface="Arial" panose="020B0604020202020204" pitchFamily="34" charset="0"/>
              <a:buChar char="•"/>
            </a:pPr>
            <a:r>
              <a:rPr lang="en-US" sz="4800" dirty="0">
                <a:latin typeface="Calibri" panose="020F0502020204030204" pitchFamily="34" charset="0"/>
                <a:cs typeface="Calibri" panose="020F0502020204030204" pitchFamily="34" charset="0"/>
              </a:rPr>
              <a:t>Imaging microtubule dynamics </a:t>
            </a:r>
            <a:r>
              <a:rPr lang="en-US" sz="4800" i="1" dirty="0">
                <a:latin typeface="Calibri" panose="020F0502020204030204" pitchFamily="34" charset="0"/>
                <a:cs typeface="Calibri" panose="020F0502020204030204" pitchFamily="34" charset="0"/>
              </a:rPr>
              <a:t>in vivo</a:t>
            </a:r>
            <a:endParaRPr lang="en-US" sz="4800" dirty="0">
              <a:latin typeface="Calibri" panose="020F0502020204030204" pitchFamily="34" charset="0"/>
              <a:cs typeface="Calibri" panose="020F0502020204030204" pitchFamily="34" charset="0"/>
            </a:endParaRPr>
          </a:p>
        </p:txBody>
      </p:sp>
      <p:grpSp>
        <p:nvGrpSpPr>
          <p:cNvPr id="25" name="Group 24">
            <a:extLst>
              <a:ext uri="{FF2B5EF4-FFF2-40B4-BE49-F238E27FC236}">
                <a16:creationId xmlns:a16="http://schemas.microsoft.com/office/drawing/2014/main" id="{3CCD1AFC-6317-DB7D-071B-470089677E76}"/>
              </a:ext>
            </a:extLst>
          </p:cNvPr>
          <p:cNvGrpSpPr/>
          <p:nvPr/>
        </p:nvGrpSpPr>
        <p:grpSpPr>
          <a:xfrm>
            <a:off x="13341459" y="32618383"/>
            <a:ext cx="9021643" cy="3055178"/>
            <a:chOff x="13963357" y="26611809"/>
            <a:chExt cx="6057401" cy="2273581"/>
          </a:xfrm>
        </p:grpSpPr>
        <p:pic>
          <p:nvPicPr>
            <p:cNvPr id="26" name="Picture 25" descr="Diagram&#10;&#10;Description automatically generated">
              <a:extLst>
                <a:ext uri="{FF2B5EF4-FFF2-40B4-BE49-F238E27FC236}">
                  <a16:creationId xmlns:a16="http://schemas.microsoft.com/office/drawing/2014/main" id="{960E33B5-CB02-4573-D13C-613F5DDCB6C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13963357" y="27012090"/>
              <a:ext cx="2060224" cy="1476322"/>
            </a:xfrm>
            <a:prstGeom prst="rect">
              <a:avLst/>
            </a:prstGeom>
            <a:ln>
              <a:noFill/>
            </a:ln>
            <a:extLst>
              <a:ext uri="{53640926-AAD7-44D8-BBD7-CCE9431645EC}">
                <a14:shadowObscured xmlns:a14="http://schemas.microsoft.com/office/drawing/2010/main"/>
              </a:ext>
            </a:extLst>
          </p:spPr>
        </p:pic>
        <p:sp>
          <p:nvSpPr>
            <p:cNvPr id="27" name="Down Arrow 40">
              <a:extLst>
                <a:ext uri="{FF2B5EF4-FFF2-40B4-BE49-F238E27FC236}">
                  <a16:creationId xmlns:a16="http://schemas.microsoft.com/office/drawing/2014/main" id="{18AE511D-87C1-E3EC-8CBF-6CDC2334BA85}"/>
                </a:ext>
              </a:extLst>
            </p:cNvPr>
            <p:cNvSpPr/>
            <p:nvPr/>
          </p:nvSpPr>
          <p:spPr>
            <a:xfrm rot="16200000">
              <a:off x="16519452" y="27260373"/>
              <a:ext cx="304800" cy="98066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Diagram&#10;&#10;Description automatically generated">
              <a:extLst>
                <a:ext uri="{FF2B5EF4-FFF2-40B4-BE49-F238E27FC236}">
                  <a16:creationId xmlns:a16="http://schemas.microsoft.com/office/drawing/2014/main" id="{06418276-026A-7B5D-5955-F90CFBA048E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bwMode="auto">
            <a:xfrm>
              <a:off x="17367094" y="26611809"/>
              <a:ext cx="2031959" cy="2273581"/>
            </a:xfrm>
            <a:prstGeom prst="rect">
              <a:avLst/>
            </a:prstGeom>
            <a:ln>
              <a:noFill/>
            </a:ln>
            <a:extLst>
              <a:ext uri="{53640926-AAD7-44D8-BBD7-CCE9431645EC}">
                <a14:shadowObscured xmlns:a14="http://schemas.microsoft.com/office/drawing/2010/main"/>
              </a:ext>
            </a:extLst>
          </p:spPr>
        </p:pic>
        <p:sp>
          <p:nvSpPr>
            <p:cNvPr id="29" name="TextBox 28">
              <a:extLst>
                <a:ext uri="{FF2B5EF4-FFF2-40B4-BE49-F238E27FC236}">
                  <a16:creationId xmlns:a16="http://schemas.microsoft.com/office/drawing/2014/main" id="{C767D08D-2C86-421D-8AF0-79E423564F70}"/>
                </a:ext>
              </a:extLst>
            </p:cNvPr>
            <p:cNvSpPr txBox="1"/>
            <p:nvPr/>
          </p:nvSpPr>
          <p:spPr>
            <a:xfrm>
              <a:off x="18335050" y="26642758"/>
              <a:ext cx="1685708" cy="343559"/>
            </a:xfrm>
            <a:prstGeom prst="rect">
              <a:avLst/>
            </a:prstGeom>
            <a:noFill/>
          </p:spPr>
          <p:txBody>
            <a:bodyPr wrap="none" rtlCol="0">
              <a:spAutoFit/>
            </a:bodyPr>
            <a:lstStyle/>
            <a:p>
              <a:r>
                <a:rPr lang="en-US" sz="2400" b="1" dirty="0"/>
                <a:t>Progeny scored</a:t>
              </a:r>
            </a:p>
          </p:txBody>
        </p:sp>
        <p:sp>
          <p:nvSpPr>
            <p:cNvPr id="30" name="TextBox 29">
              <a:extLst>
                <a:ext uri="{FF2B5EF4-FFF2-40B4-BE49-F238E27FC236}">
                  <a16:creationId xmlns:a16="http://schemas.microsoft.com/office/drawing/2014/main" id="{7335E034-8A34-E2D7-2339-2A4633791FED}"/>
                </a:ext>
              </a:extLst>
            </p:cNvPr>
            <p:cNvSpPr txBox="1"/>
            <p:nvPr/>
          </p:nvSpPr>
          <p:spPr>
            <a:xfrm>
              <a:off x="14489748" y="26698650"/>
              <a:ext cx="1168005" cy="343559"/>
            </a:xfrm>
            <a:prstGeom prst="rect">
              <a:avLst/>
            </a:prstGeom>
            <a:noFill/>
          </p:spPr>
          <p:txBody>
            <a:bodyPr wrap="none" rtlCol="0">
              <a:spAutoFit/>
            </a:bodyPr>
            <a:lstStyle/>
            <a:p>
              <a:r>
                <a:rPr lang="en-US" sz="2400" b="1" dirty="0"/>
                <a:t>Colchicine</a:t>
              </a:r>
            </a:p>
          </p:txBody>
        </p:sp>
      </p:grpSp>
      <p:sp>
        <p:nvSpPr>
          <p:cNvPr id="50" name="Google Shape;50;p1"/>
          <p:cNvSpPr txBox="1"/>
          <p:nvPr/>
        </p:nvSpPr>
        <p:spPr>
          <a:xfrm>
            <a:off x="9296400" y="953338"/>
            <a:ext cx="27352252" cy="5230394"/>
          </a:xfrm>
          <a:prstGeom prst="rect">
            <a:avLst/>
          </a:prstGeom>
          <a:noFill/>
          <a:ln>
            <a:noFill/>
          </a:ln>
        </p:spPr>
        <p:txBody>
          <a:bodyPr spcFirstLastPara="1" wrap="square" lIns="89675" tIns="44825" rIns="89675" bIns="44825" anchor="t" anchorCtr="0">
            <a:spAutoFit/>
          </a:bodyPr>
          <a:lstStyle/>
          <a:p>
            <a:pPr marL="0" marR="0" lvl="0" indent="0" algn="ctr" rtl="0">
              <a:spcBef>
                <a:spcPts val="0"/>
              </a:spcBef>
              <a:spcAft>
                <a:spcPts val="0"/>
              </a:spcAft>
              <a:buNone/>
            </a:pPr>
            <a:r>
              <a:rPr lang="en-US" sz="8000" b="1" dirty="0">
                <a:solidFill>
                  <a:schemeClr val="dk1"/>
                </a:solidFill>
                <a:latin typeface="Calibri"/>
                <a:cs typeface="Calibri"/>
                <a:sym typeface="Calibri"/>
              </a:rPr>
              <a:t>Disease-associated mutation in Tau causes neurodevelopmental defects</a:t>
            </a:r>
            <a:endParaRPr sz="8000" dirty="0"/>
          </a:p>
          <a:p>
            <a:pPr marL="0" marR="0" lvl="0" indent="0" algn="ctr" rtl="0">
              <a:spcBef>
                <a:spcPts val="0"/>
              </a:spcBef>
              <a:spcAft>
                <a:spcPts val="0"/>
              </a:spcAft>
              <a:buNone/>
            </a:pPr>
            <a:r>
              <a:rPr lang="en-US" sz="6600" b="1" dirty="0">
                <a:solidFill>
                  <a:schemeClr val="dk1"/>
                </a:solidFill>
                <a:latin typeface="Calibri"/>
                <a:cs typeface="Calibri"/>
                <a:sym typeface="Calibri"/>
              </a:rPr>
              <a:t>Caylin Lepak and Lillian Beavers</a:t>
            </a:r>
            <a:endParaRPr dirty="0"/>
          </a:p>
          <a:p>
            <a:pPr marL="0" marR="0" lvl="0" indent="0" algn="ctr" rtl="0">
              <a:spcBef>
                <a:spcPts val="0"/>
              </a:spcBef>
              <a:spcAft>
                <a:spcPts val="0"/>
              </a:spcAft>
              <a:buNone/>
            </a:pPr>
            <a:r>
              <a:rPr lang="en-US" sz="5400" b="1" i="0" u="none" strike="noStrike" cap="none" dirty="0">
                <a:solidFill>
                  <a:schemeClr val="dk1"/>
                </a:solidFill>
                <a:latin typeface="Calibri"/>
                <a:ea typeface="Calibri"/>
                <a:cs typeface="Calibri"/>
                <a:sym typeface="Calibri"/>
              </a:rPr>
              <a:t>Dr. Melissa A. Borgen, Dept. of Biomedical and Chemical Engineering and Sciences, </a:t>
            </a:r>
          </a:p>
          <a:p>
            <a:pPr marL="0" marR="0" lvl="0" indent="0" algn="ctr" rtl="0">
              <a:spcBef>
                <a:spcPts val="0"/>
              </a:spcBef>
              <a:spcAft>
                <a:spcPts val="0"/>
              </a:spcAft>
              <a:buNone/>
            </a:pPr>
            <a:r>
              <a:rPr lang="en-US" sz="5400" b="1" i="0" u="none" strike="noStrike" cap="none" dirty="0">
                <a:solidFill>
                  <a:schemeClr val="dk1"/>
                </a:solidFill>
                <a:latin typeface="Calibri"/>
                <a:ea typeface="Calibri"/>
                <a:cs typeface="Calibri"/>
                <a:sym typeface="Calibri"/>
              </a:rPr>
              <a:t>Florida Institute of Technology</a:t>
            </a:r>
            <a:endParaRPr sz="4800" b="1" i="0" u="none" strike="noStrike" cap="none" dirty="0">
              <a:solidFill>
                <a:schemeClr val="dk1"/>
              </a:solidFill>
              <a:latin typeface="Calibri"/>
              <a:ea typeface="Calibri"/>
              <a:cs typeface="Calibri"/>
              <a:sym typeface="Calibri"/>
            </a:endParaRPr>
          </a:p>
        </p:txBody>
      </p:sp>
      <p:sp>
        <p:nvSpPr>
          <p:cNvPr id="6" name="TextBox 5">
            <a:extLst>
              <a:ext uri="{FF2B5EF4-FFF2-40B4-BE49-F238E27FC236}">
                <a16:creationId xmlns:a16="http://schemas.microsoft.com/office/drawing/2014/main" id="{1C43F427-D6A0-B1C3-25F1-14D7D01D958F}"/>
              </a:ext>
            </a:extLst>
          </p:cNvPr>
          <p:cNvSpPr txBox="1"/>
          <p:nvPr/>
        </p:nvSpPr>
        <p:spPr>
          <a:xfrm>
            <a:off x="782374" y="6865875"/>
            <a:ext cx="11887200" cy="9759789"/>
          </a:xfrm>
          <a:prstGeom prst="rect">
            <a:avLst/>
          </a:prstGeom>
          <a:noFill/>
          <a:ln>
            <a:noFill/>
          </a:ln>
        </p:spPr>
        <p:txBody>
          <a:bodyPr wrap="square" rtlCol="0">
            <a:noAutofit/>
          </a:bodyPr>
          <a:lstStyle/>
          <a:p>
            <a:pPr algn="ctr"/>
            <a:r>
              <a:rPr lang="en-US" sz="5500" b="1" u="sng" dirty="0">
                <a:latin typeface="Calibri" panose="020F0502020204030204" pitchFamily="34" charset="0"/>
                <a:cs typeface="Calibri" panose="020F0502020204030204" pitchFamily="34" charset="0"/>
              </a:rPr>
              <a:t>				Background					</a:t>
            </a:r>
          </a:p>
          <a:p>
            <a:pPr marL="685800" indent="-685800">
              <a:buFont typeface="Arial" panose="020B0604020202020204" pitchFamily="34" charset="0"/>
              <a:buChar char="•"/>
            </a:pPr>
            <a:r>
              <a:rPr lang="en-US" sz="4800" i="1" dirty="0">
                <a:latin typeface="Calibri" panose="020F0502020204030204" pitchFamily="34" charset="0"/>
                <a:cs typeface="Calibri" panose="020F0502020204030204" pitchFamily="34" charset="0"/>
              </a:rPr>
              <a:t>C. elegans</a:t>
            </a:r>
            <a:r>
              <a:rPr lang="en-US" sz="4800" dirty="0">
                <a:latin typeface="Calibri" panose="020F0502020204030204" pitchFamily="34" charset="0"/>
                <a:cs typeface="Calibri" panose="020F0502020204030204" pitchFamily="34" charset="0"/>
              </a:rPr>
              <a:t> Anterior Lateral Mechanosensory neuron used to study neural development </a:t>
            </a:r>
          </a:p>
          <a:p>
            <a:pPr marL="685800" indent="-685800">
              <a:buFont typeface="Arial" panose="020B0604020202020204" pitchFamily="34" charset="0"/>
              <a:buChar char="•"/>
            </a:pPr>
            <a:r>
              <a:rPr lang="en-US" sz="4800" dirty="0">
                <a:latin typeface="Calibri" panose="020F0502020204030204" pitchFamily="34" charset="0"/>
                <a:cs typeface="Calibri" panose="020F0502020204030204" pitchFamily="34" charset="0"/>
              </a:rPr>
              <a:t>Tau protein binds to and stabilizes microtubules (MTs) in neurons</a:t>
            </a:r>
          </a:p>
          <a:p>
            <a:pPr marL="685800" indent="-685800">
              <a:buFont typeface="Arial" panose="020B0604020202020204" pitchFamily="34" charset="0"/>
              <a:buChar char="•"/>
            </a:pPr>
            <a:r>
              <a:rPr lang="en-US" sz="4800" dirty="0">
                <a:latin typeface="Calibri" panose="020F0502020204030204" pitchFamily="34" charset="0"/>
                <a:cs typeface="Calibri" panose="020F0502020204030204" pitchFamily="34" charset="0"/>
              </a:rPr>
              <a:t>Destabilization of MT’s has been linked to neurodevelopmental and degenerative disorders</a:t>
            </a:r>
          </a:p>
          <a:p>
            <a:pPr marL="685800" indent="-685800">
              <a:buFont typeface="Arial" panose="020B0604020202020204" pitchFamily="34" charset="0"/>
              <a:buChar char="•"/>
            </a:pPr>
            <a:r>
              <a:rPr lang="en-US" sz="4800" dirty="0">
                <a:latin typeface="Calibri" panose="020F0502020204030204" pitchFamily="34" charset="0"/>
                <a:cs typeface="Calibri" panose="020F0502020204030204" pitchFamily="34" charset="0"/>
              </a:rPr>
              <a:t>Mutant Tau, TauV337M is causative for Frontotemporal Dementia</a:t>
            </a:r>
          </a:p>
          <a:p>
            <a:pPr marL="685800" indent="-685800">
              <a:buFont typeface="Arial" panose="020B0604020202020204" pitchFamily="34" charset="0"/>
              <a:buChar char="•"/>
            </a:pPr>
            <a:r>
              <a:rPr lang="en-US" sz="4800" dirty="0">
                <a:latin typeface="Calibri" panose="020F0502020204030204" pitchFamily="34" charset="0"/>
                <a:cs typeface="Calibri" panose="020F0502020204030204" pitchFamily="34" charset="0"/>
              </a:rPr>
              <a:t>Manipulation of MT stability reveals genetic and molecular mechanisms for disease-associated allele of Tau, TauV337M.</a:t>
            </a:r>
          </a:p>
          <a:p>
            <a:pPr marL="685800" indent="-685800">
              <a:buFont typeface="Arial" panose="020B0604020202020204" pitchFamily="34" charset="0"/>
              <a:buChar char="•"/>
            </a:pPr>
            <a:endParaRPr lang="en-US" sz="4800" dirty="0">
              <a:latin typeface="Calibri" panose="020F0502020204030204" pitchFamily="34" charset="0"/>
              <a:cs typeface="Calibri" panose="020F0502020204030204" pitchFamily="34" charset="0"/>
            </a:endParaRPr>
          </a:p>
          <a:p>
            <a:pPr marL="685800" indent="-685800">
              <a:buFont typeface="Arial" panose="020B0604020202020204" pitchFamily="34" charset="0"/>
              <a:buChar char="•"/>
            </a:pPr>
            <a:endParaRPr lang="en-US" sz="4800" dirty="0">
              <a:latin typeface="Calibri" panose="020F0502020204030204" pitchFamily="34" charset="0"/>
              <a:cs typeface="Calibri" panose="020F0502020204030204" pitchFamily="34" charset="0"/>
            </a:endParaRPr>
          </a:p>
          <a:p>
            <a:endParaRPr lang="en-US" sz="4800" dirty="0">
              <a:latin typeface="Calibri" panose="020F0502020204030204" pitchFamily="34" charset="0"/>
              <a:cs typeface="Calibri" panose="020F0502020204030204" pitchFamily="34" charset="0"/>
            </a:endParaRPr>
          </a:p>
          <a:p>
            <a:pPr marL="685800" indent="-685800">
              <a:buFont typeface="Arial" panose="020B0604020202020204" pitchFamily="34" charset="0"/>
              <a:buChar char="•"/>
            </a:pPr>
            <a:endParaRPr lang="en-US" sz="4800" dirty="0">
              <a:latin typeface="Calibri" panose="020F0502020204030204" pitchFamily="34" charset="0"/>
              <a:cs typeface="Calibri" panose="020F0502020204030204" pitchFamily="34" charset="0"/>
            </a:endParaRPr>
          </a:p>
          <a:p>
            <a:endParaRPr lang="en-US" sz="4800" dirty="0">
              <a:latin typeface="Calibri" panose="020F0502020204030204" pitchFamily="34" charset="0"/>
              <a:cs typeface="Calibri" panose="020F0502020204030204" pitchFamily="34" charset="0"/>
            </a:endParaRPr>
          </a:p>
          <a:p>
            <a:endParaRPr lang="en-US" sz="4800"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0A4522E4-3148-FE78-ACE2-6345D44C1330}"/>
              </a:ext>
            </a:extLst>
          </p:cNvPr>
          <p:cNvSpPr txBox="1"/>
          <p:nvPr/>
        </p:nvSpPr>
        <p:spPr>
          <a:xfrm>
            <a:off x="31239079" y="6846563"/>
            <a:ext cx="11887200" cy="12556947"/>
          </a:xfrm>
          <a:prstGeom prst="rect">
            <a:avLst/>
          </a:prstGeom>
          <a:noFill/>
          <a:ln>
            <a:noFill/>
          </a:ln>
        </p:spPr>
        <p:txBody>
          <a:bodyPr wrap="square" rtlCol="0">
            <a:noAutofit/>
          </a:bodyPr>
          <a:lstStyle/>
          <a:p>
            <a:pPr algn="ctr"/>
            <a:r>
              <a:rPr lang="en-US" sz="5500" b="1" u="sng" dirty="0">
                <a:latin typeface="Calibri" panose="020F0502020204030204" pitchFamily="34" charset="0"/>
                <a:cs typeface="Calibri" panose="020F0502020204030204" pitchFamily="34" charset="0"/>
              </a:rPr>
              <a:t>				Conclusions				</a:t>
            </a:r>
            <a:endParaRPr lang="en-US" sz="3200" u="sng" dirty="0">
              <a:latin typeface="Calibri" panose="020F0502020204030204" pitchFamily="34" charset="0"/>
              <a:cs typeface="Calibri" panose="020F0502020204030204" pitchFamily="34" charset="0"/>
            </a:endParaRPr>
          </a:p>
          <a:p>
            <a:pPr marL="685800" indent="-685800">
              <a:buFont typeface="Arial" panose="020B0604020202020204" pitchFamily="34" charset="0"/>
              <a:buChar char="•"/>
            </a:pPr>
            <a:r>
              <a:rPr lang="en-US" sz="4800" i="1" dirty="0">
                <a:latin typeface="Calibri" panose="020F0502020204030204" pitchFamily="34" charset="0"/>
                <a:cs typeface="Calibri" panose="020F0502020204030204" pitchFamily="34" charset="0"/>
              </a:rPr>
              <a:t>Tau V337M </a:t>
            </a:r>
            <a:r>
              <a:rPr lang="en-US" sz="4800" dirty="0">
                <a:latin typeface="Calibri" panose="020F0502020204030204" pitchFamily="34" charset="0"/>
                <a:cs typeface="Calibri" panose="020F0502020204030204" pitchFamily="34" charset="0"/>
              </a:rPr>
              <a:t>causes neurodevelopmental defects via reduced MT stability</a:t>
            </a:r>
          </a:p>
          <a:p>
            <a:pPr marL="685800" indent="-685800">
              <a:buFont typeface="Arial" panose="020B0604020202020204" pitchFamily="34" charset="0"/>
              <a:buChar char="•"/>
            </a:pPr>
            <a:r>
              <a:rPr lang="en-US" sz="4800" i="1" dirty="0">
                <a:latin typeface="Calibri" panose="020F0502020204030204" pitchFamily="34" charset="0"/>
                <a:cs typeface="Calibri" panose="020F0502020204030204" pitchFamily="34" charset="0"/>
              </a:rPr>
              <a:t>rpm-1</a:t>
            </a:r>
            <a:r>
              <a:rPr lang="en-US" sz="4800" dirty="0">
                <a:latin typeface="Calibri" panose="020F0502020204030204" pitchFamily="34" charset="0"/>
                <a:cs typeface="Calibri" panose="020F0502020204030204" pitchFamily="34" charset="0"/>
              </a:rPr>
              <a:t> functions downstream of Tau to influence MT stability</a:t>
            </a:r>
          </a:p>
          <a:p>
            <a:pPr marL="685800" indent="-685800">
              <a:buFont typeface="Arial" panose="020B0604020202020204" pitchFamily="34" charset="0"/>
              <a:buChar char="•"/>
            </a:pPr>
            <a:endParaRPr lang="en-US" sz="4800" dirty="0">
              <a:latin typeface="Calibri" panose="020F0502020204030204" pitchFamily="34" charset="0"/>
              <a:cs typeface="Calibri" panose="020F0502020204030204" pitchFamily="34" charset="0"/>
            </a:endParaRPr>
          </a:p>
          <a:p>
            <a:pPr marL="685800" indent="-685800">
              <a:buFont typeface="Arial" panose="020B0604020202020204" pitchFamily="34" charset="0"/>
              <a:buChar char="•"/>
            </a:pPr>
            <a:endParaRPr lang="en-US" sz="4800" dirty="0">
              <a:latin typeface="Calibri" panose="020F0502020204030204" pitchFamily="34" charset="0"/>
              <a:cs typeface="Calibri" panose="020F0502020204030204" pitchFamily="34" charset="0"/>
            </a:endParaRPr>
          </a:p>
          <a:p>
            <a:pPr marL="685800" indent="-685800">
              <a:buFont typeface="Arial" panose="020B0604020202020204" pitchFamily="34" charset="0"/>
              <a:buChar char="•"/>
            </a:pPr>
            <a:endParaRPr lang="en-US" sz="4800" dirty="0">
              <a:latin typeface="Calibri" panose="020F0502020204030204" pitchFamily="34" charset="0"/>
              <a:cs typeface="Calibri" panose="020F0502020204030204" pitchFamily="34" charset="0"/>
            </a:endParaRPr>
          </a:p>
          <a:p>
            <a:pPr marL="685800" indent="-685800">
              <a:buFont typeface="Arial" panose="020B0604020202020204" pitchFamily="34" charset="0"/>
              <a:buChar char="•"/>
            </a:pPr>
            <a:endParaRPr lang="en-US" sz="4800" dirty="0">
              <a:latin typeface="Calibri" panose="020F0502020204030204" pitchFamily="34" charset="0"/>
              <a:cs typeface="Calibri" panose="020F0502020204030204" pitchFamily="34" charset="0"/>
            </a:endParaRPr>
          </a:p>
          <a:p>
            <a:pPr marL="685800" indent="-685800">
              <a:buFont typeface="Arial" panose="020B0604020202020204" pitchFamily="34" charset="0"/>
              <a:buChar char="•"/>
            </a:pPr>
            <a:endParaRPr lang="en-US" sz="4800" dirty="0">
              <a:latin typeface="Calibri" panose="020F0502020204030204" pitchFamily="34" charset="0"/>
              <a:cs typeface="Calibri" panose="020F0502020204030204" pitchFamily="34" charset="0"/>
            </a:endParaRPr>
          </a:p>
          <a:p>
            <a:pPr marL="685800" indent="-685800">
              <a:buFont typeface="Arial" panose="020B0604020202020204" pitchFamily="34" charset="0"/>
              <a:buChar char="•"/>
            </a:pPr>
            <a:endParaRPr lang="en-US" sz="4800" dirty="0">
              <a:latin typeface="Calibri" panose="020F0502020204030204" pitchFamily="34" charset="0"/>
              <a:cs typeface="Calibri" panose="020F0502020204030204" pitchFamily="34" charset="0"/>
            </a:endParaRPr>
          </a:p>
          <a:p>
            <a:endParaRPr lang="en-US" sz="4800" dirty="0">
              <a:latin typeface="Calibri" panose="020F0502020204030204" pitchFamily="34" charset="0"/>
              <a:cs typeface="Calibri" panose="020F0502020204030204" pitchFamily="34" charset="0"/>
            </a:endParaRPr>
          </a:p>
          <a:p>
            <a:endParaRPr lang="en-US" sz="4800" dirty="0">
              <a:latin typeface="Calibri" panose="020F0502020204030204" pitchFamily="34" charset="0"/>
              <a:cs typeface="Calibri" panose="020F0502020204030204" pitchFamily="34" charset="0"/>
            </a:endParaRPr>
          </a:p>
          <a:p>
            <a:pPr marL="685800" indent="-685800">
              <a:buFont typeface="Arial" panose="020B0604020202020204" pitchFamily="34" charset="0"/>
              <a:buChar char="•"/>
            </a:pPr>
            <a:r>
              <a:rPr lang="en-US" sz="4800" dirty="0">
                <a:latin typeface="Calibri" panose="020F0502020204030204" pitchFamily="34" charset="0"/>
                <a:cs typeface="Calibri" panose="020F0502020204030204" pitchFamily="34" charset="0"/>
              </a:rPr>
              <a:t>Reducing MT stability further using colchicine suppresses developmental defect</a:t>
            </a:r>
          </a:p>
          <a:p>
            <a:pPr marL="685800" indent="-685800">
              <a:buFont typeface="Arial" panose="020B0604020202020204" pitchFamily="34" charset="0"/>
              <a:buChar char="•"/>
            </a:pPr>
            <a:r>
              <a:rPr lang="en-US" sz="4800" dirty="0">
                <a:latin typeface="Calibri" panose="020F0502020204030204" pitchFamily="34" charset="0"/>
                <a:cs typeface="Calibri" panose="020F0502020204030204" pitchFamily="34" charset="0"/>
              </a:rPr>
              <a:t>Levels of MT stability produce different phenotypes in ALM neuron </a:t>
            </a:r>
          </a:p>
          <a:p>
            <a:pPr marL="685800" indent="-685800">
              <a:buFont typeface="Arial" panose="020B0604020202020204" pitchFamily="34" charset="0"/>
              <a:buChar char="•"/>
            </a:pPr>
            <a:endParaRPr lang="en-US" sz="320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A340E602-E406-E285-38C6-44FB0E733611}"/>
              </a:ext>
            </a:extLst>
          </p:cNvPr>
          <p:cNvSpPr txBox="1"/>
          <p:nvPr/>
        </p:nvSpPr>
        <p:spPr>
          <a:xfrm>
            <a:off x="764921" y="17285681"/>
            <a:ext cx="11887200" cy="6651228"/>
          </a:xfrm>
          <a:prstGeom prst="rect">
            <a:avLst/>
          </a:prstGeom>
          <a:noFill/>
          <a:ln w="9525">
            <a:noFill/>
          </a:ln>
        </p:spPr>
        <p:txBody>
          <a:bodyPr wrap="square" rtlCol="0">
            <a:noAutofit/>
          </a:bodyPr>
          <a:lstStyle/>
          <a:p>
            <a:pPr algn="ctr"/>
            <a:r>
              <a:rPr lang="en-US" sz="5500" b="1" u="sng" dirty="0">
                <a:latin typeface="Calibri" panose="020F0502020204030204" pitchFamily="34" charset="0"/>
                <a:cs typeface="Calibri" panose="020F0502020204030204" pitchFamily="34" charset="0"/>
              </a:rPr>
              <a:t>				Genetics					</a:t>
            </a:r>
          </a:p>
          <a:p>
            <a:pPr marL="685800" indent="-685800">
              <a:buFont typeface="Arial" panose="020B0604020202020204" pitchFamily="34" charset="0"/>
              <a:buChar char="•"/>
            </a:pPr>
            <a:r>
              <a:rPr lang="en-US" sz="4800" dirty="0">
                <a:latin typeface="Calibri" panose="020F0502020204030204" pitchFamily="34" charset="0"/>
                <a:cs typeface="Calibri" panose="020F0502020204030204" pitchFamily="34" charset="0"/>
              </a:rPr>
              <a:t>ALMs labeled with </a:t>
            </a:r>
            <a:r>
              <a:rPr lang="en-US" sz="4800" i="1" dirty="0">
                <a:latin typeface="Calibri" panose="020F0502020204030204" pitchFamily="34" charset="0"/>
                <a:cs typeface="Calibri" panose="020F0502020204030204" pitchFamily="34" charset="0"/>
              </a:rPr>
              <a:t>muIs32 [Pmec-7::GFP]</a:t>
            </a:r>
          </a:p>
          <a:p>
            <a:pPr marL="685800" indent="-685800">
              <a:buFont typeface="Arial" panose="020B0604020202020204" pitchFamily="34" charset="0"/>
              <a:buChar char="•"/>
            </a:pPr>
            <a:r>
              <a:rPr lang="en-US" sz="4800" dirty="0">
                <a:latin typeface="Calibri" panose="020F0502020204030204" pitchFamily="34" charset="0"/>
                <a:cs typeface="Calibri" panose="020F0502020204030204" pitchFamily="34" charset="0"/>
              </a:rPr>
              <a:t>HuTauV337M mutation in Tau protein derived from human FTD patients</a:t>
            </a:r>
          </a:p>
          <a:p>
            <a:pPr marL="685800" indent="-685800">
              <a:buFont typeface="Arial" panose="020B0604020202020204" pitchFamily="34" charset="0"/>
              <a:buChar char="•"/>
            </a:pPr>
            <a:r>
              <a:rPr lang="en-US" sz="4800" i="1" dirty="0">
                <a:latin typeface="Calibri" panose="020F0502020204030204" pitchFamily="34" charset="0"/>
                <a:cs typeface="Calibri" panose="020F0502020204030204" pitchFamily="34" charset="0"/>
              </a:rPr>
              <a:t>rpm-1 LD </a:t>
            </a:r>
            <a:r>
              <a:rPr lang="en-US" sz="4800" dirty="0">
                <a:latin typeface="Calibri" panose="020F0502020204030204" pitchFamily="34" charset="0"/>
                <a:cs typeface="Calibri" panose="020F0502020204030204" pitchFamily="34" charset="0"/>
              </a:rPr>
              <a:t>(ligase dead) has mutation that  eliminates ubiquitin ligase activity</a:t>
            </a:r>
          </a:p>
          <a:p>
            <a:pPr marL="685800" indent="-685800">
              <a:buFont typeface="Arial" panose="020B0604020202020204" pitchFamily="34" charset="0"/>
              <a:buChar char="•"/>
            </a:pPr>
            <a:r>
              <a:rPr lang="en-US" sz="4800" dirty="0">
                <a:latin typeface="Calibri" panose="020F0502020204030204" pitchFamily="34" charset="0"/>
                <a:cs typeface="Calibri" panose="020F0502020204030204" pitchFamily="34" charset="0"/>
              </a:rPr>
              <a:t>ptrn-1, deletion mutation causing knockout </a:t>
            </a:r>
          </a:p>
        </p:txBody>
      </p:sp>
      <p:sp>
        <p:nvSpPr>
          <p:cNvPr id="11" name="TextBox 10">
            <a:extLst>
              <a:ext uri="{FF2B5EF4-FFF2-40B4-BE49-F238E27FC236}">
                <a16:creationId xmlns:a16="http://schemas.microsoft.com/office/drawing/2014/main" id="{9EC343A8-75B2-A821-39DF-8CB2363D7234}"/>
              </a:ext>
            </a:extLst>
          </p:cNvPr>
          <p:cNvSpPr txBox="1"/>
          <p:nvPr/>
        </p:nvSpPr>
        <p:spPr>
          <a:xfrm>
            <a:off x="782374" y="32582983"/>
            <a:ext cx="11887200" cy="5443061"/>
          </a:xfrm>
          <a:prstGeom prst="rect">
            <a:avLst/>
          </a:prstGeom>
          <a:noFill/>
          <a:ln w="9525">
            <a:noFill/>
          </a:ln>
        </p:spPr>
        <p:txBody>
          <a:bodyPr wrap="square" rtlCol="0">
            <a:noAutofit/>
          </a:bodyPr>
          <a:lstStyle/>
          <a:p>
            <a:pPr algn="ctr"/>
            <a:r>
              <a:rPr lang="en-US" sz="4800" b="1" dirty="0">
                <a:latin typeface="Calibri" panose="020F0502020204030204" pitchFamily="34" charset="0"/>
                <a:cs typeface="Calibri" panose="020F0502020204030204" pitchFamily="34" charset="0"/>
              </a:rPr>
              <a:t>Colchicine and Taxol Exposure</a:t>
            </a:r>
          </a:p>
          <a:p>
            <a:pPr marL="685800" indent="-685800">
              <a:buFont typeface="Arial" panose="020B0604020202020204" pitchFamily="34" charset="0"/>
              <a:buChar char="•"/>
            </a:pPr>
            <a:r>
              <a:rPr lang="en-US" sz="4800" dirty="0">
                <a:latin typeface="Calibri" panose="020F0502020204030204" pitchFamily="34" charset="0"/>
                <a:cs typeface="Calibri" panose="020F0502020204030204" pitchFamily="34" charset="0"/>
              </a:rPr>
              <a:t>Worms grown on NGM containing 2mM Colchicine, 2 </a:t>
            </a:r>
            <a:r>
              <a:rPr lang="el-GR" sz="4800" dirty="0">
                <a:latin typeface="Calibri" panose="020F0502020204030204" pitchFamily="34" charset="0"/>
                <a:cs typeface="Calibri" panose="020F0502020204030204" pitchFamily="34" charset="0"/>
              </a:rPr>
              <a:t>μ</a:t>
            </a:r>
            <a:r>
              <a:rPr lang="en-US" sz="4800" dirty="0">
                <a:latin typeface="Calibri" panose="020F0502020204030204" pitchFamily="34" charset="0"/>
                <a:cs typeface="Calibri" panose="020F0502020204030204" pitchFamily="34" charset="0"/>
              </a:rPr>
              <a:t>M Taxol, or DMSO control. </a:t>
            </a:r>
          </a:p>
          <a:p>
            <a:pPr marL="685800" indent="-685800">
              <a:buFont typeface="Arial" panose="020B0604020202020204" pitchFamily="34" charset="0"/>
              <a:buChar char="•"/>
            </a:pPr>
            <a:r>
              <a:rPr lang="en-US" sz="4800" dirty="0">
                <a:latin typeface="Calibri" panose="020F0502020204030204" pitchFamily="34" charset="0"/>
                <a:cs typeface="Calibri" panose="020F0502020204030204" pitchFamily="34" charset="0"/>
              </a:rPr>
              <a:t>Adults lay eggs on drug plates; progeny are grown up exposed to drugs. </a:t>
            </a:r>
          </a:p>
          <a:p>
            <a:pPr marL="685800" indent="-685800">
              <a:buFont typeface="Arial" panose="020B0604020202020204" pitchFamily="34" charset="0"/>
              <a:buChar char="•"/>
            </a:pPr>
            <a:r>
              <a:rPr lang="en-US" sz="4800" dirty="0">
                <a:latin typeface="Calibri" panose="020F0502020204030204" pitchFamily="34" charset="0"/>
                <a:cs typeface="Calibri" panose="020F0502020204030204" pitchFamily="34" charset="0"/>
              </a:rPr>
              <a:t>Progeny grown to day 1 adulthood and scored as described. </a:t>
            </a:r>
          </a:p>
        </p:txBody>
      </p:sp>
      <p:sp>
        <p:nvSpPr>
          <p:cNvPr id="13" name="TextBox 12">
            <a:extLst>
              <a:ext uri="{FF2B5EF4-FFF2-40B4-BE49-F238E27FC236}">
                <a16:creationId xmlns:a16="http://schemas.microsoft.com/office/drawing/2014/main" id="{8EFEA5CD-7F0D-4378-E7EE-365CA216F902}"/>
              </a:ext>
            </a:extLst>
          </p:cNvPr>
          <p:cNvSpPr txBox="1"/>
          <p:nvPr/>
        </p:nvSpPr>
        <p:spPr>
          <a:xfrm>
            <a:off x="12967209" y="35656039"/>
            <a:ext cx="18311837" cy="2756223"/>
          </a:xfrm>
          <a:prstGeom prst="rect">
            <a:avLst/>
          </a:prstGeom>
          <a:noFill/>
          <a:ln w="9525">
            <a:noFill/>
          </a:ln>
        </p:spPr>
        <p:txBody>
          <a:bodyPr wrap="square" rtlCol="0">
            <a:noAutofit/>
          </a:bodyPr>
          <a:lstStyle/>
          <a:p>
            <a:r>
              <a:rPr lang="en-US" sz="3200" b="1" dirty="0">
                <a:latin typeface="Calibri" panose="020F0502020204030204" pitchFamily="34" charset="0"/>
                <a:cs typeface="Calibri" panose="020F0502020204030204" pitchFamily="34" charset="0"/>
              </a:rPr>
              <a:t>Fig. 4. Taxol exposure resulted in failed embryo development. </a:t>
            </a:r>
            <a:r>
              <a:rPr lang="en-US" sz="3200" dirty="0">
                <a:effectLst/>
                <a:latin typeface="Calibri" panose="020F0502020204030204" pitchFamily="34" charset="0"/>
                <a:cs typeface="Calibri" panose="020F0502020204030204" pitchFamily="34" charset="0"/>
              </a:rPr>
              <a:t>Taxol is a microtubule stabilizing drugs that prevents depolymerization of microtubules. Taxol exposure at 2</a:t>
            </a:r>
            <a:r>
              <a:rPr lang="el-GR" sz="3200" dirty="0">
                <a:effectLst/>
                <a:latin typeface="Calibri" panose="020F0502020204030204" pitchFamily="34" charset="0"/>
                <a:cs typeface="Calibri" panose="020F0502020204030204" pitchFamily="34" charset="0"/>
              </a:rPr>
              <a:t>μ</a:t>
            </a:r>
            <a:r>
              <a:rPr lang="en-US" sz="3200" dirty="0">
                <a:effectLst/>
                <a:latin typeface="Calibri" panose="020F0502020204030204" pitchFamily="34" charset="0"/>
                <a:cs typeface="Calibri" panose="020F0502020204030204" pitchFamily="34" charset="0"/>
              </a:rPr>
              <a:t>M resulted in a failure to produce progeny in all genotypes tested. This result was unexpected, as Taxol has been used to assess C. elegans development in previous studies. We suspect that the dosage was too high and was affecting cell division in developing gametes and embryos. </a:t>
            </a:r>
            <a:endParaRPr lang="en-US" sz="3200" b="1" dirty="0">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CC829D3E-8015-D866-1A92-761F8A07777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4446764" y="9082280"/>
            <a:ext cx="4751337" cy="6826224"/>
          </a:xfrm>
          <a:prstGeom prst="rect">
            <a:avLst/>
          </a:prstGeom>
          <a:ln>
            <a:noFill/>
          </a:ln>
        </p:spPr>
      </p:pic>
      <p:grpSp>
        <p:nvGrpSpPr>
          <p:cNvPr id="17" name="Group 16">
            <a:extLst>
              <a:ext uri="{FF2B5EF4-FFF2-40B4-BE49-F238E27FC236}">
                <a16:creationId xmlns:a16="http://schemas.microsoft.com/office/drawing/2014/main" id="{3AD83046-0D79-C1A2-336E-62FE924741B8}"/>
              </a:ext>
            </a:extLst>
          </p:cNvPr>
          <p:cNvGrpSpPr/>
          <p:nvPr/>
        </p:nvGrpSpPr>
        <p:grpSpPr>
          <a:xfrm>
            <a:off x="22935850" y="32927589"/>
            <a:ext cx="7670311" cy="2381560"/>
            <a:chOff x="21180709" y="26674242"/>
            <a:chExt cx="5333227" cy="1924450"/>
          </a:xfrm>
        </p:grpSpPr>
        <p:pic>
          <p:nvPicPr>
            <p:cNvPr id="18" name="Picture 17" descr="Diagram&#10;&#10;Description automatically generated">
              <a:extLst>
                <a:ext uri="{FF2B5EF4-FFF2-40B4-BE49-F238E27FC236}">
                  <a16:creationId xmlns:a16="http://schemas.microsoft.com/office/drawing/2014/main" id="{8D94455B-EC5F-B2D0-FED8-ECE479E38B6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21180709" y="27068778"/>
              <a:ext cx="2060224" cy="1476322"/>
            </a:xfrm>
            <a:prstGeom prst="rect">
              <a:avLst/>
            </a:prstGeom>
            <a:ln>
              <a:noFill/>
            </a:ln>
            <a:extLst>
              <a:ext uri="{53640926-AAD7-44D8-BBD7-CCE9431645EC}">
                <a14:shadowObscured xmlns:a14="http://schemas.microsoft.com/office/drawing/2010/main"/>
              </a:ext>
            </a:extLst>
          </p:spPr>
        </p:pic>
        <p:sp>
          <p:nvSpPr>
            <p:cNvPr id="19" name="Down Arrow 42">
              <a:extLst>
                <a:ext uri="{FF2B5EF4-FFF2-40B4-BE49-F238E27FC236}">
                  <a16:creationId xmlns:a16="http://schemas.microsoft.com/office/drawing/2014/main" id="{916ED9B2-F83E-18A4-DFBD-81B8251E1296}"/>
                </a:ext>
              </a:extLst>
            </p:cNvPr>
            <p:cNvSpPr/>
            <p:nvPr/>
          </p:nvSpPr>
          <p:spPr>
            <a:xfrm rot="16200000">
              <a:off x="23671851" y="27316608"/>
              <a:ext cx="304800" cy="98066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A2B9644A-1902-298B-48DB-6BD1BACC97F4}"/>
                </a:ext>
              </a:extLst>
            </p:cNvPr>
            <p:cNvGrpSpPr/>
            <p:nvPr/>
          </p:nvGrpSpPr>
          <p:grpSpPr>
            <a:xfrm>
              <a:off x="24453712" y="27122370"/>
              <a:ext cx="2060224" cy="1476322"/>
              <a:chOff x="25262147" y="29821767"/>
              <a:chExt cx="2060224" cy="1476322"/>
            </a:xfrm>
          </p:grpSpPr>
          <p:pic>
            <p:nvPicPr>
              <p:cNvPr id="23" name="Picture 22" descr="Diagram&#10;&#10;Description automatically generated">
                <a:extLst>
                  <a:ext uri="{FF2B5EF4-FFF2-40B4-BE49-F238E27FC236}">
                    <a16:creationId xmlns:a16="http://schemas.microsoft.com/office/drawing/2014/main" id="{F18C24A1-66B4-2386-65AB-8B28C4F45C0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25262147" y="29821767"/>
                <a:ext cx="2060224" cy="1476322"/>
              </a:xfrm>
              <a:prstGeom prst="rect">
                <a:avLst/>
              </a:prstGeom>
              <a:ln>
                <a:noFill/>
              </a:ln>
              <a:extLst>
                <a:ext uri="{53640926-AAD7-44D8-BBD7-CCE9431645EC}">
                  <a14:shadowObscured xmlns:a14="http://schemas.microsoft.com/office/drawing/2010/main"/>
                </a:ext>
              </a:extLst>
            </p:spPr>
          </p:pic>
          <p:sp>
            <p:nvSpPr>
              <p:cNvPr id="24" name="Oval 23">
                <a:extLst>
                  <a:ext uri="{FF2B5EF4-FFF2-40B4-BE49-F238E27FC236}">
                    <a16:creationId xmlns:a16="http://schemas.microsoft.com/office/drawing/2014/main" id="{ECF988A8-3ECF-C42A-3CE6-76EBD6F19F41}"/>
                  </a:ext>
                </a:extLst>
              </p:cNvPr>
              <p:cNvSpPr/>
              <p:nvPr/>
            </p:nvSpPr>
            <p:spPr>
              <a:xfrm>
                <a:off x="25848623" y="30388956"/>
                <a:ext cx="953985" cy="265215"/>
              </a:xfrm>
              <a:prstGeom prst="ellipse">
                <a:avLst/>
              </a:prstGeom>
              <a:solidFill>
                <a:srgbClr val="FAF3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id="{88800E1C-9317-7E56-5613-5EA8FC40EDC7}"/>
                </a:ext>
              </a:extLst>
            </p:cNvPr>
            <p:cNvSpPr txBox="1"/>
            <p:nvPr/>
          </p:nvSpPr>
          <p:spPr>
            <a:xfrm>
              <a:off x="24453711" y="26674242"/>
              <a:ext cx="2060224" cy="373054"/>
            </a:xfrm>
            <a:prstGeom prst="rect">
              <a:avLst/>
            </a:prstGeom>
            <a:noFill/>
          </p:spPr>
          <p:txBody>
            <a:bodyPr wrap="square" rtlCol="0">
              <a:spAutoFit/>
            </a:bodyPr>
            <a:lstStyle/>
            <a:p>
              <a:pPr algn="ctr"/>
              <a:r>
                <a:rPr lang="en-US" sz="2400" b="1" dirty="0"/>
                <a:t>No viable progeny</a:t>
              </a:r>
            </a:p>
          </p:txBody>
        </p:sp>
        <p:sp>
          <p:nvSpPr>
            <p:cNvPr id="22" name="TextBox 21">
              <a:extLst>
                <a:ext uri="{FF2B5EF4-FFF2-40B4-BE49-F238E27FC236}">
                  <a16:creationId xmlns:a16="http://schemas.microsoft.com/office/drawing/2014/main" id="{CD7914EB-AC0C-54EF-B304-F461270E3A6A}"/>
                </a:ext>
              </a:extLst>
            </p:cNvPr>
            <p:cNvSpPr txBox="1"/>
            <p:nvPr/>
          </p:nvSpPr>
          <p:spPr>
            <a:xfrm>
              <a:off x="21854476" y="26715205"/>
              <a:ext cx="686805" cy="373054"/>
            </a:xfrm>
            <a:prstGeom prst="rect">
              <a:avLst/>
            </a:prstGeom>
            <a:noFill/>
          </p:spPr>
          <p:txBody>
            <a:bodyPr wrap="none" rtlCol="0">
              <a:spAutoFit/>
            </a:bodyPr>
            <a:lstStyle/>
            <a:p>
              <a:r>
                <a:rPr lang="en-US" sz="2400" b="1" dirty="0"/>
                <a:t>Taxol</a:t>
              </a:r>
            </a:p>
          </p:txBody>
        </p:sp>
      </p:grpSp>
      <p:pic>
        <p:nvPicPr>
          <p:cNvPr id="31" name="Picture 30" descr="Diagram, schematic&#10;&#10;Description automatically generated">
            <a:extLst>
              <a:ext uri="{FF2B5EF4-FFF2-40B4-BE49-F238E27FC236}">
                <a16:creationId xmlns:a16="http://schemas.microsoft.com/office/drawing/2014/main" id="{AEAEF0C6-D501-8B9C-E542-CDF33495259A}"/>
              </a:ext>
            </a:extLst>
          </p:cNvPr>
          <p:cNvPicPr>
            <a:picLocks noChangeAspect="1"/>
          </p:cNvPicPr>
          <p:nvPr/>
        </p:nvPicPr>
        <p:blipFill>
          <a:blip r:embed="rId6"/>
          <a:stretch>
            <a:fillRect/>
          </a:stretch>
        </p:blipFill>
        <p:spPr>
          <a:xfrm>
            <a:off x="33542491" y="10977767"/>
            <a:ext cx="7883342" cy="5490089"/>
          </a:xfrm>
          <a:prstGeom prst="rect">
            <a:avLst/>
          </a:prstGeom>
          <a:ln w="9525">
            <a:noFill/>
          </a:ln>
        </p:spPr>
      </p:pic>
      <p:sp>
        <p:nvSpPr>
          <p:cNvPr id="35" name="TextBox 34">
            <a:extLst>
              <a:ext uri="{FF2B5EF4-FFF2-40B4-BE49-F238E27FC236}">
                <a16:creationId xmlns:a16="http://schemas.microsoft.com/office/drawing/2014/main" id="{4F9D7669-933A-0A94-0999-4B7EA5B31A00}"/>
              </a:ext>
            </a:extLst>
          </p:cNvPr>
          <p:cNvSpPr txBox="1"/>
          <p:nvPr/>
        </p:nvSpPr>
        <p:spPr>
          <a:xfrm>
            <a:off x="13341460" y="15935298"/>
            <a:ext cx="17793495" cy="3238354"/>
          </a:xfrm>
          <a:prstGeom prst="rect">
            <a:avLst/>
          </a:prstGeom>
          <a:noFill/>
          <a:ln w="9525">
            <a:noFill/>
          </a:ln>
        </p:spPr>
        <p:txBody>
          <a:bodyPr wrap="square" rtlCol="0">
            <a:noAutofit/>
          </a:bodyPr>
          <a:lstStyle/>
          <a:p>
            <a:r>
              <a:rPr lang="en-US" sz="3200" b="1" dirty="0">
                <a:latin typeface="Calibri" panose="020F0502020204030204" pitchFamily="34" charset="0"/>
                <a:cs typeface="Calibri" panose="020F0502020204030204" pitchFamily="34" charset="0"/>
              </a:rPr>
              <a:t>Fig. 2.</a:t>
            </a:r>
            <a:r>
              <a:rPr lang="en-US" sz="3200" b="1" dirty="0">
                <a:effectLst/>
                <a:latin typeface="Calibri" panose="020F0502020204030204" pitchFamily="34" charset="0"/>
                <a:cs typeface="Calibri" panose="020F0502020204030204" pitchFamily="34" charset="0"/>
              </a:rPr>
              <a:t> Mutations that decrease microtubule stability cause developmental defects in ALM morphology</a:t>
            </a:r>
            <a:r>
              <a:rPr lang="en-US" sz="3200" dirty="0">
                <a:effectLst/>
                <a:latin typeface="Calibri" panose="020F0502020204030204" pitchFamily="34" charset="0"/>
                <a:cs typeface="Calibri" panose="020F0502020204030204" pitchFamily="34" charset="0"/>
              </a:rPr>
              <a:t>. </a:t>
            </a:r>
          </a:p>
          <a:p>
            <a:r>
              <a:rPr lang="en-US" sz="3200" b="1" dirty="0">
                <a:effectLst/>
                <a:latin typeface="Calibri" panose="020F0502020204030204" pitchFamily="34" charset="0"/>
                <a:cs typeface="Calibri" panose="020F0502020204030204" pitchFamily="34" charset="0"/>
              </a:rPr>
              <a:t>A)</a:t>
            </a:r>
            <a:r>
              <a:rPr lang="en-US" sz="3200" dirty="0">
                <a:latin typeface="Calibri" panose="020F0502020204030204" pitchFamily="34" charset="0"/>
                <a:cs typeface="Calibri" panose="020F0502020204030204" pitchFamily="34" charset="0"/>
              </a:rPr>
              <a:t> Diagram of </a:t>
            </a:r>
            <a:r>
              <a:rPr lang="en-US" sz="3200" i="1" dirty="0">
                <a:latin typeface="Calibri" panose="020F0502020204030204" pitchFamily="34" charset="0"/>
                <a:cs typeface="Calibri" panose="020F0502020204030204" pitchFamily="34" charset="0"/>
              </a:rPr>
              <a:t>C. elegans</a:t>
            </a:r>
            <a:r>
              <a:rPr lang="en-US" sz="3200" dirty="0">
                <a:latin typeface="Calibri" panose="020F0502020204030204" pitchFamily="34" charset="0"/>
                <a:cs typeface="Calibri" panose="020F0502020204030204" pitchFamily="34" charset="0"/>
              </a:rPr>
              <a:t>. Pink box represents region imaged. WT ALM cell bodies do not extend a posterior projection. TauV337M ALM extends a posterior projection (arrow). </a:t>
            </a:r>
            <a:r>
              <a:rPr lang="en-US" sz="3200" b="1" dirty="0">
                <a:latin typeface="Calibri" panose="020F0502020204030204" pitchFamily="34" charset="0"/>
                <a:cs typeface="Calibri" panose="020F0502020204030204" pitchFamily="34" charset="0"/>
              </a:rPr>
              <a:t>B)</a:t>
            </a:r>
            <a:r>
              <a:rPr lang="en-US" sz="3200" dirty="0">
                <a:latin typeface="Calibri" panose="020F0502020204030204" pitchFamily="34" charset="0"/>
                <a:cs typeface="Calibri" panose="020F0502020204030204" pitchFamily="34" charset="0"/>
              </a:rPr>
              <a:t> Quantitation of ALM morphology in different genotypes. TauV337M has a highly penetrant phenotype. Addition of rpm-1 LD causes partially suppressed phenotype. Established microtubule stability mutant, ptrn-1, with strong phenotype. Statistics: student’s T-test *</a:t>
            </a:r>
            <a:r>
              <a:rPr lang="nn-NO" sz="3200" dirty="0">
                <a:latin typeface="Calibri" panose="020F0502020204030204" pitchFamily="34" charset="0"/>
                <a:cs typeface="Calibri" panose="020F0502020204030204" pitchFamily="34" charset="0"/>
              </a:rPr>
              <a:t>p&lt;0.05, ** p&lt;0.01, *** p&lt;0.001</a:t>
            </a:r>
          </a:p>
          <a:p>
            <a:endParaRPr lang="nn-NO" sz="3000" dirty="0">
              <a:latin typeface="Calibri" panose="020F0502020204030204" pitchFamily="34" charset="0"/>
              <a:cs typeface="Calibri" panose="020F0502020204030204" pitchFamily="34" charset="0"/>
            </a:endParaRPr>
          </a:p>
        </p:txBody>
      </p:sp>
      <p:pic>
        <p:nvPicPr>
          <p:cNvPr id="36" name="Picture 35" descr="A picture containing diagram&#10;&#10;Description automatically generated">
            <a:extLst>
              <a:ext uri="{FF2B5EF4-FFF2-40B4-BE49-F238E27FC236}">
                <a16:creationId xmlns:a16="http://schemas.microsoft.com/office/drawing/2014/main" id="{74860FBE-9771-3654-E798-1D1B1B7A780B}"/>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3630914" y="9862399"/>
            <a:ext cx="9744647" cy="4998243"/>
          </a:xfrm>
          <a:prstGeom prst="rect">
            <a:avLst/>
          </a:prstGeom>
          <a:ln w="12700">
            <a:noFill/>
          </a:ln>
        </p:spPr>
      </p:pic>
      <p:pic>
        <p:nvPicPr>
          <p:cNvPr id="16" name="Picture 15">
            <a:extLst>
              <a:ext uri="{FF2B5EF4-FFF2-40B4-BE49-F238E27FC236}">
                <a16:creationId xmlns:a16="http://schemas.microsoft.com/office/drawing/2014/main" id="{4BEBA6EA-1298-8E79-325C-B24199425ECC}"/>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3215488" y="20052544"/>
            <a:ext cx="8301914" cy="7775247"/>
          </a:xfrm>
          <a:prstGeom prst="rect">
            <a:avLst/>
          </a:prstGeom>
          <a:ln>
            <a:noFill/>
          </a:ln>
        </p:spPr>
      </p:pic>
      <p:sp>
        <p:nvSpPr>
          <p:cNvPr id="8" name="TextBox 7">
            <a:extLst>
              <a:ext uri="{FF2B5EF4-FFF2-40B4-BE49-F238E27FC236}">
                <a16:creationId xmlns:a16="http://schemas.microsoft.com/office/drawing/2014/main" id="{B2C1E3F0-B225-1F9F-4FAD-944A3CB22966}"/>
              </a:ext>
            </a:extLst>
          </p:cNvPr>
          <p:cNvSpPr txBox="1"/>
          <p:nvPr/>
        </p:nvSpPr>
        <p:spPr>
          <a:xfrm>
            <a:off x="13167479" y="8060184"/>
            <a:ext cx="17793495" cy="877603"/>
          </a:xfrm>
          <a:prstGeom prst="rect">
            <a:avLst/>
          </a:prstGeom>
          <a:noFill/>
          <a:ln>
            <a:noFill/>
          </a:ln>
        </p:spPr>
        <p:txBody>
          <a:bodyPr wrap="square" rtlCol="0">
            <a:noAutofit/>
          </a:bodyPr>
          <a:lstStyle/>
          <a:p>
            <a:pPr algn="ctr"/>
            <a:r>
              <a:rPr lang="en-US" sz="4800" b="1" dirty="0">
                <a:latin typeface="Calibri" panose="020F0502020204030204" pitchFamily="34" charset="0"/>
                <a:cs typeface="Calibri" panose="020F0502020204030204" pitchFamily="34" charset="0"/>
              </a:rPr>
              <a:t>Disease-related Tau mutation causes developmental defects in ALM</a:t>
            </a:r>
          </a:p>
          <a:p>
            <a:endParaRPr lang="nn-NO" sz="4800" dirty="0">
              <a:latin typeface="Calibri" panose="020F0502020204030204" pitchFamily="34" charset="0"/>
              <a:cs typeface="Calibri" panose="020F0502020204030204" pitchFamily="34" charset="0"/>
            </a:endParaRPr>
          </a:p>
        </p:txBody>
      </p:sp>
      <p:grpSp>
        <p:nvGrpSpPr>
          <p:cNvPr id="41" name="Group 40">
            <a:extLst>
              <a:ext uri="{FF2B5EF4-FFF2-40B4-BE49-F238E27FC236}">
                <a16:creationId xmlns:a16="http://schemas.microsoft.com/office/drawing/2014/main" id="{1C3E969C-5273-A5D4-D2B0-EA3B6500317E}"/>
              </a:ext>
            </a:extLst>
          </p:cNvPr>
          <p:cNvGrpSpPr/>
          <p:nvPr/>
        </p:nvGrpSpPr>
        <p:grpSpPr>
          <a:xfrm>
            <a:off x="1110039" y="24471341"/>
            <a:ext cx="12452704" cy="7123873"/>
            <a:chOff x="1113515" y="24422007"/>
            <a:chExt cx="12424123" cy="7123873"/>
          </a:xfrm>
        </p:grpSpPr>
        <p:pic>
          <p:nvPicPr>
            <p:cNvPr id="10" name="Picture 9">
              <a:extLst>
                <a:ext uri="{FF2B5EF4-FFF2-40B4-BE49-F238E27FC236}">
                  <a16:creationId xmlns:a16="http://schemas.microsoft.com/office/drawing/2014/main" id="{BF67291C-59F7-35B7-EA59-CFB95087AB5E}"/>
                </a:ext>
              </a:extLst>
            </p:cNvPr>
            <p:cNvPicPr>
              <a:picLocks noChangeAspect="1"/>
            </p:cNvPicPr>
            <p:nvPr/>
          </p:nvPicPr>
          <p:blipFill>
            <a:blip r:embed="rId9"/>
            <a:stretch>
              <a:fillRect/>
            </a:stretch>
          </p:blipFill>
          <p:spPr>
            <a:xfrm>
              <a:off x="1113515" y="24958107"/>
              <a:ext cx="4487920" cy="5899355"/>
            </a:xfrm>
            <a:prstGeom prst="rect">
              <a:avLst/>
            </a:prstGeom>
            <a:ln w="6350">
              <a:noFill/>
            </a:ln>
          </p:spPr>
        </p:pic>
        <p:sp>
          <p:nvSpPr>
            <p:cNvPr id="9" name="TextBox 8">
              <a:extLst>
                <a:ext uri="{FF2B5EF4-FFF2-40B4-BE49-F238E27FC236}">
                  <a16:creationId xmlns:a16="http://schemas.microsoft.com/office/drawing/2014/main" id="{8C188784-6D6A-4D12-BF21-553467D6A8F3}"/>
                </a:ext>
              </a:extLst>
            </p:cNvPr>
            <p:cNvSpPr txBox="1"/>
            <p:nvPr/>
          </p:nvSpPr>
          <p:spPr>
            <a:xfrm>
              <a:off x="5751797" y="25962007"/>
              <a:ext cx="6668264" cy="5583873"/>
            </a:xfrm>
            <a:prstGeom prst="rect">
              <a:avLst/>
            </a:prstGeom>
            <a:noFill/>
            <a:ln>
              <a:noFill/>
            </a:ln>
          </p:spPr>
          <p:txBody>
            <a:bodyPr wrap="square" rtlCol="0">
              <a:noAutofit/>
            </a:bodyPr>
            <a:lstStyle/>
            <a:p>
              <a:pPr marL="685800" indent="-685800">
                <a:buFont typeface="Arial" panose="020B0604020202020204" pitchFamily="34" charset="0"/>
                <a:buChar char="•"/>
              </a:pPr>
              <a:r>
                <a:rPr lang="en-US" sz="4800" dirty="0">
                  <a:latin typeface="Calibri" panose="020F0502020204030204" pitchFamily="34" charset="0"/>
                  <a:cs typeface="Calibri" panose="020F0502020204030204" pitchFamily="34" charset="0"/>
                </a:rPr>
                <a:t>Worms grown on standard NGM media. </a:t>
              </a:r>
            </a:p>
            <a:p>
              <a:pPr marL="685800" indent="-685800">
                <a:buFont typeface="Arial" panose="020B0604020202020204" pitchFamily="34" charset="0"/>
                <a:buChar char="•"/>
              </a:pPr>
              <a:r>
                <a:rPr lang="en-US" sz="4800" dirty="0">
                  <a:latin typeface="Calibri" panose="020F0502020204030204" pitchFamily="34" charset="0"/>
                  <a:cs typeface="Calibri" panose="020F0502020204030204" pitchFamily="34" charset="0"/>
                </a:rPr>
                <a:t>Day 1 adults mounted on 2% agar pads on slides. </a:t>
              </a:r>
            </a:p>
            <a:p>
              <a:pPr marL="685800" indent="-685800">
                <a:buFont typeface="Arial" panose="020B0604020202020204" pitchFamily="34" charset="0"/>
                <a:buChar char="•"/>
              </a:pPr>
              <a:r>
                <a:rPr lang="en-US" sz="4800" dirty="0">
                  <a:latin typeface="Calibri" panose="020F0502020204030204" pitchFamily="34" charset="0"/>
                  <a:cs typeface="Calibri" panose="020F0502020204030204" pitchFamily="34" charset="0"/>
                </a:rPr>
                <a:t>Worms imaged under 40X magnification</a:t>
              </a:r>
            </a:p>
          </p:txBody>
        </p:sp>
        <p:sp>
          <p:nvSpPr>
            <p:cNvPr id="34" name="TextBox 33">
              <a:extLst>
                <a:ext uri="{FF2B5EF4-FFF2-40B4-BE49-F238E27FC236}">
                  <a16:creationId xmlns:a16="http://schemas.microsoft.com/office/drawing/2014/main" id="{80E11309-202D-5ADD-E84B-24D538BFCC9C}"/>
                </a:ext>
              </a:extLst>
            </p:cNvPr>
            <p:cNvSpPr txBox="1"/>
            <p:nvPr/>
          </p:nvSpPr>
          <p:spPr>
            <a:xfrm>
              <a:off x="2098353" y="24422007"/>
              <a:ext cx="11439285" cy="1046440"/>
            </a:xfrm>
            <a:prstGeom prst="rect">
              <a:avLst/>
            </a:prstGeom>
            <a:noFill/>
          </p:spPr>
          <p:txBody>
            <a:bodyPr wrap="square" rtlCol="0">
              <a:spAutoFit/>
            </a:bodyPr>
            <a:lstStyle/>
            <a:p>
              <a:pPr algn="ctr"/>
              <a:r>
                <a:rPr lang="en-US" sz="4800" b="1" dirty="0">
                  <a:latin typeface="Calibri" panose="020F0502020204030204" pitchFamily="34" charset="0"/>
                  <a:cs typeface="Calibri" panose="020F0502020204030204" pitchFamily="34" charset="0"/>
                </a:rPr>
                <a:t>Characterizing ALM Morphology</a:t>
              </a:r>
            </a:p>
            <a:p>
              <a:endParaRPr lang="en-US" dirty="0"/>
            </a:p>
          </p:txBody>
        </p:sp>
      </p:grpSp>
      <p:sp>
        <p:nvSpPr>
          <p:cNvPr id="40" name="Rectangle 39">
            <a:extLst>
              <a:ext uri="{FF2B5EF4-FFF2-40B4-BE49-F238E27FC236}">
                <a16:creationId xmlns:a16="http://schemas.microsoft.com/office/drawing/2014/main" id="{B2776C2C-A5B2-3601-FA1A-3BDE5E0365AC}"/>
              </a:ext>
            </a:extLst>
          </p:cNvPr>
          <p:cNvSpPr/>
          <p:nvPr/>
        </p:nvSpPr>
        <p:spPr>
          <a:xfrm>
            <a:off x="795005" y="23400809"/>
            <a:ext cx="11874569" cy="852699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1367A216-E9DC-0C27-326E-8743B6A58600}"/>
              </a:ext>
            </a:extLst>
          </p:cNvPr>
          <p:cNvSpPr txBox="1"/>
          <p:nvPr/>
        </p:nvSpPr>
        <p:spPr>
          <a:xfrm>
            <a:off x="13445328" y="9219139"/>
            <a:ext cx="834506" cy="707886"/>
          </a:xfrm>
          <a:prstGeom prst="rect">
            <a:avLst/>
          </a:prstGeom>
          <a:noFill/>
        </p:spPr>
        <p:txBody>
          <a:bodyPr wrap="square" rtlCol="0">
            <a:spAutoFit/>
          </a:bodyPr>
          <a:lstStyle/>
          <a:p>
            <a:r>
              <a:rPr lang="en-US" sz="4000" b="1" dirty="0">
                <a:latin typeface="Calibri" panose="020F0502020204030204" pitchFamily="34" charset="0"/>
                <a:cs typeface="Calibri" panose="020F0502020204030204" pitchFamily="34" charset="0"/>
              </a:rPr>
              <a:t>A.</a:t>
            </a:r>
          </a:p>
        </p:txBody>
      </p:sp>
      <p:sp>
        <p:nvSpPr>
          <p:cNvPr id="45" name="TextBox 44">
            <a:extLst>
              <a:ext uri="{FF2B5EF4-FFF2-40B4-BE49-F238E27FC236}">
                <a16:creationId xmlns:a16="http://schemas.microsoft.com/office/drawing/2014/main" id="{E1BE1ABD-DF8C-C88E-1E44-239881DABF57}"/>
              </a:ext>
            </a:extLst>
          </p:cNvPr>
          <p:cNvSpPr txBox="1"/>
          <p:nvPr/>
        </p:nvSpPr>
        <p:spPr>
          <a:xfrm>
            <a:off x="23954515" y="9132846"/>
            <a:ext cx="834506" cy="707886"/>
          </a:xfrm>
          <a:prstGeom prst="rect">
            <a:avLst/>
          </a:prstGeom>
          <a:noFill/>
        </p:spPr>
        <p:txBody>
          <a:bodyPr wrap="square" rtlCol="0">
            <a:spAutoFit/>
          </a:bodyPr>
          <a:lstStyle/>
          <a:p>
            <a:r>
              <a:rPr lang="en-US" sz="4000" b="1" dirty="0">
                <a:latin typeface="Calibri" panose="020F0502020204030204" pitchFamily="34" charset="0"/>
                <a:cs typeface="Calibri" panose="020F0502020204030204" pitchFamily="34" charset="0"/>
              </a:rPr>
              <a:t>B.</a:t>
            </a:r>
          </a:p>
        </p:txBody>
      </p:sp>
      <p:sp>
        <p:nvSpPr>
          <p:cNvPr id="46" name="TextBox 45">
            <a:extLst>
              <a:ext uri="{FF2B5EF4-FFF2-40B4-BE49-F238E27FC236}">
                <a16:creationId xmlns:a16="http://schemas.microsoft.com/office/drawing/2014/main" id="{9218C83C-2DA8-52E8-7030-54E4701508E3}"/>
              </a:ext>
            </a:extLst>
          </p:cNvPr>
          <p:cNvSpPr txBox="1"/>
          <p:nvPr/>
        </p:nvSpPr>
        <p:spPr>
          <a:xfrm>
            <a:off x="31239079" y="33482160"/>
            <a:ext cx="11887200" cy="2756223"/>
          </a:xfrm>
          <a:prstGeom prst="rect">
            <a:avLst/>
          </a:prstGeom>
          <a:noFill/>
          <a:ln>
            <a:noFill/>
          </a:ln>
        </p:spPr>
        <p:txBody>
          <a:bodyPr wrap="square" rtlCol="0">
            <a:noAutofit/>
          </a:bodyPr>
          <a:lstStyle/>
          <a:p>
            <a:pPr algn="ctr"/>
            <a:r>
              <a:rPr lang="en-US" sz="5500" b="1" u="sng" dirty="0">
                <a:latin typeface="Calibri" panose="020F0502020204030204" pitchFamily="34" charset="0"/>
                <a:cs typeface="Calibri" panose="020F0502020204030204" pitchFamily="34" charset="0"/>
              </a:rPr>
              <a:t>		Acknowledgments			</a:t>
            </a:r>
          </a:p>
          <a:p>
            <a:pPr algn="ctr"/>
            <a:r>
              <a:rPr lang="en-US" sz="3500" dirty="0">
                <a:effectLst/>
                <a:latin typeface="Calibri" panose="020F0502020204030204" pitchFamily="34" charset="0"/>
                <a:cs typeface="Calibri" panose="020F0502020204030204" pitchFamily="34" charset="0"/>
              </a:rPr>
              <a:t>Supported by funds from the Beta Beta Beta Research Scholarship Foundation</a:t>
            </a:r>
            <a:br>
              <a:rPr lang="en-US" sz="3500" dirty="0">
                <a:effectLst/>
                <a:latin typeface="Calibri" panose="020F0502020204030204" pitchFamily="34" charset="0"/>
                <a:cs typeface="Calibri" panose="020F0502020204030204" pitchFamily="34" charset="0"/>
              </a:rPr>
            </a:br>
            <a:r>
              <a:rPr lang="en-US" sz="3500" dirty="0">
                <a:effectLst/>
                <a:latin typeface="Calibri" panose="020F0502020204030204" pitchFamily="34" charset="0"/>
                <a:cs typeface="Calibri" panose="020F0502020204030204" pitchFamily="34" charset="0"/>
              </a:rPr>
              <a:t>Special thanks to Katrina Diel and Dr. Glenn Miller </a:t>
            </a:r>
            <a:endParaRPr lang="en-US" sz="4800" dirty="0">
              <a:latin typeface="Calibri" panose="020F0502020204030204" pitchFamily="34" charset="0"/>
              <a:cs typeface="Calibri" panose="020F0502020204030204" pitchFamily="34" charset="0"/>
            </a:endParaRPr>
          </a:p>
          <a:p>
            <a:endParaRPr lang="en-US" sz="4800" dirty="0">
              <a:latin typeface="Calibri" panose="020F0502020204030204" pitchFamily="34" charset="0"/>
              <a:cs typeface="Calibri" panose="020F0502020204030204" pitchFamily="34" charset="0"/>
            </a:endParaRPr>
          </a:p>
          <a:p>
            <a:pPr marL="685800" indent="-685800">
              <a:buFont typeface="Arial" panose="020B0604020202020204" pitchFamily="34" charset="0"/>
              <a:buChar char="•"/>
            </a:pPr>
            <a:endParaRPr lang="en-US" sz="4800" dirty="0">
              <a:latin typeface="Calibri" panose="020F0502020204030204" pitchFamily="34" charset="0"/>
              <a:cs typeface="Calibri" panose="020F0502020204030204" pitchFamily="34" charset="0"/>
            </a:endParaRPr>
          </a:p>
          <a:p>
            <a:endParaRPr lang="en-US" sz="4800" dirty="0">
              <a:latin typeface="Calibri" panose="020F0502020204030204" pitchFamily="34" charset="0"/>
              <a:cs typeface="Calibri" panose="020F0502020204030204" pitchFamily="34" charset="0"/>
            </a:endParaRPr>
          </a:p>
          <a:p>
            <a:endParaRPr lang="en-US" sz="4800" dirty="0">
              <a:latin typeface="Calibri" panose="020F0502020204030204" pitchFamily="34" charset="0"/>
              <a:cs typeface="Calibri" panose="020F0502020204030204" pitchFamily="34" charset="0"/>
            </a:endParaRPr>
          </a:p>
        </p:txBody>
      </p:sp>
      <p:sp>
        <p:nvSpPr>
          <p:cNvPr id="47" name="TextBox 46">
            <a:extLst>
              <a:ext uri="{FF2B5EF4-FFF2-40B4-BE49-F238E27FC236}">
                <a16:creationId xmlns:a16="http://schemas.microsoft.com/office/drawing/2014/main" id="{6DD418A9-715F-2E69-7AFC-A03E345FFF4D}"/>
              </a:ext>
            </a:extLst>
          </p:cNvPr>
          <p:cNvSpPr txBox="1"/>
          <p:nvPr/>
        </p:nvSpPr>
        <p:spPr>
          <a:xfrm>
            <a:off x="31239079" y="36042259"/>
            <a:ext cx="11887200" cy="1983785"/>
          </a:xfrm>
          <a:prstGeom prst="rect">
            <a:avLst/>
          </a:prstGeom>
          <a:noFill/>
          <a:ln>
            <a:noFill/>
          </a:ln>
        </p:spPr>
        <p:txBody>
          <a:bodyPr wrap="square" rtlCol="0">
            <a:noAutofit/>
          </a:bodyPr>
          <a:lstStyle/>
          <a:p>
            <a:pPr algn="ctr"/>
            <a:r>
              <a:rPr lang="en-US" sz="5500" b="1" u="sng" dirty="0">
                <a:latin typeface="Calibri" panose="020F0502020204030204" pitchFamily="34" charset="0"/>
                <a:cs typeface="Calibri" panose="020F0502020204030204" pitchFamily="34" charset="0"/>
              </a:rPr>
              <a:t>				Contact				</a:t>
            </a:r>
          </a:p>
          <a:p>
            <a:pPr algn="ctr"/>
            <a:r>
              <a:rPr lang="en-US" sz="3500" dirty="0">
                <a:effectLst/>
                <a:latin typeface="Calibri" panose="020F0502020204030204" pitchFamily="34" charset="0"/>
              </a:rPr>
              <a:t>clepak2019@my.fit.edu </a:t>
            </a:r>
            <a:r>
              <a:rPr lang="en-US" sz="3500" dirty="0">
                <a:latin typeface="Calibri" panose="020F0502020204030204" pitchFamily="34" charset="0"/>
              </a:rPr>
              <a:t>    </a:t>
            </a:r>
            <a:r>
              <a:rPr lang="en-US" sz="3500" dirty="0">
                <a:effectLst/>
                <a:latin typeface="Calibri" panose="020F0502020204030204" pitchFamily="34" charset="0"/>
              </a:rPr>
              <a:t>lbeavers2021@my.fit.edu</a:t>
            </a:r>
          </a:p>
          <a:p>
            <a:pPr algn="ctr"/>
            <a:r>
              <a:rPr lang="en-US" sz="3500" dirty="0">
                <a:effectLst/>
                <a:latin typeface="Calibri" panose="020F0502020204030204" pitchFamily="34" charset="0"/>
              </a:rPr>
              <a:t>mborgen@fit.edu </a:t>
            </a:r>
            <a:endParaRPr lang="en-US" sz="3500" dirty="0">
              <a:latin typeface="Calibri" panose="020F0502020204030204" pitchFamily="34" charset="0"/>
              <a:cs typeface="Calibri" panose="020F0502020204030204" pitchFamily="34" charset="0"/>
            </a:endParaRPr>
          </a:p>
        </p:txBody>
      </p:sp>
      <p:sp>
        <p:nvSpPr>
          <p:cNvPr id="54" name="TextBox 53">
            <a:extLst>
              <a:ext uri="{FF2B5EF4-FFF2-40B4-BE49-F238E27FC236}">
                <a16:creationId xmlns:a16="http://schemas.microsoft.com/office/drawing/2014/main" id="{1C7C4D01-91FB-C19B-1FFB-819680DE5146}"/>
              </a:ext>
            </a:extLst>
          </p:cNvPr>
          <p:cNvSpPr txBox="1"/>
          <p:nvPr/>
        </p:nvSpPr>
        <p:spPr>
          <a:xfrm>
            <a:off x="1224357" y="30988376"/>
            <a:ext cx="4498244" cy="1015663"/>
          </a:xfrm>
          <a:prstGeom prst="rect">
            <a:avLst/>
          </a:prstGeom>
          <a:noFill/>
        </p:spPr>
        <p:txBody>
          <a:bodyPr wrap="square" rtlCol="0">
            <a:spAutoFit/>
          </a:bodyPr>
          <a:lstStyle/>
          <a:p>
            <a:r>
              <a:rPr lang="en-US" sz="3000" b="1" dirty="0">
                <a:latin typeface="Calibri" panose="020F0502020204030204" pitchFamily="34" charset="0"/>
                <a:cs typeface="Calibri" panose="020F0502020204030204" pitchFamily="34" charset="0"/>
              </a:rPr>
              <a:t>Fig. 1. </a:t>
            </a:r>
            <a:r>
              <a:rPr lang="en-US" sz="3000" b="1" dirty="0">
                <a:effectLst/>
                <a:latin typeface="Calibri" panose="020F0502020204030204" pitchFamily="34" charset="0"/>
                <a:cs typeface="Calibri" panose="020F0502020204030204" pitchFamily="34" charset="0"/>
              </a:rPr>
              <a:t>Workflow for assessing </a:t>
            </a:r>
            <a:r>
              <a:rPr lang="en-US" sz="3000" b="1" i="1" dirty="0">
                <a:effectLst/>
                <a:latin typeface="Calibri" panose="020F0502020204030204" pitchFamily="34" charset="0"/>
                <a:cs typeface="Calibri" panose="020F0502020204030204" pitchFamily="34" charset="0"/>
              </a:rPr>
              <a:t>C. elegans </a:t>
            </a:r>
            <a:r>
              <a:rPr lang="en-US" sz="3000" b="1" dirty="0">
                <a:effectLst/>
                <a:latin typeface="Calibri" panose="020F0502020204030204" pitchFamily="34" charset="0"/>
                <a:cs typeface="Calibri" panose="020F0502020204030204" pitchFamily="34" charset="0"/>
              </a:rPr>
              <a:t>ALM</a:t>
            </a:r>
          </a:p>
        </p:txBody>
      </p:sp>
      <p:sp>
        <p:nvSpPr>
          <p:cNvPr id="55" name="TextBox 54">
            <a:extLst>
              <a:ext uri="{FF2B5EF4-FFF2-40B4-BE49-F238E27FC236}">
                <a16:creationId xmlns:a16="http://schemas.microsoft.com/office/drawing/2014/main" id="{5C60A25C-94FF-2AE7-584D-587FB9FCA0F1}"/>
              </a:ext>
            </a:extLst>
          </p:cNvPr>
          <p:cNvSpPr txBox="1"/>
          <p:nvPr/>
        </p:nvSpPr>
        <p:spPr>
          <a:xfrm>
            <a:off x="12801600" y="6860304"/>
            <a:ext cx="18288000" cy="938719"/>
          </a:xfrm>
          <a:prstGeom prst="rect">
            <a:avLst/>
          </a:prstGeom>
          <a:noFill/>
        </p:spPr>
        <p:txBody>
          <a:bodyPr wrap="square" rtlCol="0">
            <a:spAutoFit/>
          </a:bodyPr>
          <a:lstStyle/>
          <a:p>
            <a:pPr algn="ctr"/>
            <a:r>
              <a:rPr lang="en-US" sz="5500" b="1" u="sng" dirty="0">
                <a:latin typeface="Calibri" panose="020F0502020204030204" pitchFamily="34" charset="0"/>
                <a:cs typeface="Calibri" panose="020F0502020204030204" pitchFamily="34" charset="0"/>
              </a:rPr>
              <a:t>								Results								</a:t>
            </a:r>
          </a:p>
        </p:txBody>
      </p:sp>
      <p:sp>
        <p:nvSpPr>
          <p:cNvPr id="58" name="TextBox 57">
            <a:extLst>
              <a:ext uri="{FF2B5EF4-FFF2-40B4-BE49-F238E27FC236}">
                <a16:creationId xmlns:a16="http://schemas.microsoft.com/office/drawing/2014/main" id="{488B2706-D7AA-5F9E-A4FC-75B0EA0E7431}"/>
              </a:ext>
            </a:extLst>
          </p:cNvPr>
          <p:cNvSpPr txBox="1"/>
          <p:nvPr/>
        </p:nvSpPr>
        <p:spPr>
          <a:xfrm>
            <a:off x="12701883" y="19118553"/>
            <a:ext cx="18842490" cy="830997"/>
          </a:xfrm>
          <a:prstGeom prst="rect">
            <a:avLst/>
          </a:prstGeom>
          <a:noFill/>
        </p:spPr>
        <p:txBody>
          <a:bodyPr wrap="square" rtlCol="0">
            <a:spAutoFit/>
          </a:bodyPr>
          <a:lstStyle/>
          <a:p>
            <a:pPr algn="ctr"/>
            <a:r>
              <a:rPr lang="en-US" sz="4800" b="1" dirty="0">
                <a:effectLst/>
                <a:latin typeface="Calibri" panose="020F0502020204030204" pitchFamily="34" charset="0"/>
              </a:rPr>
              <a:t>Colchicine suppresses developmental defect in Tau mutant</a:t>
            </a:r>
            <a:endParaRPr lang="en-US" sz="4800" dirty="0">
              <a:effectLst/>
            </a:endParaRPr>
          </a:p>
        </p:txBody>
      </p:sp>
      <p:sp>
        <p:nvSpPr>
          <p:cNvPr id="62" name="TextBox 61">
            <a:extLst>
              <a:ext uri="{FF2B5EF4-FFF2-40B4-BE49-F238E27FC236}">
                <a16:creationId xmlns:a16="http://schemas.microsoft.com/office/drawing/2014/main" id="{FEC33A26-C3F8-7696-2A2F-75981438BE43}"/>
              </a:ext>
            </a:extLst>
          </p:cNvPr>
          <p:cNvSpPr txBox="1"/>
          <p:nvPr/>
        </p:nvSpPr>
        <p:spPr>
          <a:xfrm>
            <a:off x="788689" y="23128402"/>
            <a:ext cx="11887200" cy="938719"/>
          </a:xfrm>
          <a:prstGeom prst="rect">
            <a:avLst/>
          </a:prstGeom>
          <a:noFill/>
        </p:spPr>
        <p:txBody>
          <a:bodyPr wrap="square" rtlCol="0">
            <a:spAutoFit/>
          </a:bodyPr>
          <a:lstStyle/>
          <a:p>
            <a:pPr algn="ctr"/>
            <a:r>
              <a:rPr lang="en-US" sz="5500" b="1" u="sng" dirty="0">
                <a:latin typeface="Calibri" panose="020F0502020204030204" pitchFamily="34" charset="0"/>
                <a:cs typeface="Calibri" panose="020F0502020204030204" pitchFamily="34" charset="0"/>
              </a:rPr>
              <a:t>				Methods					</a:t>
            </a:r>
          </a:p>
        </p:txBody>
      </p:sp>
      <p:sp>
        <p:nvSpPr>
          <p:cNvPr id="1027" name="TextBox 1026">
            <a:extLst>
              <a:ext uri="{FF2B5EF4-FFF2-40B4-BE49-F238E27FC236}">
                <a16:creationId xmlns:a16="http://schemas.microsoft.com/office/drawing/2014/main" id="{98EB58F4-7F5D-8FB9-5396-A1AA45268C65}"/>
              </a:ext>
            </a:extLst>
          </p:cNvPr>
          <p:cNvSpPr txBox="1"/>
          <p:nvPr/>
        </p:nvSpPr>
        <p:spPr>
          <a:xfrm>
            <a:off x="13402313" y="27943407"/>
            <a:ext cx="8036195" cy="3539430"/>
          </a:xfrm>
          <a:prstGeom prst="rect">
            <a:avLst/>
          </a:prstGeom>
          <a:noFill/>
        </p:spPr>
        <p:txBody>
          <a:bodyPr wrap="square" rtlCol="0">
            <a:spAutoFit/>
          </a:bodyPr>
          <a:lstStyle/>
          <a:p>
            <a:r>
              <a:rPr lang="en-US" sz="3200" b="1" dirty="0">
                <a:latin typeface="Calibri" panose="020F0502020204030204" pitchFamily="34" charset="0"/>
                <a:cs typeface="Calibri" panose="020F0502020204030204" pitchFamily="34" charset="0"/>
              </a:rPr>
              <a:t>Fig. 3. C</a:t>
            </a:r>
            <a:r>
              <a:rPr lang="en-US" sz="3200" b="1" dirty="0">
                <a:effectLst/>
                <a:latin typeface="Calibri" panose="020F0502020204030204" pitchFamily="34" charset="0"/>
                <a:cs typeface="Calibri" panose="020F0502020204030204" pitchFamily="34" charset="0"/>
              </a:rPr>
              <a:t>olchicine exposure during development suppresses the ALM morphology defect. </a:t>
            </a:r>
            <a:r>
              <a:rPr lang="en-US" sz="3200" dirty="0">
                <a:latin typeface="Calibri" panose="020F0502020204030204" pitchFamily="34" charset="0"/>
                <a:cs typeface="Calibri" panose="020F0502020204030204" pitchFamily="34" charset="0"/>
              </a:rPr>
              <a:t>Growing worms on 2mM colchicine resulted in significant decrease in ALM posterior projects. DMSO is the control condition. Fisher’s Exact Test, *</a:t>
            </a:r>
            <a:r>
              <a:rPr lang="nn-NO" sz="3200" dirty="0">
                <a:latin typeface="Calibri" panose="020F0502020204030204" pitchFamily="34" charset="0"/>
                <a:cs typeface="Calibri" panose="020F0502020204030204" pitchFamily="34" charset="0"/>
              </a:rPr>
              <a:t>p&lt;0.05, ** p&lt;0.01, *** p&lt;0.001</a:t>
            </a:r>
          </a:p>
        </p:txBody>
      </p:sp>
      <p:sp>
        <p:nvSpPr>
          <p:cNvPr id="39" name="TextBox 38">
            <a:extLst>
              <a:ext uri="{FF2B5EF4-FFF2-40B4-BE49-F238E27FC236}">
                <a16:creationId xmlns:a16="http://schemas.microsoft.com/office/drawing/2014/main" id="{A474D693-4520-5F1D-E74F-7BF004E8350A}"/>
              </a:ext>
            </a:extLst>
          </p:cNvPr>
          <p:cNvSpPr txBox="1"/>
          <p:nvPr/>
        </p:nvSpPr>
        <p:spPr>
          <a:xfrm>
            <a:off x="13022877" y="31636391"/>
            <a:ext cx="18842490" cy="830997"/>
          </a:xfrm>
          <a:prstGeom prst="rect">
            <a:avLst/>
          </a:prstGeom>
          <a:noFill/>
        </p:spPr>
        <p:txBody>
          <a:bodyPr wrap="square" rtlCol="0">
            <a:spAutoFit/>
          </a:bodyPr>
          <a:lstStyle/>
          <a:p>
            <a:pPr algn="ctr"/>
            <a:r>
              <a:rPr lang="en-US" sz="4800" b="1" dirty="0">
                <a:effectLst/>
                <a:latin typeface="Calibri" panose="020F0502020204030204" pitchFamily="34" charset="0"/>
              </a:rPr>
              <a:t>Taxol exposure resulted in failed embry</a:t>
            </a:r>
            <a:r>
              <a:rPr lang="en-US" sz="4800" b="1" dirty="0">
                <a:latin typeface="Calibri" panose="020F0502020204030204" pitchFamily="34" charset="0"/>
              </a:rPr>
              <a:t>o development</a:t>
            </a:r>
            <a:r>
              <a:rPr lang="en-US" sz="4800" b="1" dirty="0">
                <a:effectLst/>
                <a:latin typeface="Calibri" panose="020F0502020204030204" pitchFamily="34" charset="0"/>
              </a:rPr>
              <a:t> </a:t>
            </a:r>
            <a:endParaRPr lang="en-US" sz="4800" dirty="0">
              <a:effectLst/>
            </a:endParaRPr>
          </a:p>
        </p:txBody>
      </p:sp>
      <p:pic>
        <p:nvPicPr>
          <p:cNvPr id="63" name="Picture 62">
            <a:extLst>
              <a:ext uri="{FF2B5EF4-FFF2-40B4-BE49-F238E27FC236}">
                <a16:creationId xmlns:a16="http://schemas.microsoft.com/office/drawing/2014/main" id="{E3088CEA-1DAD-22BA-880B-68B09349590A}"/>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15187410" y="20566052"/>
            <a:ext cx="1588659" cy="1158253"/>
          </a:xfrm>
          <a:prstGeom prst="rect">
            <a:avLst/>
          </a:prstGeom>
          <a:ln>
            <a:noFill/>
          </a:ln>
        </p:spPr>
      </p:pic>
      <p:pic>
        <p:nvPicPr>
          <p:cNvPr id="1028" name="Picture 1027">
            <a:extLst>
              <a:ext uri="{FF2B5EF4-FFF2-40B4-BE49-F238E27FC236}">
                <a16:creationId xmlns:a16="http://schemas.microsoft.com/office/drawing/2014/main" id="{1B151EBE-394B-50F0-CD55-A508C8A14AD5}"/>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29198101" y="11287143"/>
            <a:ext cx="1588659" cy="1158253"/>
          </a:xfrm>
          <a:prstGeom prst="rect">
            <a:avLst/>
          </a:prstGeom>
          <a:ln>
            <a:noFill/>
          </a:ln>
        </p:spPr>
      </p:pic>
      <p:pic>
        <p:nvPicPr>
          <p:cNvPr id="1050" name="Picture 1049" descr="Diagram&#10;&#10;Description automatically generated">
            <a:extLst>
              <a:ext uri="{FF2B5EF4-FFF2-40B4-BE49-F238E27FC236}">
                <a16:creationId xmlns:a16="http://schemas.microsoft.com/office/drawing/2014/main" id="{9137B202-575B-1445-51D2-B33251EB7CF8}"/>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2671107" y="19789730"/>
            <a:ext cx="8993374" cy="10285061"/>
          </a:xfrm>
          <a:prstGeom prst="rect">
            <a:avLst/>
          </a:prstGeom>
        </p:spPr>
      </p:pic>
      <p:sp>
        <p:nvSpPr>
          <p:cNvPr id="2" name="TextBox 1">
            <a:extLst>
              <a:ext uri="{FF2B5EF4-FFF2-40B4-BE49-F238E27FC236}">
                <a16:creationId xmlns:a16="http://schemas.microsoft.com/office/drawing/2014/main" id="{A4986AAF-D240-784C-1534-63F6D1D6A4DB}"/>
              </a:ext>
            </a:extLst>
          </p:cNvPr>
          <p:cNvSpPr txBox="1"/>
          <p:nvPr/>
        </p:nvSpPr>
        <p:spPr>
          <a:xfrm>
            <a:off x="21667109" y="20687972"/>
            <a:ext cx="9830222" cy="10433625"/>
          </a:xfrm>
          <a:prstGeom prst="rect">
            <a:avLst/>
          </a:prstGeom>
          <a:noFill/>
        </p:spPr>
        <p:txBody>
          <a:bodyPr wrap="square" rtlCol="0">
            <a:spAutoFit/>
          </a:bodyPr>
          <a:lstStyle/>
          <a:p>
            <a:pPr marL="685800" indent="-685800">
              <a:buFont typeface="Arial" panose="020B0604020202020204" pitchFamily="34" charset="0"/>
              <a:buChar char="•"/>
            </a:pPr>
            <a:r>
              <a:rPr lang="en-US" sz="4800" dirty="0">
                <a:latin typeface="Calibri" panose="020F0502020204030204" pitchFamily="34" charset="0"/>
                <a:cs typeface="Calibri" panose="020F0502020204030204" pitchFamily="34" charset="0"/>
              </a:rPr>
              <a:t>Colchicine destabilizes microtubules </a:t>
            </a:r>
          </a:p>
          <a:p>
            <a:pPr marL="685800" indent="-685800">
              <a:buFont typeface="Arial" panose="020B0604020202020204" pitchFamily="34" charset="0"/>
              <a:buChar char="•"/>
            </a:pPr>
            <a:r>
              <a:rPr lang="en-US" sz="4800" dirty="0">
                <a:latin typeface="Calibri" panose="020F0502020204030204" pitchFamily="34" charset="0"/>
                <a:cs typeface="Calibri" panose="020F0502020204030204" pitchFamily="34" charset="0"/>
              </a:rPr>
              <a:t>Colchicine suppresses Tau-related defect</a:t>
            </a:r>
          </a:p>
          <a:p>
            <a:pPr marL="685800" indent="-685800">
              <a:buFont typeface="Arial" panose="020B0604020202020204" pitchFamily="34" charset="0"/>
              <a:buChar char="•"/>
            </a:pPr>
            <a:r>
              <a:rPr lang="en-US" sz="4800" i="1" dirty="0">
                <a:latin typeface="Calibri" panose="020F0502020204030204" pitchFamily="34" charset="0"/>
                <a:cs typeface="Calibri" panose="020F0502020204030204" pitchFamily="34" charset="0"/>
              </a:rPr>
              <a:t>rpm-1 LD </a:t>
            </a:r>
            <a:r>
              <a:rPr lang="en-US" sz="4800" dirty="0">
                <a:latin typeface="Calibri" panose="020F0502020204030204" pitchFamily="34" charset="0"/>
                <a:cs typeface="Calibri" panose="020F0502020204030204" pitchFamily="34" charset="0"/>
              </a:rPr>
              <a:t>reduces the Tau defect; Colchicine enhances suppression</a:t>
            </a:r>
          </a:p>
          <a:p>
            <a:pPr marL="1311275" lvl="2" indent="-685800">
              <a:buFont typeface="Wingdings" panose="05000000000000000000" pitchFamily="2" charset="2"/>
              <a:buChar char="§"/>
            </a:pPr>
            <a:r>
              <a:rPr lang="en-US" sz="4800" dirty="0">
                <a:latin typeface="Calibri" panose="020F0502020204030204" pitchFamily="34" charset="0"/>
                <a:cs typeface="Calibri" panose="020F0502020204030204" pitchFamily="34" charset="0"/>
              </a:rPr>
              <a:t>Colchicine and </a:t>
            </a:r>
            <a:r>
              <a:rPr lang="en-US" sz="4800" i="1" dirty="0">
                <a:latin typeface="Calibri" panose="020F0502020204030204" pitchFamily="34" charset="0"/>
                <a:cs typeface="Calibri" panose="020F0502020204030204" pitchFamily="34" charset="0"/>
              </a:rPr>
              <a:t>rpm-1</a:t>
            </a:r>
            <a:r>
              <a:rPr lang="en-US" sz="4800" dirty="0">
                <a:latin typeface="Calibri" panose="020F0502020204030204" pitchFamily="34" charset="0"/>
                <a:cs typeface="Calibri" panose="020F0502020204030204" pitchFamily="34" charset="0"/>
              </a:rPr>
              <a:t> affect MT stability in parallel</a:t>
            </a:r>
          </a:p>
          <a:p>
            <a:pPr marL="685800" indent="-685800">
              <a:buFont typeface="Arial" panose="020B0604020202020204" pitchFamily="34" charset="0"/>
              <a:buChar char="•"/>
            </a:pPr>
            <a:r>
              <a:rPr lang="en-US" sz="4800" dirty="0">
                <a:latin typeface="Calibri" panose="020F0502020204030204" pitchFamily="34" charset="0"/>
                <a:cs typeface="Calibri" panose="020F0502020204030204" pitchFamily="34" charset="0"/>
              </a:rPr>
              <a:t>Suggests a dosage-effect of MT stability</a:t>
            </a:r>
          </a:p>
          <a:p>
            <a:pPr marL="1311275" lvl="1" indent="-685800">
              <a:buFont typeface="Wingdings" panose="05000000000000000000" pitchFamily="2" charset="2"/>
              <a:buChar char="§"/>
            </a:pPr>
            <a:r>
              <a:rPr lang="en-US" sz="4800" dirty="0">
                <a:latin typeface="Calibri" panose="020F0502020204030204" pitchFamily="34" charset="0"/>
                <a:cs typeface="Calibri" panose="020F0502020204030204" pitchFamily="34" charset="0"/>
              </a:rPr>
              <a:t>Reduced stability </a:t>
            </a:r>
            <a:r>
              <a:rPr lang="en-US" sz="4800" dirty="0">
                <a:latin typeface="Calibri" panose="020F0502020204030204" pitchFamily="34" charset="0"/>
                <a:cs typeface="Calibri" panose="020F0502020204030204" pitchFamily="34" charset="0"/>
                <a:sym typeface="Wingdings" pitchFamily="2" charset="2"/>
              </a:rPr>
              <a:t></a:t>
            </a:r>
            <a:r>
              <a:rPr lang="en-US" sz="4800" dirty="0">
                <a:latin typeface="Calibri" panose="020F0502020204030204" pitchFamily="34" charset="0"/>
                <a:cs typeface="Calibri" panose="020F0502020204030204" pitchFamily="34" charset="0"/>
              </a:rPr>
              <a:t> ectopic growth</a:t>
            </a:r>
          </a:p>
          <a:p>
            <a:pPr marL="1311275" lvl="1" indent="-685800">
              <a:buFont typeface="Wingdings" panose="05000000000000000000" pitchFamily="2" charset="2"/>
              <a:buChar char="§"/>
            </a:pPr>
            <a:r>
              <a:rPr lang="en-US" sz="4800" dirty="0">
                <a:latin typeface="Calibri" panose="020F0502020204030204" pitchFamily="34" charset="0"/>
                <a:cs typeface="Calibri" panose="020F0502020204030204" pitchFamily="34" charset="0"/>
              </a:rPr>
              <a:t>Strongly reduced stability </a:t>
            </a:r>
            <a:r>
              <a:rPr lang="en-US" sz="4800" dirty="0">
                <a:latin typeface="Calibri" panose="020F0502020204030204" pitchFamily="34" charset="0"/>
                <a:cs typeface="Calibri" panose="020F0502020204030204" pitchFamily="34" charset="0"/>
                <a:sym typeface="Wingdings" pitchFamily="2" charset="2"/>
              </a:rPr>
              <a:t> </a:t>
            </a:r>
            <a:r>
              <a:rPr lang="en-US" sz="4800" dirty="0">
                <a:latin typeface="Calibri" panose="020F0502020204030204" pitchFamily="34" charset="0"/>
                <a:cs typeface="Calibri" panose="020F0502020204030204" pitchFamily="34" charset="0"/>
              </a:rPr>
              <a:t>failure to form ectopic growth</a:t>
            </a:r>
          </a:p>
          <a:p>
            <a:pPr marL="685800" indent="-685800">
              <a:buFont typeface="Arial" panose="020B0604020202020204" pitchFamily="34" charset="0"/>
              <a:buChar char="•"/>
            </a:pPr>
            <a:r>
              <a:rPr lang="en-US" sz="4800" dirty="0">
                <a:latin typeface="Calibri" panose="020F0502020204030204" pitchFamily="34" charset="0"/>
                <a:cs typeface="Calibri" panose="020F0502020204030204" pitchFamily="34" charset="0"/>
              </a:rPr>
              <a:t>Tau has complex effects on MTs</a:t>
            </a:r>
            <a:endParaRPr lang="en-US" sz="4800" dirty="0"/>
          </a:p>
        </p:txBody>
      </p:sp>
      <p:pic>
        <p:nvPicPr>
          <p:cNvPr id="1026" name="Picture 2">
            <a:extLst>
              <a:ext uri="{FF2B5EF4-FFF2-40B4-BE49-F238E27FC236}">
                <a16:creationId xmlns:a16="http://schemas.microsoft.com/office/drawing/2014/main" id="{07B5EDBB-0119-EC6D-FECD-CCFA377C851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561007" y="1143838"/>
            <a:ext cx="2206948" cy="1516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6227284"/>
      </p:ext>
    </p:extLst>
  </p:cSld>
  <p:clrMapOvr>
    <a:masterClrMapping/>
  </p:clrMapOvr>
</p:sld>
</file>

<file path=ppt/theme/theme1.xml><?xml version="1.0" encoding="utf-8"?>
<a:theme xmlns:a="http://schemas.openxmlformats.org/drawingml/2006/main" name="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4973</TotalTime>
  <Words>804</Words>
  <Application>Microsoft Office PowerPoint</Application>
  <PresentationFormat>Custom</PresentationFormat>
  <Paragraphs>89</Paragraphs>
  <Slides>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Wingdings</vt:lpstr>
      <vt:lpstr>Default Design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shopper</dc:creator>
  <cp:lastModifiedBy>Caylin Lepak</cp:lastModifiedBy>
  <cp:revision>60</cp:revision>
  <dcterms:created xsi:type="dcterms:W3CDTF">2007-04-04T14:17:42Z</dcterms:created>
  <dcterms:modified xsi:type="dcterms:W3CDTF">2023-04-12T21:10:42Z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0x0101008CB6C76999A8E946924D195080FADDE7</vt:lpwstr>
  </property>
</Properties>
</file>