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43891200" cy="38404800"/>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96">
          <p15:clr>
            <a:srgbClr val="A4A3A4"/>
          </p15:clr>
        </p15:guide>
        <p15:guide id="2" pos="13824">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 roundtripDataSignature="AMtx7mh4STXvP7kDno4AlMoqyKqfzKdN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E6C6EE-2DC5-4EEF-B39A-2E111596F8AB}" v="32" dt="2024-04-12T15:36:23.0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71" autoAdjust="0"/>
    <p:restoredTop sz="96126" autoAdjust="0"/>
  </p:normalViewPr>
  <p:slideViewPr>
    <p:cSldViewPr snapToGrid="0">
      <p:cViewPr>
        <p:scale>
          <a:sx n="20" d="100"/>
          <a:sy n="20" d="100"/>
        </p:scale>
        <p:origin x="2526" y="12"/>
      </p:cViewPr>
      <p:guideLst>
        <p:guide orient="horz" pos="12096"/>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notesMaster" Target="notesMasters/notesMaster1.xml"/><Relationship Id="rId7" Type="http://customschemas.google.com/relationships/presentationmetadata" Target="metadata"/><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ly Liebendorfer" userId="4f65aa5de542f171" providerId="LiveId" clId="{A0E6C6EE-2DC5-4EEF-B39A-2E111596F8AB}"/>
    <pc:docChg chg="undo redo custSel modSld">
      <pc:chgData name="Karly Liebendorfer" userId="4f65aa5de542f171" providerId="LiveId" clId="{A0E6C6EE-2DC5-4EEF-B39A-2E111596F8AB}" dt="2024-04-12T15:47:38.477" v="3115" actId="20577"/>
      <pc:docMkLst>
        <pc:docMk/>
      </pc:docMkLst>
      <pc:sldChg chg="addSp delSp modSp mod modNotesTx">
        <pc:chgData name="Karly Liebendorfer" userId="4f65aa5de542f171" providerId="LiveId" clId="{A0E6C6EE-2DC5-4EEF-B39A-2E111596F8AB}" dt="2024-04-12T15:47:38.477" v="3115" actId="20577"/>
        <pc:sldMkLst>
          <pc:docMk/>
          <pc:sldMk cId="0" sldId="256"/>
        </pc:sldMkLst>
        <pc:spChg chg="mod">
          <ac:chgData name="Karly Liebendorfer" userId="4f65aa5de542f171" providerId="LiveId" clId="{A0E6C6EE-2DC5-4EEF-B39A-2E111596F8AB}" dt="2024-04-12T15:41:17.962" v="3103" actId="1035"/>
          <ac:spMkLst>
            <pc:docMk/>
            <pc:sldMk cId="0" sldId="256"/>
            <ac:spMk id="3" creationId="{2B58CF9F-C6BA-8193-E240-77ACA1F6938E}"/>
          </ac:spMkLst>
        </pc:spChg>
        <pc:spChg chg="mod">
          <ac:chgData name="Karly Liebendorfer" userId="4f65aa5de542f171" providerId="LiveId" clId="{A0E6C6EE-2DC5-4EEF-B39A-2E111596F8AB}" dt="2024-04-12T01:02:32.514" v="2576" actId="1036"/>
          <ac:spMkLst>
            <pc:docMk/>
            <pc:sldMk cId="0" sldId="256"/>
            <ac:spMk id="5" creationId="{26346E47-37ED-7C12-97CB-E9F79279AAE7}"/>
          </ac:spMkLst>
        </pc:spChg>
        <pc:spChg chg="mod">
          <ac:chgData name="Karly Liebendorfer" userId="4f65aa5de542f171" providerId="LiveId" clId="{A0E6C6EE-2DC5-4EEF-B39A-2E111596F8AB}" dt="2024-04-11T21:36:04.403" v="2363"/>
          <ac:spMkLst>
            <pc:docMk/>
            <pc:sldMk cId="0" sldId="256"/>
            <ac:spMk id="7" creationId="{73B28DBB-D120-8149-BAC9-D058C2F05EE4}"/>
          </ac:spMkLst>
        </pc:spChg>
        <pc:spChg chg="mod">
          <ac:chgData name="Karly Liebendorfer" userId="4f65aa5de542f171" providerId="LiveId" clId="{A0E6C6EE-2DC5-4EEF-B39A-2E111596F8AB}" dt="2024-04-12T15:37:36.396" v="3025" actId="123"/>
          <ac:spMkLst>
            <pc:docMk/>
            <pc:sldMk cId="0" sldId="256"/>
            <ac:spMk id="9" creationId="{F4CEE02B-057B-A9E5-1FBB-D7706717F93F}"/>
          </ac:spMkLst>
        </pc:spChg>
        <pc:spChg chg="mod">
          <ac:chgData name="Karly Liebendorfer" userId="4f65aa5de542f171" providerId="LiveId" clId="{A0E6C6EE-2DC5-4EEF-B39A-2E111596F8AB}" dt="2024-04-12T01:04:43.714" v="2646" actId="1035"/>
          <ac:spMkLst>
            <pc:docMk/>
            <pc:sldMk cId="0" sldId="256"/>
            <ac:spMk id="12" creationId="{36A0FE5A-09F9-0134-A411-CCFF94281FB8}"/>
          </ac:spMkLst>
        </pc:spChg>
        <pc:spChg chg="mod">
          <ac:chgData name="Karly Liebendorfer" userId="4f65aa5de542f171" providerId="LiveId" clId="{A0E6C6EE-2DC5-4EEF-B39A-2E111596F8AB}" dt="2024-04-12T15:42:53.562" v="3114" actId="20577"/>
          <ac:spMkLst>
            <pc:docMk/>
            <pc:sldMk cId="0" sldId="256"/>
            <ac:spMk id="14" creationId="{6ECB0CB8-3CC8-7017-4E90-3B3B6E10CFB7}"/>
          </ac:spMkLst>
        </pc:spChg>
        <pc:spChg chg="add mod">
          <ac:chgData name="Karly Liebendorfer" userId="4f65aa5de542f171" providerId="LiveId" clId="{A0E6C6EE-2DC5-4EEF-B39A-2E111596F8AB}" dt="2024-04-12T15:38:21.167" v="3036" actId="1035"/>
          <ac:spMkLst>
            <pc:docMk/>
            <pc:sldMk cId="0" sldId="256"/>
            <ac:spMk id="16" creationId="{6CA17FB3-39B4-3E50-A5F4-87F72971226B}"/>
          </ac:spMkLst>
        </pc:spChg>
        <pc:spChg chg="add mod ord">
          <ac:chgData name="Karly Liebendorfer" userId="4f65aa5de542f171" providerId="LiveId" clId="{A0E6C6EE-2DC5-4EEF-B39A-2E111596F8AB}" dt="2024-04-12T01:03:22.808" v="2596" actId="313"/>
          <ac:spMkLst>
            <pc:docMk/>
            <pc:sldMk cId="0" sldId="256"/>
            <ac:spMk id="17" creationId="{80D66CE7-DDE5-3221-4577-119D95FDAAA1}"/>
          </ac:spMkLst>
        </pc:spChg>
        <pc:spChg chg="mod">
          <ac:chgData name="Karly Liebendorfer" userId="4f65aa5de542f171" providerId="LiveId" clId="{A0E6C6EE-2DC5-4EEF-B39A-2E111596F8AB}" dt="2024-04-12T01:04:30.649" v="2637" actId="1035"/>
          <ac:spMkLst>
            <pc:docMk/>
            <pc:sldMk cId="0" sldId="256"/>
            <ac:spMk id="18" creationId="{BA58657B-FE77-4E44-0E84-E76E1DF1115B}"/>
          </ac:spMkLst>
        </pc:spChg>
        <pc:spChg chg="mod">
          <ac:chgData name="Karly Liebendorfer" userId="4f65aa5de542f171" providerId="LiveId" clId="{A0E6C6EE-2DC5-4EEF-B39A-2E111596F8AB}" dt="2024-04-12T01:04:36.907" v="2641" actId="1036"/>
          <ac:spMkLst>
            <pc:docMk/>
            <pc:sldMk cId="0" sldId="256"/>
            <ac:spMk id="19" creationId="{D8A50CB1-2E2E-C430-DDB8-DEC9A3174620}"/>
          </ac:spMkLst>
        </pc:spChg>
        <pc:spChg chg="mod">
          <ac:chgData name="Karly Liebendorfer" userId="4f65aa5de542f171" providerId="LiveId" clId="{A0E6C6EE-2DC5-4EEF-B39A-2E111596F8AB}" dt="2024-04-10T19:16:31.911" v="1624" actId="164"/>
          <ac:spMkLst>
            <pc:docMk/>
            <pc:sldMk cId="0" sldId="256"/>
            <ac:spMk id="20" creationId="{CDD58C67-F2F5-0115-5936-6D05A6F7F073}"/>
          </ac:spMkLst>
        </pc:spChg>
        <pc:spChg chg="mod">
          <ac:chgData name="Karly Liebendorfer" userId="4f65aa5de542f171" providerId="LiveId" clId="{A0E6C6EE-2DC5-4EEF-B39A-2E111596F8AB}" dt="2024-04-12T15:40:17.708" v="3101" actId="1036"/>
          <ac:spMkLst>
            <pc:docMk/>
            <pc:sldMk cId="0" sldId="256"/>
            <ac:spMk id="21" creationId="{B6E53EFD-F85A-983B-D16E-02951D943CD3}"/>
          </ac:spMkLst>
        </pc:spChg>
        <pc:spChg chg="mod">
          <ac:chgData name="Karly Liebendorfer" userId="4f65aa5de542f171" providerId="LiveId" clId="{A0E6C6EE-2DC5-4EEF-B39A-2E111596F8AB}" dt="2024-04-12T15:39:21.279" v="3054" actId="20577"/>
          <ac:spMkLst>
            <pc:docMk/>
            <pc:sldMk cId="0" sldId="256"/>
            <ac:spMk id="25" creationId="{AF0B94FE-25C6-7A27-5A5D-36FD22328CEB}"/>
          </ac:spMkLst>
        </pc:spChg>
        <pc:spChg chg="mod">
          <ac:chgData name="Karly Liebendorfer" userId="4f65aa5de542f171" providerId="LiveId" clId="{A0E6C6EE-2DC5-4EEF-B39A-2E111596F8AB}" dt="2024-04-12T15:40:23.941" v="3102" actId="1035"/>
          <ac:spMkLst>
            <pc:docMk/>
            <pc:sldMk cId="0" sldId="256"/>
            <ac:spMk id="26" creationId="{37874395-DDC1-DBAC-247E-54B9C61F1B11}"/>
          </ac:spMkLst>
        </pc:spChg>
        <pc:spChg chg="add mod">
          <ac:chgData name="Karly Liebendorfer" userId="4f65aa5de542f171" providerId="LiveId" clId="{A0E6C6EE-2DC5-4EEF-B39A-2E111596F8AB}" dt="2024-04-10T18:35:03.506" v="327" actId="14100"/>
          <ac:spMkLst>
            <pc:docMk/>
            <pc:sldMk cId="0" sldId="256"/>
            <ac:spMk id="42" creationId="{01211151-5E43-EB42-9A3B-06A2DD10B462}"/>
          </ac:spMkLst>
        </pc:spChg>
        <pc:spChg chg="add del mod">
          <ac:chgData name="Karly Liebendorfer" userId="4f65aa5de542f171" providerId="LiveId" clId="{A0E6C6EE-2DC5-4EEF-B39A-2E111596F8AB}" dt="2024-04-10T18:36:54.911" v="471" actId="478"/>
          <ac:spMkLst>
            <pc:docMk/>
            <pc:sldMk cId="0" sldId="256"/>
            <ac:spMk id="43" creationId="{96CD437D-1BD4-C109-9455-D0196E447D58}"/>
          </ac:spMkLst>
        </pc:spChg>
        <pc:spChg chg="add mod">
          <ac:chgData name="Karly Liebendorfer" userId="4f65aa5de542f171" providerId="LiveId" clId="{A0E6C6EE-2DC5-4EEF-B39A-2E111596F8AB}" dt="2024-04-10T18:42:24.653" v="658" actId="164"/>
          <ac:spMkLst>
            <pc:docMk/>
            <pc:sldMk cId="0" sldId="256"/>
            <ac:spMk id="44" creationId="{7AF654F9-15D9-2125-3B93-9889E9C231D3}"/>
          </ac:spMkLst>
        </pc:spChg>
        <pc:spChg chg="add del mod">
          <ac:chgData name="Karly Liebendorfer" userId="4f65aa5de542f171" providerId="LiveId" clId="{A0E6C6EE-2DC5-4EEF-B39A-2E111596F8AB}" dt="2024-04-10T18:42:00.686" v="652" actId="478"/>
          <ac:spMkLst>
            <pc:docMk/>
            <pc:sldMk cId="0" sldId="256"/>
            <ac:spMk id="45" creationId="{900263A2-D228-D8B2-E81D-C854D7922484}"/>
          </ac:spMkLst>
        </pc:spChg>
        <pc:spChg chg="add mod">
          <ac:chgData name="Karly Liebendorfer" userId="4f65aa5de542f171" providerId="LiveId" clId="{A0E6C6EE-2DC5-4EEF-B39A-2E111596F8AB}" dt="2024-04-10T18:42:19.282" v="657" actId="164"/>
          <ac:spMkLst>
            <pc:docMk/>
            <pc:sldMk cId="0" sldId="256"/>
            <ac:spMk id="46" creationId="{74F86926-CD9E-5135-8D58-D23EA800430D}"/>
          </ac:spMkLst>
        </pc:spChg>
        <pc:spChg chg="mod">
          <ac:chgData name="Karly Liebendorfer" userId="4f65aa5de542f171" providerId="LiveId" clId="{A0E6C6EE-2DC5-4EEF-B39A-2E111596F8AB}" dt="2024-04-12T01:01:22.010" v="2512" actId="1076"/>
          <ac:spMkLst>
            <pc:docMk/>
            <pc:sldMk cId="0" sldId="256"/>
            <ac:spMk id="50" creationId="{00000000-0000-0000-0000-000000000000}"/>
          </ac:spMkLst>
        </pc:spChg>
        <pc:spChg chg="add mod topLvl">
          <ac:chgData name="Karly Liebendorfer" userId="4f65aa5de542f171" providerId="LiveId" clId="{A0E6C6EE-2DC5-4EEF-B39A-2E111596F8AB}" dt="2024-04-12T15:38:28.810" v="3037" actId="1035"/>
          <ac:spMkLst>
            <pc:docMk/>
            <pc:sldMk cId="0" sldId="256"/>
            <ac:spMk id="53" creationId="{B6FB38B7-375A-D064-DD68-7E2435C37BFB}"/>
          </ac:spMkLst>
        </pc:spChg>
        <pc:spChg chg="add mod">
          <ac:chgData name="Karly Liebendorfer" userId="4f65aa5de542f171" providerId="LiveId" clId="{A0E6C6EE-2DC5-4EEF-B39A-2E111596F8AB}" dt="2024-04-12T15:41:36.127" v="3105" actId="1035"/>
          <ac:spMkLst>
            <pc:docMk/>
            <pc:sldMk cId="0" sldId="256"/>
            <ac:spMk id="55" creationId="{14D10E8D-9252-B2F8-4E66-224FC6D0447E}"/>
          </ac:spMkLst>
        </pc:spChg>
        <pc:spChg chg="add mod">
          <ac:chgData name="Karly Liebendorfer" userId="4f65aa5de542f171" providerId="LiveId" clId="{A0E6C6EE-2DC5-4EEF-B39A-2E111596F8AB}" dt="2024-04-12T15:37:20.362" v="3022" actId="123"/>
          <ac:spMkLst>
            <pc:docMk/>
            <pc:sldMk cId="0" sldId="256"/>
            <ac:spMk id="57" creationId="{64A7722E-061E-1A1F-1196-B10FEDD6661D}"/>
          </ac:spMkLst>
        </pc:spChg>
        <pc:grpChg chg="add del mod">
          <ac:chgData name="Karly Liebendorfer" userId="4f65aa5de542f171" providerId="LiveId" clId="{A0E6C6EE-2DC5-4EEF-B39A-2E111596F8AB}" dt="2024-04-10T18:58:54.290" v="819" actId="478"/>
          <ac:grpSpMkLst>
            <pc:docMk/>
            <pc:sldMk cId="0" sldId="256"/>
            <ac:grpSpMk id="47" creationId="{CB844F9A-19A9-FDA7-1A83-F3AA303DA2E7}"/>
          </ac:grpSpMkLst>
        </pc:grpChg>
        <pc:grpChg chg="add del mod">
          <ac:chgData name="Karly Liebendorfer" userId="4f65aa5de542f171" providerId="LiveId" clId="{A0E6C6EE-2DC5-4EEF-B39A-2E111596F8AB}" dt="2024-04-10T18:58:55.600" v="820" actId="478"/>
          <ac:grpSpMkLst>
            <pc:docMk/>
            <pc:sldMk cId="0" sldId="256"/>
            <ac:grpSpMk id="48" creationId="{430F8922-4288-3343-DECE-0654350B3FD7}"/>
          </ac:grpSpMkLst>
        </pc:grpChg>
        <pc:grpChg chg="add del mod">
          <ac:chgData name="Karly Liebendorfer" userId="4f65aa5de542f171" providerId="LiveId" clId="{A0E6C6EE-2DC5-4EEF-B39A-2E111596F8AB}" dt="2024-04-12T01:14:26.869" v="2647" actId="478"/>
          <ac:grpSpMkLst>
            <pc:docMk/>
            <pc:sldMk cId="0" sldId="256"/>
            <ac:grpSpMk id="54" creationId="{41A18573-A5C8-1F57-7428-3FF771784761}"/>
          </ac:grpSpMkLst>
        </pc:grpChg>
        <pc:grpChg chg="add mod">
          <ac:chgData name="Karly Liebendorfer" userId="4f65aa5de542f171" providerId="LiveId" clId="{A0E6C6EE-2DC5-4EEF-B39A-2E111596F8AB}" dt="2024-04-12T15:41:31.930" v="3104" actId="1036"/>
          <ac:grpSpMkLst>
            <pc:docMk/>
            <pc:sldMk cId="0" sldId="256"/>
            <ac:grpSpMk id="56" creationId="{926093BC-E2E0-1706-8CB9-0D5881602FE4}"/>
          </ac:grpSpMkLst>
        </pc:grpChg>
        <pc:grpChg chg="add mod">
          <ac:chgData name="Karly Liebendorfer" userId="4f65aa5de542f171" providerId="LiveId" clId="{A0E6C6EE-2DC5-4EEF-B39A-2E111596F8AB}" dt="2024-04-10T19:16:38.475" v="1630" actId="1035"/>
          <ac:grpSpMkLst>
            <pc:docMk/>
            <pc:sldMk cId="0" sldId="256"/>
            <ac:grpSpMk id="58" creationId="{AAC6DE10-F258-85F0-8BDE-B2C1BE749158}"/>
          </ac:grpSpMkLst>
        </pc:grpChg>
        <pc:grpChg chg="add mod">
          <ac:chgData name="Karly Liebendorfer" userId="4f65aa5de542f171" providerId="LiveId" clId="{A0E6C6EE-2DC5-4EEF-B39A-2E111596F8AB}" dt="2024-04-10T19:16:48.582" v="1631" actId="164"/>
          <ac:grpSpMkLst>
            <pc:docMk/>
            <pc:sldMk cId="0" sldId="256"/>
            <ac:grpSpMk id="59" creationId="{4F7C8341-533D-9D3A-1AC2-B13003AB228B}"/>
          </ac:grpSpMkLst>
        </pc:grpChg>
        <pc:picChg chg="mod">
          <ac:chgData name="Karly Liebendorfer" userId="4f65aa5de542f171" providerId="LiveId" clId="{A0E6C6EE-2DC5-4EEF-B39A-2E111596F8AB}" dt="2024-04-10T19:16:31.911" v="1624" actId="164"/>
          <ac:picMkLst>
            <pc:docMk/>
            <pc:sldMk cId="0" sldId="256"/>
            <ac:picMk id="8" creationId="{C71F8733-1132-4621-DAC9-D49D0C410A45}"/>
          </ac:picMkLst>
        </pc:picChg>
        <pc:picChg chg="add mod modCrop">
          <ac:chgData name="Karly Liebendorfer" userId="4f65aa5de542f171" providerId="LiveId" clId="{A0E6C6EE-2DC5-4EEF-B39A-2E111596F8AB}" dt="2024-04-12T15:37:02.219" v="3018" actId="1036"/>
          <ac:picMkLst>
            <pc:docMk/>
            <pc:sldMk cId="0" sldId="256"/>
            <ac:picMk id="10" creationId="{47F85D57-390D-633D-5B6F-82D8DECD56C4}"/>
          </ac:picMkLst>
        </pc:picChg>
        <pc:picChg chg="add del mod modCrop">
          <ac:chgData name="Karly Liebendorfer" userId="4f65aa5de542f171" providerId="LiveId" clId="{A0E6C6EE-2DC5-4EEF-B39A-2E111596F8AB}" dt="2024-04-10T18:30:07.576" v="221" actId="478"/>
          <ac:picMkLst>
            <pc:docMk/>
            <pc:sldMk cId="0" sldId="256"/>
            <ac:picMk id="10" creationId="{959DD9D2-866A-CA13-856C-555BEFFE8511}"/>
          </ac:picMkLst>
        </pc:picChg>
        <pc:picChg chg="mod">
          <ac:chgData name="Karly Liebendorfer" userId="4f65aa5de542f171" providerId="LiveId" clId="{A0E6C6EE-2DC5-4EEF-B39A-2E111596F8AB}" dt="2024-04-10T19:16:48.582" v="1631" actId="164"/>
          <ac:picMkLst>
            <pc:docMk/>
            <pc:sldMk cId="0" sldId="256"/>
            <ac:picMk id="11" creationId="{0C0BB974-D053-9446-63AC-9E3347254BCB}"/>
          </ac:picMkLst>
        </pc:picChg>
        <pc:picChg chg="add mod modCrop">
          <ac:chgData name="Karly Liebendorfer" userId="4f65aa5de542f171" providerId="LiveId" clId="{A0E6C6EE-2DC5-4EEF-B39A-2E111596F8AB}" dt="2024-04-12T15:38:16.458" v="3032" actId="1036"/>
          <ac:picMkLst>
            <pc:docMk/>
            <pc:sldMk cId="0" sldId="256"/>
            <ac:picMk id="13" creationId="{839B434D-A09A-FC04-21E5-7C98B67A8F2B}"/>
          </ac:picMkLst>
        </pc:picChg>
        <pc:picChg chg="add del mod modCrop">
          <ac:chgData name="Karly Liebendorfer" userId="4f65aa5de542f171" providerId="LiveId" clId="{A0E6C6EE-2DC5-4EEF-B39A-2E111596F8AB}" dt="2024-04-10T18:27:44.085" v="213" actId="478"/>
          <ac:picMkLst>
            <pc:docMk/>
            <pc:sldMk cId="0" sldId="256"/>
            <ac:picMk id="15" creationId="{C00C540C-AA82-4FEB-05CD-36B31E0D59F1}"/>
          </ac:picMkLst>
        </pc:picChg>
        <pc:picChg chg="add del mod">
          <ac:chgData name="Karly Liebendorfer" userId="4f65aa5de542f171" providerId="LiveId" clId="{A0E6C6EE-2DC5-4EEF-B39A-2E111596F8AB}" dt="2024-04-10T16:26:26.225" v="161" actId="478"/>
          <ac:picMkLst>
            <pc:docMk/>
            <pc:sldMk cId="0" sldId="256"/>
            <ac:picMk id="23" creationId="{82F2DB93-1FE4-1063-C887-0086F4B9A80F}"/>
          </ac:picMkLst>
        </pc:picChg>
        <pc:picChg chg="add del mod">
          <ac:chgData name="Karly Liebendorfer" userId="4f65aa5de542f171" providerId="LiveId" clId="{A0E6C6EE-2DC5-4EEF-B39A-2E111596F8AB}" dt="2024-04-10T16:26:27.986" v="162" actId="478"/>
          <ac:picMkLst>
            <pc:docMk/>
            <pc:sldMk cId="0" sldId="256"/>
            <ac:picMk id="27" creationId="{E8C6CEA5-6F1D-0159-34AB-903D4F720EB6}"/>
          </ac:picMkLst>
        </pc:picChg>
        <pc:picChg chg="add del mod">
          <ac:chgData name="Karly Liebendorfer" userId="4f65aa5de542f171" providerId="LiveId" clId="{A0E6C6EE-2DC5-4EEF-B39A-2E111596F8AB}" dt="2024-04-10T18:15:14.038" v="178" actId="478"/>
          <ac:picMkLst>
            <pc:docMk/>
            <pc:sldMk cId="0" sldId="256"/>
            <ac:picMk id="29" creationId="{5CFF85F2-CD21-44C7-1953-2271C8D0167A}"/>
          </ac:picMkLst>
        </pc:picChg>
        <pc:picChg chg="add del mod">
          <ac:chgData name="Karly Liebendorfer" userId="4f65aa5de542f171" providerId="LiveId" clId="{A0E6C6EE-2DC5-4EEF-B39A-2E111596F8AB}" dt="2024-04-10T18:23:53.379" v="201" actId="478"/>
          <ac:picMkLst>
            <pc:docMk/>
            <pc:sldMk cId="0" sldId="256"/>
            <ac:picMk id="31" creationId="{410F5CDD-CD7B-9FBD-EF24-B6A2F72C107D}"/>
          </ac:picMkLst>
        </pc:picChg>
        <pc:picChg chg="add mod">
          <ac:chgData name="Karly Liebendorfer" userId="4f65aa5de542f171" providerId="LiveId" clId="{A0E6C6EE-2DC5-4EEF-B39A-2E111596F8AB}" dt="2024-04-10T19:03:56.321" v="947" actId="164"/>
          <ac:picMkLst>
            <pc:docMk/>
            <pc:sldMk cId="0" sldId="256"/>
            <ac:picMk id="33" creationId="{D474129C-692E-10E5-DCCC-1EE557BB2747}"/>
          </ac:picMkLst>
        </pc:picChg>
        <pc:picChg chg="add mod">
          <ac:chgData name="Karly Liebendorfer" userId="4f65aa5de542f171" providerId="LiveId" clId="{A0E6C6EE-2DC5-4EEF-B39A-2E111596F8AB}" dt="2024-04-10T18:20:15.314" v="196" actId="1076"/>
          <ac:picMkLst>
            <pc:docMk/>
            <pc:sldMk cId="0" sldId="256"/>
            <ac:picMk id="35" creationId="{3FE92BB7-D9BA-82B5-E8AB-90E04598ECA5}"/>
          </ac:picMkLst>
        </pc:picChg>
        <pc:picChg chg="add del mod topLvl modCrop">
          <ac:chgData name="Karly Liebendorfer" userId="4f65aa5de542f171" providerId="LiveId" clId="{A0E6C6EE-2DC5-4EEF-B39A-2E111596F8AB}" dt="2024-04-12T01:14:26.869" v="2647" actId="478"/>
          <ac:picMkLst>
            <pc:docMk/>
            <pc:sldMk cId="0" sldId="256"/>
            <ac:picMk id="37" creationId="{40E26163-6FE8-7CE2-25E5-E1A9C962E9D6}"/>
          </ac:picMkLst>
        </pc:picChg>
        <pc:picChg chg="add mod modCrop">
          <ac:chgData name="Karly Liebendorfer" userId="4f65aa5de542f171" providerId="LiveId" clId="{A0E6C6EE-2DC5-4EEF-B39A-2E111596F8AB}" dt="2024-04-10T18:42:19.282" v="657" actId="164"/>
          <ac:picMkLst>
            <pc:docMk/>
            <pc:sldMk cId="0" sldId="256"/>
            <ac:picMk id="39" creationId="{27F54296-85A2-E56A-5BA8-C6C7D15B7C69}"/>
          </ac:picMkLst>
        </pc:picChg>
        <pc:picChg chg="add mod modCrop">
          <ac:chgData name="Karly Liebendorfer" userId="4f65aa5de542f171" providerId="LiveId" clId="{A0E6C6EE-2DC5-4EEF-B39A-2E111596F8AB}" dt="2024-04-10T18:42:24.653" v="658" actId="164"/>
          <ac:picMkLst>
            <pc:docMk/>
            <pc:sldMk cId="0" sldId="256"/>
            <ac:picMk id="41" creationId="{B880CE3F-5169-8F4F-1592-121A9C7AC1A4}"/>
          </ac:picMkLst>
        </pc:picChg>
        <pc:picChg chg="add del mod modCrop">
          <ac:chgData name="Karly Liebendorfer" userId="4f65aa5de542f171" providerId="LiveId" clId="{A0E6C6EE-2DC5-4EEF-B39A-2E111596F8AB}" dt="2024-04-12T15:34:31.190" v="2947" actId="478"/>
          <ac:picMkLst>
            <pc:docMk/>
            <pc:sldMk cId="0" sldId="256"/>
            <ac:picMk id="52" creationId="{F816D13C-772E-7E04-0F48-38238791885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1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4" y="0"/>
            <a:ext cx="2971800" cy="4651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1pPr>
            <a:lvl2pPr marL="914400" marR="0" lvl="1"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2pPr>
            <a:lvl3pPr marL="1371600" marR="0" lvl="2"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3pPr>
            <a:lvl4pPr marL="1828800" marR="0" lvl="3"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4pPr>
            <a:lvl5pPr marL="2286000" marR="0" lvl="4"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2971800" cy="4651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47" name="Google Shape;47;p1:notes"/>
          <p:cNvSpPr>
            <a:spLocks noGrp="1" noRot="1" noChangeAspect="1"/>
          </p:cNvSpPr>
          <p:nvPr>
            <p:ph type="sldImg" idx="2"/>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p1:notes"/>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43" name="Google Shape;43;p13"/>
          <p:cNvSpPr txBox="1">
            <a:spLocks noGrp="1"/>
          </p:cNvSpPr>
          <p:nvPr>
            <p:ph type="body" idx="1"/>
          </p:nvPr>
        </p:nvSpPr>
        <p:spPr>
          <a:xfrm rot="5400000">
            <a:off x="9272474" y="1881925"/>
            <a:ext cx="25346257" cy="39503351"/>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19" name="Google Shape;19;p6"/>
          <p:cNvSpPr txBox="1">
            <a:spLocks noGrp="1"/>
          </p:cNvSpPr>
          <p:nvPr>
            <p:ph type="body" idx="1"/>
          </p:nvPr>
        </p:nvSpPr>
        <p:spPr>
          <a:xfrm>
            <a:off x="2193927" y="8960472"/>
            <a:ext cx="39503351" cy="25346257"/>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3" name="Google Shape;23;p8"/>
          <p:cNvSpPr txBox="1">
            <a:spLocks noGrp="1"/>
          </p:cNvSpPr>
          <p:nvPr>
            <p:ph type="body" idx="1"/>
          </p:nvPr>
        </p:nvSpPr>
        <p:spPr>
          <a:xfrm>
            <a:off x="2193927" y="8960472"/>
            <a:ext cx="19599275"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24" name="Google Shape;24;p8"/>
          <p:cNvSpPr txBox="1">
            <a:spLocks noGrp="1"/>
          </p:cNvSpPr>
          <p:nvPr>
            <p:ph type="body" idx="2"/>
          </p:nvPr>
        </p:nvSpPr>
        <p:spPr>
          <a:xfrm>
            <a:off x="22098000" y="8960472"/>
            <a:ext cx="19599276"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7" name="Google Shape;27;p9"/>
          <p:cNvSpPr txBox="1">
            <a:spLocks noGrp="1"/>
          </p:cNvSpPr>
          <p:nvPr>
            <p:ph type="body" idx="1"/>
          </p:nvPr>
        </p:nvSpPr>
        <p:spPr>
          <a:xfrm>
            <a:off x="2193926" y="8596198"/>
            <a:ext cx="19392900"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28" name="Google Shape;28;p9"/>
          <p:cNvSpPr txBox="1">
            <a:spLocks noGrp="1"/>
          </p:cNvSpPr>
          <p:nvPr>
            <p:ph type="body" idx="2"/>
          </p:nvPr>
        </p:nvSpPr>
        <p:spPr>
          <a:xfrm>
            <a:off x="2193926" y="12180385"/>
            <a:ext cx="19392900"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
        <p:nvSpPr>
          <p:cNvPr id="29" name="Google Shape;29;p9"/>
          <p:cNvSpPr txBox="1">
            <a:spLocks noGrp="1"/>
          </p:cNvSpPr>
          <p:nvPr>
            <p:ph type="body" idx="3"/>
          </p:nvPr>
        </p:nvSpPr>
        <p:spPr>
          <a:xfrm>
            <a:off x="22294852" y="8596198"/>
            <a:ext cx="19402426"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30" name="Google Shape;30;p9"/>
          <p:cNvSpPr txBox="1">
            <a:spLocks noGrp="1"/>
          </p:cNvSpPr>
          <p:nvPr>
            <p:ph type="body" idx="4"/>
          </p:nvPr>
        </p:nvSpPr>
        <p:spPr>
          <a:xfrm>
            <a:off x="22294852" y="12180385"/>
            <a:ext cx="19402426"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2193926" y="1528646"/>
            <a:ext cx="14439900" cy="65081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5" name="Google Shape;35;p11"/>
          <p:cNvSpPr txBox="1">
            <a:spLocks noGrp="1"/>
          </p:cNvSpPr>
          <p:nvPr>
            <p:ph type="body" idx="1"/>
          </p:nvPr>
        </p:nvSpPr>
        <p:spPr>
          <a:xfrm>
            <a:off x="17160877" y="1528648"/>
            <a:ext cx="24536399" cy="32778079"/>
          </a:xfrm>
          <a:prstGeom prst="rect">
            <a:avLst/>
          </a:prstGeom>
          <a:noFill/>
          <a:ln>
            <a:noFill/>
          </a:ln>
        </p:spPr>
        <p:txBody>
          <a:bodyPr spcFirstLastPara="1" wrap="square" lIns="91425" tIns="45700" rIns="91425" bIns="45700" anchor="t" anchorCtr="0">
            <a:noAutofit/>
          </a:bodyPr>
          <a:lstStyle>
            <a:lvl1pPr marL="457200" marR="0" lvl="0" indent="-635000" algn="l" rtl="0">
              <a:spcBef>
                <a:spcPts val="1280"/>
              </a:spcBef>
              <a:spcAft>
                <a:spcPts val="0"/>
              </a:spcAft>
              <a:buClr>
                <a:schemeClr val="dk1"/>
              </a:buClr>
              <a:buSzPts val="6400"/>
              <a:buFont typeface="Arial"/>
              <a:buChar char="•"/>
              <a:defRPr sz="6400" b="0" i="0" u="none" strike="noStrike" cap="none">
                <a:solidFill>
                  <a:schemeClr val="dk1"/>
                </a:solidFill>
                <a:latin typeface="Arial"/>
                <a:ea typeface="Arial"/>
                <a:cs typeface="Arial"/>
                <a:sym typeface="Arial"/>
              </a:defRPr>
            </a:lvl1pPr>
            <a:lvl2pPr marL="914400" marR="0" lvl="1"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3pPr>
            <a:lvl4pPr marL="1828800" marR="0" lvl="3"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4pPr>
            <a:lvl5pPr marL="2286000" marR="0" lvl="4"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5pPr>
            <a:lvl6pPr marL="2743200" marR="0" lvl="5"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6pPr>
            <a:lvl7pPr marL="3200400" marR="0" lvl="6"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7pPr>
            <a:lvl8pPr marL="3657600" marR="0" lvl="7"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8pPr>
            <a:lvl9pPr marL="4114800" marR="0" lvl="8"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9pPr>
          </a:lstStyle>
          <a:p>
            <a:endParaRPr/>
          </a:p>
        </p:txBody>
      </p:sp>
      <p:sp>
        <p:nvSpPr>
          <p:cNvPr id="36" name="Google Shape;36;p11"/>
          <p:cNvSpPr txBox="1">
            <a:spLocks noGrp="1"/>
          </p:cNvSpPr>
          <p:nvPr>
            <p:ph type="body" idx="2"/>
          </p:nvPr>
        </p:nvSpPr>
        <p:spPr>
          <a:xfrm>
            <a:off x="2193926" y="8036779"/>
            <a:ext cx="14439900" cy="262699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
        <p:cNvGrpSpPr/>
        <p:nvPr/>
      </p:nvGrpSpPr>
      <p:grpSpPr>
        <a:xfrm>
          <a:off x="0" y="0"/>
          <a:ext cx="0" cy="0"/>
          <a:chOff x="0" y="0"/>
          <a:chExt cx="0" cy="0"/>
        </a:xfrm>
      </p:grpSpPr>
      <p:sp>
        <p:nvSpPr>
          <p:cNvPr id="38" name="Google Shape;38;p12"/>
          <p:cNvSpPr txBox="1">
            <a:spLocks noGrp="1"/>
          </p:cNvSpPr>
          <p:nvPr>
            <p:ph type="title"/>
          </p:nvPr>
        </p:nvSpPr>
        <p:spPr>
          <a:xfrm>
            <a:off x="8604251" y="26884663"/>
            <a:ext cx="26333450" cy="317112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9" name="Google Shape;39;p12"/>
          <p:cNvSpPr>
            <a:spLocks noGrp="1"/>
          </p:cNvSpPr>
          <p:nvPr>
            <p:ph type="pic" idx="2"/>
          </p:nvPr>
        </p:nvSpPr>
        <p:spPr>
          <a:xfrm>
            <a:off x="8604251" y="3431325"/>
            <a:ext cx="26333450" cy="23043529"/>
          </a:xfrm>
          <a:prstGeom prst="rect">
            <a:avLst/>
          </a:prstGeom>
          <a:noFill/>
          <a:ln>
            <a:noFill/>
          </a:ln>
        </p:spPr>
        <p:txBody>
          <a:bodyPr spcFirstLastPara="1" wrap="square" lIns="91425" tIns="45700" rIns="91425" bIns="45700" anchor="t" anchorCtr="0">
            <a:noAutofit/>
          </a:bodyPr>
          <a:lstStyle>
            <a:lvl1pPr marR="0" lvl="0" algn="l" rtl="0">
              <a:spcBef>
                <a:spcPts val="1280"/>
              </a:spcBef>
              <a:spcAft>
                <a:spcPts val="0"/>
              </a:spcAft>
              <a:buClr>
                <a:schemeClr val="dk1"/>
              </a:buClr>
              <a:buSzPts val="6400"/>
              <a:buFont typeface="Arial"/>
              <a:buNone/>
              <a:defRPr sz="6400" b="0" i="0" u="none" strike="noStrike" cap="none">
                <a:solidFill>
                  <a:schemeClr val="dk1"/>
                </a:solidFill>
                <a:latin typeface="Arial"/>
                <a:ea typeface="Arial"/>
                <a:cs typeface="Arial"/>
                <a:sym typeface="Arial"/>
              </a:defRPr>
            </a:lvl1pPr>
            <a:lvl2pPr marR="0" lvl="1" algn="l" rtl="0">
              <a:spcBef>
                <a:spcPts val="112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2pPr>
            <a:lvl3pPr marR="0" lvl="2" algn="l" rtl="0">
              <a:spcBef>
                <a:spcPts val="96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4pPr>
            <a:lvl5pPr marR="0" lvl="4"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5pPr>
            <a:lvl6pPr marR="0" lvl="5"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6pPr>
            <a:lvl7pPr marR="0" lvl="6"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7pPr>
            <a:lvl8pPr marR="0" lvl="7"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8pPr>
            <a:lvl9pPr marR="0" lvl="8"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9pPr>
          </a:lstStyle>
          <a:p>
            <a:endParaRPr/>
          </a:p>
        </p:txBody>
      </p:sp>
      <p:sp>
        <p:nvSpPr>
          <p:cNvPr id="40" name="Google Shape;40;p12"/>
          <p:cNvSpPr txBox="1">
            <a:spLocks noGrp="1"/>
          </p:cNvSpPr>
          <p:nvPr>
            <p:ph type="body" idx="1"/>
          </p:nvPr>
        </p:nvSpPr>
        <p:spPr>
          <a:xfrm>
            <a:off x="8604251" y="30055791"/>
            <a:ext cx="26333450" cy="45078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3"/>
          <p:cNvSpPr/>
          <p:nvPr/>
        </p:nvSpPr>
        <p:spPr>
          <a:xfrm>
            <a:off x="43213019" y="6657123"/>
            <a:ext cx="685800" cy="31800645"/>
          </a:xfrm>
          <a:prstGeom prst="rect">
            <a:avLst/>
          </a:prstGeom>
          <a:solidFill>
            <a:srgbClr val="29459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a:solidFill>
                <a:schemeClr val="dk1"/>
              </a:solidFill>
              <a:latin typeface="Arial"/>
              <a:ea typeface="Arial"/>
              <a:cs typeface="Arial"/>
              <a:sym typeface="Arial"/>
            </a:endParaRPr>
          </a:p>
        </p:txBody>
      </p:sp>
      <p:sp>
        <p:nvSpPr>
          <p:cNvPr id="11" name="Google Shape;11;p3"/>
          <p:cNvSpPr/>
          <p:nvPr/>
        </p:nvSpPr>
        <p:spPr>
          <a:xfrm>
            <a:off x="0" y="6657123"/>
            <a:ext cx="685800" cy="31800645"/>
          </a:xfrm>
          <a:prstGeom prst="rect">
            <a:avLst/>
          </a:prstGeom>
          <a:solidFill>
            <a:srgbClr val="76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a:solidFill>
                <a:schemeClr val="dk1"/>
              </a:solidFill>
              <a:latin typeface="Arial"/>
              <a:ea typeface="Arial"/>
              <a:cs typeface="Arial"/>
              <a:sym typeface="Arial"/>
            </a:endParaRPr>
          </a:p>
        </p:txBody>
      </p:sp>
      <p:pic>
        <p:nvPicPr>
          <p:cNvPr id="12" name="Google Shape;12;p3"/>
          <p:cNvPicPr preferRelativeResize="0"/>
          <p:nvPr/>
        </p:nvPicPr>
        <p:blipFill rotWithShape="1">
          <a:blip r:embed="rId13">
            <a:alphaModFix/>
          </a:blip>
          <a:srcRect/>
          <a:stretch/>
        </p:blipFill>
        <p:spPr>
          <a:xfrm>
            <a:off x="472492" y="518070"/>
            <a:ext cx="8961120" cy="5679649"/>
          </a:xfrm>
          <a:prstGeom prst="rect">
            <a:avLst/>
          </a:prstGeom>
          <a:noFill/>
          <a:ln>
            <a:noFill/>
          </a:ln>
        </p:spPr>
      </p:pic>
      <p:cxnSp>
        <p:nvCxnSpPr>
          <p:cNvPr id="13" name="Google Shape;13;p3"/>
          <p:cNvCxnSpPr/>
          <p:nvPr/>
        </p:nvCxnSpPr>
        <p:spPr>
          <a:xfrm>
            <a:off x="-48126" y="6657123"/>
            <a:ext cx="43946946" cy="0"/>
          </a:xfrm>
          <a:prstGeom prst="straightConnector1">
            <a:avLst/>
          </a:prstGeom>
          <a:noFill/>
          <a:ln w="317500" cap="flat" cmpd="sng">
            <a:solidFill>
              <a:srgbClr val="B5AF67"/>
            </a:solidFill>
            <a:prstDash val="solid"/>
            <a:round/>
            <a:headEnd type="none" w="med" len="med"/>
            <a:tailEnd type="none" w="med" len="med"/>
          </a:ln>
        </p:spPr>
      </p:cxnSp>
      <p:cxnSp>
        <p:nvCxnSpPr>
          <p:cNvPr id="14" name="Google Shape;14;p3"/>
          <p:cNvCxnSpPr/>
          <p:nvPr/>
        </p:nvCxnSpPr>
        <p:spPr>
          <a:xfrm>
            <a:off x="-48126" y="38351831"/>
            <a:ext cx="43946946" cy="52968"/>
          </a:xfrm>
          <a:prstGeom prst="straightConnector1">
            <a:avLst/>
          </a:prstGeom>
          <a:noFill/>
          <a:ln w="381000" cap="flat" cmpd="sng">
            <a:solidFill>
              <a:srgbClr val="B5AF67"/>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ti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p:nvPr/>
        </p:nvSpPr>
        <p:spPr>
          <a:xfrm>
            <a:off x="10106527" y="1169044"/>
            <a:ext cx="32971873" cy="4630230"/>
          </a:xfrm>
          <a:prstGeom prst="rect">
            <a:avLst/>
          </a:prstGeom>
          <a:noFill/>
          <a:ln>
            <a:noFill/>
          </a:ln>
        </p:spPr>
        <p:txBody>
          <a:bodyPr spcFirstLastPara="1" wrap="square" lIns="89675" tIns="44825" rIns="89675" bIns="44825" anchor="t" anchorCtr="0">
            <a:spAutoFit/>
          </a:bodyPr>
          <a:lstStyle/>
          <a:p>
            <a:pPr marL="0" marR="0" lvl="0" indent="0" algn="ctr" rtl="0">
              <a:spcBef>
                <a:spcPts val="0"/>
              </a:spcBef>
              <a:spcAft>
                <a:spcPts val="600"/>
              </a:spcAft>
              <a:buNone/>
            </a:pPr>
            <a:r>
              <a:rPr lang="en-US" sz="8000" b="1" i="0" u="none" strike="noStrike" cap="none" dirty="0">
                <a:solidFill>
                  <a:schemeClr val="dk1"/>
                </a:solidFill>
                <a:latin typeface="Calibri"/>
                <a:ea typeface="Calibri"/>
                <a:cs typeface="Calibri"/>
                <a:sym typeface="Calibri"/>
              </a:rPr>
              <a:t>Innovative 4D Printing: Engineering Anisotropic Collagen-TCP Scaffolds for Bone Regeneration</a:t>
            </a:r>
          </a:p>
          <a:p>
            <a:pPr marL="0" marR="0" lvl="0" indent="0" algn="ctr" rtl="0">
              <a:spcBef>
                <a:spcPts val="0"/>
              </a:spcBef>
              <a:spcAft>
                <a:spcPts val="600"/>
              </a:spcAft>
              <a:buNone/>
            </a:pPr>
            <a:r>
              <a:rPr lang="en-US" sz="6600" b="1" i="0" u="none" strike="noStrike" cap="none" dirty="0">
                <a:solidFill>
                  <a:schemeClr val="dk1"/>
                </a:solidFill>
                <a:latin typeface="Calibri"/>
                <a:ea typeface="Calibri"/>
                <a:cs typeface="Calibri"/>
                <a:sym typeface="Calibri"/>
              </a:rPr>
              <a:t>Karly Liebendorfer</a:t>
            </a:r>
            <a:endParaRPr lang="en-US" dirty="0"/>
          </a:p>
          <a:p>
            <a:pPr marL="0" marR="0" lvl="0" indent="0" algn="ctr" rtl="0">
              <a:spcBef>
                <a:spcPts val="0"/>
              </a:spcBef>
              <a:spcAft>
                <a:spcPts val="600"/>
              </a:spcAft>
              <a:buNone/>
            </a:pPr>
            <a:r>
              <a:rPr lang="en-US" sz="5400" b="1" i="0" u="none" strike="noStrike" cap="none" dirty="0">
                <a:solidFill>
                  <a:schemeClr val="dk1"/>
                </a:solidFill>
                <a:latin typeface="Calibri"/>
                <a:ea typeface="Calibri"/>
                <a:cs typeface="Calibri"/>
                <a:sym typeface="Calibri"/>
              </a:rPr>
              <a:t>Faculty Advisor: Dr. </a:t>
            </a:r>
            <a:r>
              <a:rPr lang="en-US" sz="5400" b="1" i="0" u="none" strike="noStrike" cap="none" dirty="0" err="1">
                <a:solidFill>
                  <a:schemeClr val="dk1"/>
                </a:solidFill>
                <a:latin typeface="Calibri"/>
                <a:ea typeface="Calibri"/>
                <a:cs typeface="Calibri"/>
                <a:sym typeface="Calibri"/>
              </a:rPr>
              <a:t>Vipuil</a:t>
            </a:r>
            <a:r>
              <a:rPr lang="en-US" sz="5400" b="1" i="0" u="none" strike="noStrike" cap="none" dirty="0">
                <a:solidFill>
                  <a:schemeClr val="dk1"/>
                </a:solidFill>
                <a:latin typeface="Calibri"/>
                <a:ea typeface="Calibri"/>
                <a:cs typeface="Calibri"/>
                <a:sym typeface="Calibri"/>
              </a:rPr>
              <a:t> Kishore, Dept. of  Biomedical Engineering and Science, Florida Institute of Technology</a:t>
            </a:r>
            <a:endParaRPr sz="4800" b="1" i="0" u="none" strike="noStrike" cap="none" dirty="0">
              <a:solidFill>
                <a:schemeClr val="dk1"/>
              </a:solidFill>
              <a:latin typeface="Calibri"/>
              <a:ea typeface="Calibri"/>
              <a:cs typeface="Calibri"/>
              <a:sym typeface="Calibri"/>
            </a:endParaRPr>
          </a:p>
        </p:txBody>
      </p:sp>
      <p:sp>
        <p:nvSpPr>
          <p:cNvPr id="51" name="Google Shape;51;p1"/>
          <p:cNvSpPr txBox="1"/>
          <p:nvPr/>
        </p:nvSpPr>
        <p:spPr>
          <a:xfrm>
            <a:off x="8086727" y="7273927"/>
            <a:ext cx="184731" cy="16927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400" b="1" i="0" u="none" strike="noStrike" cap="none">
              <a:solidFill>
                <a:schemeClr val="dk1"/>
              </a:solidFill>
              <a:latin typeface="Calibri"/>
              <a:ea typeface="Calibri"/>
              <a:cs typeface="Calibri"/>
              <a:sym typeface="Calibri"/>
            </a:endParaRPr>
          </a:p>
        </p:txBody>
      </p:sp>
      <p:sp>
        <p:nvSpPr>
          <p:cNvPr id="2" name="Subtitle 2">
            <a:extLst>
              <a:ext uri="{FF2B5EF4-FFF2-40B4-BE49-F238E27FC236}">
                <a16:creationId xmlns:a16="http://schemas.microsoft.com/office/drawing/2014/main" id="{A82E767D-DF79-1D24-3F21-2C608B002DE3}"/>
              </a:ext>
            </a:extLst>
          </p:cNvPr>
          <p:cNvSpPr txBox="1">
            <a:spLocks/>
          </p:cNvSpPr>
          <p:nvPr/>
        </p:nvSpPr>
        <p:spPr bwMode="auto">
          <a:xfrm>
            <a:off x="1041325" y="7159710"/>
            <a:ext cx="13332914" cy="920275"/>
          </a:xfrm>
          <a:prstGeom prst="rect">
            <a:avLst/>
          </a:prstGeom>
          <a:gradFill flip="none" rotWithShape="1">
            <a:gsLst>
              <a:gs pos="0">
                <a:srgbClr val="822C2A">
                  <a:shade val="30000"/>
                  <a:satMod val="115000"/>
                </a:srgbClr>
              </a:gs>
              <a:gs pos="75000">
                <a:srgbClr val="822C2A">
                  <a:shade val="67500"/>
                  <a:satMod val="115000"/>
                </a:srgbClr>
              </a:gs>
            </a:gsLst>
            <a:lin ang="16200000" scaled="1"/>
            <a:tileRect/>
          </a:gradFill>
          <a:ln w="38100">
            <a:solidFill>
              <a:schemeClr val="tx1"/>
            </a:solidFill>
            <a:miter lim="800000"/>
            <a:headEnd/>
            <a:tailEnd/>
          </a:ln>
        </p:spPr>
        <p:txBody>
          <a:bodyPr lIns="438901" tIns="182880" rIns="438901" bIns="219451" anchor="ctr"/>
          <a:lstStyle>
            <a:defPPr>
              <a:defRPr lang="en-US"/>
            </a:defPPr>
            <a:lvl1pPr marL="0" algn="l" defTabSz="4388901" rtl="0" eaLnBrk="1" latinLnBrk="0" hangingPunct="1">
              <a:defRPr sz="8600" kern="1200">
                <a:solidFill>
                  <a:schemeClr val="tx1"/>
                </a:solidFill>
                <a:latin typeface="+mn-lt"/>
                <a:ea typeface="+mn-ea"/>
                <a:cs typeface="+mn-cs"/>
              </a:defRPr>
            </a:lvl1pPr>
            <a:lvl2pPr marL="2194451" algn="l" defTabSz="4388901" rtl="0" eaLnBrk="1" latinLnBrk="0" hangingPunct="1">
              <a:defRPr sz="8600" kern="1200">
                <a:solidFill>
                  <a:schemeClr val="tx1"/>
                </a:solidFill>
                <a:latin typeface="+mn-lt"/>
                <a:ea typeface="+mn-ea"/>
                <a:cs typeface="+mn-cs"/>
              </a:defRPr>
            </a:lvl2pPr>
            <a:lvl3pPr marL="4388901" algn="l" defTabSz="4388901" rtl="0" eaLnBrk="1" latinLnBrk="0" hangingPunct="1">
              <a:defRPr sz="8600" kern="1200">
                <a:solidFill>
                  <a:schemeClr val="tx1"/>
                </a:solidFill>
                <a:latin typeface="+mn-lt"/>
                <a:ea typeface="+mn-ea"/>
                <a:cs typeface="+mn-cs"/>
              </a:defRPr>
            </a:lvl3pPr>
            <a:lvl4pPr marL="6583352" algn="l" defTabSz="4388901" rtl="0" eaLnBrk="1" latinLnBrk="0" hangingPunct="1">
              <a:defRPr sz="8600" kern="1200">
                <a:solidFill>
                  <a:schemeClr val="tx1"/>
                </a:solidFill>
                <a:latin typeface="+mn-lt"/>
                <a:ea typeface="+mn-ea"/>
                <a:cs typeface="+mn-cs"/>
              </a:defRPr>
            </a:lvl4pPr>
            <a:lvl5pPr marL="8777801" algn="l" defTabSz="4388901" rtl="0" eaLnBrk="1" latinLnBrk="0" hangingPunct="1">
              <a:defRPr sz="8600" kern="1200">
                <a:solidFill>
                  <a:schemeClr val="tx1"/>
                </a:solidFill>
                <a:latin typeface="+mn-lt"/>
                <a:ea typeface="+mn-ea"/>
                <a:cs typeface="+mn-cs"/>
              </a:defRPr>
            </a:lvl5pPr>
            <a:lvl6pPr marL="10972252" algn="l" defTabSz="4388901" rtl="0" eaLnBrk="1" latinLnBrk="0" hangingPunct="1">
              <a:defRPr sz="8600" kern="1200">
                <a:solidFill>
                  <a:schemeClr val="tx1"/>
                </a:solidFill>
                <a:latin typeface="+mn-lt"/>
                <a:ea typeface="+mn-ea"/>
                <a:cs typeface="+mn-cs"/>
              </a:defRPr>
            </a:lvl6pPr>
            <a:lvl7pPr marL="13166702" algn="l" defTabSz="4388901" rtl="0" eaLnBrk="1" latinLnBrk="0" hangingPunct="1">
              <a:defRPr sz="8600" kern="1200">
                <a:solidFill>
                  <a:schemeClr val="tx1"/>
                </a:solidFill>
                <a:latin typeface="+mn-lt"/>
                <a:ea typeface="+mn-ea"/>
                <a:cs typeface="+mn-cs"/>
              </a:defRPr>
            </a:lvl7pPr>
            <a:lvl8pPr marL="15361152" algn="l" defTabSz="4388901" rtl="0" eaLnBrk="1" latinLnBrk="0" hangingPunct="1">
              <a:defRPr sz="8600" kern="1200">
                <a:solidFill>
                  <a:schemeClr val="tx1"/>
                </a:solidFill>
                <a:latin typeface="+mn-lt"/>
                <a:ea typeface="+mn-ea"/>
                <a:cs typeface="+mn-cs"/>
              </a:defRPr>
            </a:lvl8pPr>
            <a:lvl9pPr marL="17555602" algn="l" defTabSz="4388901" rtl="0" eaLnBrk="1" latinLnBrk="0" hangingPunct="1">
              <a:defRPr sz="8600" kern="1200">
                <a:solidFill>
                  <a:schemeClr val="tx1"/>
                </a:solidFill>
                <a:latin typeface="+mn-lt"/>
                <a:ea typeface="+mn-ea"/>
                <a:cs typeface="+mn-cs"/>
              </a:defRPr>
            </a:lvl9pPr>
          </a:lstStyle>
          <a:p>
            <a:pPr algn="ctr" eaLnBrk="0" hangingPunct="0">
              <a:spcBef>
                <a:spcPct val="20000"/>
              </a:spcBef>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Introduction</a:t>
            </a:r>
          </a:p>
        </p:txBody>
      </p:sp>
      <p:sp>
        <p:nvSpPr>
          <p:cNvPr id="3" name="Subtitle 2">
            <a:extLst>
              <a:ext uri="{FF2B5EF4-FFF2-40B4-BE49-F238E27FC236}">
                <a16:creationId xmlns:a16="http://schemas.microsoft.com/office/drawing/2014/main" id="{2B58CF9F-C6BA-8193-E240-77ACA1F6938E}"/>
              </a:ext>
            </a:extLst>
          </p:cNvPr>
          <p:cNvSpPr txBox="1">
            <a:spLocks/>
          </p:cNvSpPr>
          <p:nvPr/>
        </p:nvSpPr>
        <p:spPr bwMode="auto">
          <a:xfrm>
            <a:off x="999390" y="21022768"/>
            <a:ext cx="13332914" cy="920275"/>
          </a:xfrm>
          <a:prstGeom prst="rect">
            <a:avLst/>
          </a:prstGeom>
          <a:gradFill flip="none" rotWithShape="1">
            <a:gsLst>
              <a:gs pos="0">
                <a:srgbClr val="822C2A">
                  <a:shade val="30000"/>
                  <a:satMod val="115000"/>
                </a:srgbClr>
              </a:gs>
              <a:gs pos="75000">
                <a:srgbClr val="822C2A">
                  <a:shade val="67500"/>
                  <a:satMod val="115000"/>
                </a:srgbClr>
              </a:gs>
            </a:gsLst>
            <a:lin ang="16200000" scaled="1"/>
            <a:tileRect/>
          </a:gradFill>
          <a:ln w="38100">
            <a:solidFill>
              <a:schemeClr val="tx1"/>
            </a:solidFill>
            <a:miter lim="800000"/>
            <a:headEnd/>
            <a:tailEnd/>
          </a:ln>
        </p:spPr>
        <p:txBody>
          <a:bodyPr lIns="438901" tIns="182880" rIns="438901" bIns="219451" anchor="ctr"/>
          <a:lstStyle>
            <a:defPPr>
              <a:defRPr lang="en-US"/>
            </a:defPPr>
            <a:lvl1pPr marL="0" algn="l" defTabSz="4388901" rtl="0" eaLnBrk="1" latinLnBrk="0" hangingPunct="1">
              <a:defRPr sz="8600" kern="1200">
                <a:solidFill>
                  <a:schemeClr val="tx1"/>
                </a:solidFill>
                <a:latin typeface="+mn-lt"/>
                <a:ea typeface="+mn-ea"/>
                <a:cs typeface="+mn-cs"/>
              </a:defRPr>
            </a:lvl1pPr>
            <a:lvl2pPr marL="2194451" algn="l" defTabSz="4388901" rtl="0" eaLnBrk="1" latinLnBrk="0" hangingPunct="1">
              <a:defRPr sz="8600" kern="1200">
                <a:solidFill>
                  <a:schemeClr val="tx1"/>
                </a:solidFill>
                <a:latin typeface="+mn-lt"/>
                <a:ea typeface="+mn-ea"/>
                <a:cs typeface="+mn-cs"/>
              </a:defRPr>
            </a:lvl2pPr>
            <a:lvl3pPr marL="4388901" algn="l" defTabSz="4388901" rtl="0" eaLnBrk="1" latinLnBrk="0" hangingPunct="1">
              <a:defRPr sz="8600" kern="1200">
                <a:solidFill>
                  <a:schemeClr val="tx1"/>
                </a:solidFill>
                <a:latin typeface="+mn-lt"/>
                <a:ea typeface="+mn-ea"/>
                <a:cs typeface="+mn-cs"/>
              </a:defRPr>
            </a:lvl3pPr>
            <a:lvl4pPr marL="6583352" algn="l" defTabSz="4388901" rtl="0" eaLnBrk="1" latinLnBrk="0" hangingPunct="1">
              <a:defRPr sz="8600" kern="1200">
                <a:solidFill>
                  <a:schemeClr val="tx1"/>
                </a:solidFill>
                <a:latin typeface="+mn-lt"/>
                <a:ea typeface="+mn-ea"/>
                <a:cs typeface="+mn-cs"/>
              </a:defRPr>
            </a:lvl4pPr>
            <a:lvl5pPr marL="8777801" algn="l" defTabSz="4388901" rtl="0" eaLnBrk="1" latinLnBrk="0" hangingPunct="1">
              <a:defRPr sz="8600" kern="1200">
                <a:solidFill>
                  <a:schemeClr val="tx1"/>
                </a:solidFill>
                <a:latin typeface="+mn-lt"/>
                <a:ea typeface="+mn-ea"/>
                <a:cs typeface="+mn-cs"/>
              </a:defRPr>
            </a:lvl5pPr>
            <a:lvl6pPr marL="10972252" algn="l" defTabSz="4388901" rtl="0" eaLnBrk="1" latinLnBrk="0" hangingPunct="1">
              <a:defRPr sz="8600" kern="1200">
                <a:solidFill>
                  <a:schemeClr val="tx1"/>
                </a:solidFill>
                <a:latin typeface="+mn-lt"/>
                <a:ea typeface="+mn-ea"/>
                <a:cs typeface="+mn-cs"/>
              </a:defRPr>
            </a:lvl6pPr>
            <a:lvl7pPr marL="13166702" algn="l" defTabSz="4388901" rtl="0" eaLnBrk="1" latinLnBrk="0" hangingPunct="1">
              <a:defRPr sz="8600" kern="1200">
                <a:solidFill>
                  <a:schemeClr val="tx1"/>
                </a:solidFill>
                <a:latin typeface="+mn-lt"/>
                <a:ea typeface="+mn-ea"/>
                <a:cs typeface="+mn-cs"/>
              </a:defRPr>
            </a:lvl7pPr>
            <a:lvl8pPr marL="15361152" algn="l" defTabSz="4388901" rtl="0" eaLnBrk="1" latinLnBrk="0" hangingPunct="1">
              <a:defRPr sz="8600" kern="1200">
                <a:solidFill>
                  <a:schemeClr val="tx1"/>
                </a:solidFill>
                <a:latin typeface="+mn-lt"/>
                <a:ea typeface="+mn-ea"/>
                <a:cs typeface="+mn-cs"/>
              </a:defRPr>
            </a:lvl8pPr>
            <a:lvl9pPr marL="17555602" algn="l" defTabSz="4388901" rtl="0" eaLnBrk="1" latinLnBrk="0" hangingPunct="1">
              <a:defRPr sz="8600" kern="1200">
                <a:solidFill>
                  <a:schemeClr val="tx1"/>
                </a:solidFill>
                <a:latin typeface="+mn-lt"/>
                <a:ea typeface="+mn-ea"/>
                <a:cs typeface="+mn-cs"/>
              </a:defRPr>
            </a:lvl9pPr>
          </a:lstStyle>
          <a:p>
            <a:pPr algn="ctr" eaLnBrk="0" hangingPunct="0">
              <a:spcBef>
                <a:spcPct val="20000"/>
              </a:spcBef>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Methods</a:t>
            </a:r>
          </a:p>
        </p:txBody>
      </p:sp>
      <p:sp>
        <p:nvSpPr>
          <p:cNvPr id="4" name="Subtitle 2">
            <a:extLst>
              <a:ext uri="{FF2B5EF4-FFF2-40B4-BE49-F238E27FC236}">
                <a16:creationId xmlns:a16="http://schemas.microsoft.com/office/drawing/2014/main" id="{D56198BF-C9FB-413B-BFB9-6A0295044F6B}"/>
              </a:ext>
            </a:extLst>
          </p:cNvPr>
          <p:cNvSpPr txBox="1">
            <a:spLocks/>
          </p:cNvSpPr>
          <p:nvPr/>
        </p:nvSpPr>
        <p:spPr bwMode="auto">
          <a:xfrm>
            <a:off x="15089669" y="7159709"/>
            <a:ext cx="13332914" cy="920275"/>
          </a:xfrm>
          <a:prstGeom prst="rect">
            <a:avLst/>
          </a:prstGeom>
          <a:gradFill flip="none" rotWithShape="1">
            <a:gsLst>
              <a:gs pos="0">
                <a:srgbClr val="822C2A">
                  <a:shade val="30000"/>
                  <a:satMod val="115000"/>
                </a:srgbClr>
              </a:gs>
              <a:gs pos="75000">
                <a:srgbClr val="822C2A">
                  <a:shade val="67500"/>
                  <a:satMod val="115000"/>
                </a:srgbClr>
              </a:gs>
            </a:gsLst>
            <a:lin ang="16200000" scaled="1"/>
            <a:tileRect/>
          </a:gradFill>
          <a:ln w="38100">
            <a:solidFill>
              <a:schemeClr val="tx1"/>
            </a:solidFill>
            <a:miter lim="800000"/>
            <a:headEnd/>
            <a:tailEnd/>
          </a:ln>
        </p:spPr>
        <p:txBody>
          <a:bodyPr lIns="438901" tIns="182880" rIns="438901" bIns="219451" anchor="ctr"/>
          <a:lstStyle>
            <a:defPPr>
              <a:defRPr lang="en-US"/>
            </a:defPPr>
            <a:lvl1pPr marL="0" algn="l" defTabSz="4388901" rtl="0" eaLnBrk="1" latinLnBrk="0" hangingPunct="1">
              <a:defRPr sz="8600" kern="1200">
                <a:solidFill>
                  <a:schemeClr val="tx1"/>
                </a:solidFill>
                <a:latin typeface="+mn-lt"/>
                <a:ea typeface="+mn-ea"/>
                <a:cs typeface="+mn-cs"/>
              </a:defRPr>
            </a:lvl1pPr>
            <a:lvl2pPr marL="2194451" algn="l" defTabSz="4388901" rtl="0" eaLnBrk="1" latinLnBrk="0" hangingPunct="1">
              <a:defRPr sz="8600" kern="1200">
                <a:solidFill>
                  <a:schemeClr val="tx1"/>
                </a:solidFill>
                <a:latin typeface="+mn-lt"/>
                <a:ea typeface="+mn-ea"/>
                <a:cs typeface="+mn-cs"/>
              </a:defRPr>
            </a:lvl2pPr>
            <a:lvl3pPr marL="4388901" algn="l" defTabSz="4388901" rtl="0" eaLnBrk="1" latinLnBrk="0" hangingPunct="1">
              <a:defRPr sz="8600" kern="1200">
                <a:solidFill>
                  <a:schemeClr val="tx1"/>
                </a:solidFill>
                <a:latin typeface="+mn-lt"/>
                <a:ea typeface="+mn-ea"/>
                <a:cs typeface="+mn-cs"/>
              </a:defRPr>
            </a:lvl3pPr>
            <a:lvl4pPr marL="6583352" algn="l" defTabSz="4388901" rtl="0" eaLnBrk="1" latinLnBrk="0" hangingPunct="1">
              <a:defRPr sz="8600" kern="1200">
                <a:solidFill>
                  <a:schemeClr val="tx1"/>
                </a:solidFill>
                <a:latin typeface="+mn-lt"/>
                <a:ea typeface="+mn-ea"/>
                <a:cs typeface="+mn-cs"/>
              </a:defRPr>
            </a:lvl4pPr>
            <a:lvl5pPr marL="8777801" algn="l" defTabSz="4388901" rtl="0" eaLnBrk="1" latinLnBrk="0" hangingPunct="1">
              <a:defRPr sz="8600" kern="1200">
                <a:solidFill>
                  <a:schemeClr val="tx1"/>
                </a:solidFill>
                <a:latin typeface="+mn-lt"/>
                <a:ea typeface="+mn-ea"/>
                <a:cs typeface="+mn-cs"/>
              </a:defRPr>
            </a:lvl5pPr>
            <a:lvl6pPr marL="10972252" algn="l" defTabSz="4388901" rtl="0" eaLnBrk="1" latinLnBrk="0" hangingPunct="1">
              <a:defRPr sz="8600" kern="1200">
                <a:solidFill>
                  <a:schemeClr val="tx1"/>
                </a:solidFill>
                <a:latin typeface="+mn-lt"/>
                <a:ea typeface="+mn-ea"/>
                <a:cs typeface="+mn-cs"/>
              </a:defRPr>
            </a:lvl6pPr>
            <a:lvl7pPr marL="13166702" algn="l" defTabSz="4388901" rtl="0" eaLnBrk="1" latinLnBrk="0" hangingPunct="1">
              <a:defRPr sz="8600" kern="1200">
                <a:solidFill>
                  <a:schemeClr val="tx1"/>
                </a:solidFill>
                <a:latin typeface="+mn-lt"/>
                <a:ea typeface="+mn-ea"/>
                <a:cs typeface="+mn-cs"/>
              </a:defRPr>
            </a:lvl7pPr>
            <a:lvl8pPr marL="15361152" algn="l" defTabSz="4388901" rtl="0" eaLnBrk="1" latinLnBrk="0" hangingPunct="1">
              <a:defRPr sz="8600" kern="1200">
                <a:solidFill>
                  <a:schemeClr val="tx1"/>
                </a:solidFill>
                <a:latin typeface="+mn-lt"/>
                <a:ea typeface="+mn-ea"/>
                <a:cs typeface="+mn-cs"/>
              </a:defRPr>
            </a:lvl8pPr>
            <a:lvl9pPr marL="17555602" algn="l" defTabSz="4388901" rtl="0" eaLnBrk="1" latinLnBrk="0" hangingPunct="1">
              <a:defRPr sz="8600" kern="1200">
                <a:solidFill>
                  <a:schemeClr val="tx1"/>
                </a:solidFill>
                <a:latin typeface="+mn-lt"/>
                <a:ea typeface="+mn-ea"/>
                <a:cs typeface="+mn-cs"/>
              </a:defRPr>
            </a:lvl9pPr>
          </a:lstStyle>
          <a:p>
            <a:pPr algn="ctr" eaLnBrk="0" hangingPunct="0">
              <a:spcBef>
                <a:spcPct val="20000"/>
              </a:spcBef>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Results</a:t>
            </a:r>
          </a:p>
        </p:txBody>
      </p:sp>
      <p:sp>
        <p:nvSpPr>
          <p:cNvPr id="5" name="Subtitle 2">
            <a:extLst>
              <a:ext uri="{FF2B5EF4-FFF2-40B4-BE49-F238E27FC236}">
                <a16:creationId xmlns:a16="http://schemas.microsoft.com/office/drawing/2014/main" id="{26346E47-37ED-7C12-97CB-E9F79279AAE7}"/>
              </a:ext>
            </a:extLst>
          </p:cNvPr>
          <p:cNvSpPr txBox="1">
            <a:spLocks/>
          </p:cNvSpPr>
          <p:nvPr/>
        </p:nvSpPr>
        <p:spPr bwMode="auto">
          <a:xfrm>
            <a:off x="29137995" y="22553572"/>
            <a:ext cx="13711862" cy="776370"/>
          </a:xfrm>
          <a:prstGeom prst="rect">
            <a:avLst/>
          </a:prstGeom>
          <a:gradFill flip="none" rotWithShape="1">
            <a:gsLst>
              <a:gs pos="0">
                <a:srgbClr val="822C2A">
                  <a:shade val="30000"/>
                  <a:satMod val="115000"/>
                </a:srgbClr>
              </a:gs>
              <a:gs pos="75000">
                <a:srgbClr val="822C2A">
                  <a:shade val="67500"/>
                  <a:satMod val="115000"/>
                </a:srgbClr>
              </a:gs>
            </a:gsLst>
            <a:lin ang="16200000" scaled="1"/>
            <a:tileRect/>
          </a:gradFill>
          <a:ln w="38100">
            <a:solidFill>
              <a:schemeClr val="tx1"/>
            </a:solidFill>
            <a:miter lim="800000"/>
            <a:headEnd/>
            <a:tailEnd/>
          </a:ln>
        </p:spPr>
        <p:txBody>
          <a:bodyPr lIns="438901" tIns="182880" rIns="438901" bIns="219451" anchor="ctr"/>
          <a:lstStyle>
            <a:defPPr>
              <a:defRPr lang="en-US"/>
            </a:defPPr>
            <a:lvl1pPr marL="0" algn="l" defTabSz="4388901" rtl="0" eaLnBrk="1" latinLnBrk="0" hangingPunct="1">
              <a:defRPr sz="8600" kern="1200">
                <a:solidFill>
                  <a:schemeClr val="tx1"/>
                </a:solidFill>
                <a:latin typeface="+mn-lt"/>
                <a:ea typeface="+mn-ea"/>
                <a:cs typeface="+mn-cs"/>
              </a:defRPr>
            </a:lvl1pPr>
            <a:lvl2pPr marL="2194451" algn="l" defTabSz="4388901" rtl="0" eaLnBrk="1" latinLnBrk="0" hangingPunct="1">
              <a:defRPr sz="8600" kern="1200">
                <a:solidFill>
                  <a:schemeClr val="tx1"/>
                </a:solidFill>
                <a:latin typeface="+mn-lt"/>
                <a:ea typeface="+mn-ea"/>
                <a:cs typeface="+mn-cs"/>
              </a:defRPr>
            </a:lvl2pPr>
            <a:lvl3pPr marL="4388901" algn="l" defTabSz="4388901" rtl="0" eaLnBrk="1" latinLnBrk="0" hangingPunct="1">
              <a:defRPr sz="8600" kern="1200">
                <a:solidFill>
                  <a:schemeClr val="tx1"/>
                </a:solidFill>
                <a:latin typeface="+mn-lt"/>
                <a:ea typeface="+mn-ea"/>
                <a:cs typeface="+mn-cs"/>
              </a:defRPr>
            </a:lvl3pPr>
            <a:lvl4pPr marL="6583352" algn="l" defTabSz="4388901" rtl="0" eaLnBrk="1" latinLnBrk="0" hangingPunct="1">
              <a:defRPr sz="8600" kern="1200">
                <a:solidFill>
                  <a:schemeClr val="tx1"/>
                </a:solidFill>
                <a:latin typeface="+mn-lt"/>
                <a:ea typeface="+mn-ea"/>
                <a:cs typeface="+mn-cs"/>
              </a:defRPr>
            </a:lvl4pPr>
            <a:lvl5pPr marL="8777801" algn="l" defTabSz="4388901" rtl="0" eaLnBrk="1" latinLnBrk="0" hangingPunct="1">
              <a:defRPr sz="8600" kern="1200">
                <a:solidFill>
                  <a:schemeClr val="tx1"/>
                </a:solidFill>
                <a:latin typeface="+mn-lt"/>
                <a:ea typeface="+mn-ea"/>
                <a:cs typeface="+mn-cs"/>
              </a:defRPr>
            </a:lvl5pPr>
            <a:lvl6pPr marL="10972252" algn="l" defTabSz="4388901" rtl="0" eaLnBrk="1" latinLnBrk="0" hangingPunct="1">
              <a:defRPr sz="8600" kern="1200">
                <a:solidFill>
                  <a:schemeClr val="tx1"/>
                </a:solidFill>
                <a:latin typeface="+mn-lt"/>
                <a:ea typeface="+mn-ea"/>
                <a:cs typeface="+mn-cs"/>
              </a:defRPr>
            </a:lvl6pPr>
            <a:lvl7pPr marL="13166702" algn="l" defTabSz="4388901" rtl="0" eaLnBrk="1" latinLnBrk="0" hangingPunct="1">
              <a:defRPr sz="8600" kern="1200">
                <a:solidFill>
                  <a:schemeClr val="tx1"/>
                </a:solidFill>
                <a:latin typeface="+mn-lt"/>
                <a:ea typeface="+mn-ea"/>
                <a:cs typeface="+mn-cs"/>
              </a:defRPr>
            </a:lvl7pPr>
            <a:lvl8pPr marL="15361152" algn="l" defTabSz="4388901" rtl="0" eaLnBrk="1" latinLnBrk="0" hangingPunct="1">
              <a:defRPr sz="8600" kern="1200">
                <a:solidFill>
                  <a:schemeClr val="tx1"/>
                </a:solidFill>
                <a:latin typeface="+mn-lt"/>
                <a:ea typeface="+mn-ea"/>
                <a:cs typeface="+mn-cs"/>
              </a:defRPr>
            </a:lvl8pPr>
            <a:lvl9pPr marL="17555602" algn="l" defTabSz="4388901" rtl="0" eaLnBrk="1" latinLnBrk="0" hangingPunct="1">
              <a:defRPr sz="8600" kern="1200">
                <a:solidFill>
                  <a:schemeClr val="tx1"/>
                </a:solidFill>
                <a:latin typeface="+mn-lt"/>
                <a:ea typeface="+mn-ea"/>
                <a:cs typeface="+mn-cs"/>
              </a:defRPr>
            </a:lvl9pPr>
          </a:lstStyle>
          <a:p>
            <a:pPr algn="ctr" eaLnBrk="0" hangingPunct="0">
              <a:spcBef>
                <a:spcPct val="20000"/>
              </a:spcBef>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Conclusions</a:t>
            </a:r>
          </a:p>
        </p:txBody>
      </p:sp>
      <p:sp>
        <p:nvSpPr>
          <p:cNvPr id="7" name="TextBox 6">
            <a:extLst>
              <a:ext uri="{FF2B5EF4-FFF2-40B4-BE49-F238E27FC236}">
                <a16:creationId xmlns:a16="http://schemas.microsoft.com/office/drawing/2014/main" id="{73B28DBB-D120-8149-BAC9-D058C2F05EE4}"/>
              </a:ext>
            </a:extLst>
          </p:cNvPr>
          <p:cNvSpPr txBox="1"/>
          <p:nvPr/>
        </p:nvSpPr>
        <p:spPr>
          <a:xfrm>
            <a:off x="1041325" y="8241366"/>
            <a:ext cx="13343365" cy="12649617"/>
          </a:xfrm>
          <a:prstGeom prst="rect">
            <a:avLst/>
          </a:prstGeom>
          <a:noFill/>
        </p:spPr>
        <p:txBody>
          <a:bodyPr wrap="square" rtlCol="0">
            <a:spAutoFit/>
          </a:bodyPr>
          <a:lstStyle/>
          <a:p>
            <a:pPr algn="just"/>
            <a:r>
              <a:rPr lang="en-US" sz="4800" b="0" i="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Composite biomimetic scaffolds fabricated by combining collagen with </a:t>
            </a:r>
            <a:r>
              <a:rPr lang="en-US" sz="4800" b="0" i="0" dirty="0" err="1">
                <a:solidFill>
                  <a:srgbClr val="1F1F1F"/>
                </a:solidFill>
                <a:effectLst/>
                <a:latin typeface="Calibri" panose="020F0502020204030204" pitchFamily="34" charset="0"/>
                <a:ea typeface="Calibri" panose="020F0502020204030204" pitchFamily="34" charset="0"/>
                <a:cs typeface="Calibri" panose="020F0502020204030204" pitchFamily="34" charset="0"/>
              </a:rPr>
              <a:t>bioceramics</a:t>
            </a:r>
            <a:r>
              <a:rPr lang="en-US" sz="4800" b="0" i="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 show immense promise for use in bone tissue engineering (BTE) applications. In this realm, application of extrusion-based 3D printing strategies with collagen-based composite inks yield 3D scaffolds with high precision. While these scaffolds could mimic the 3D complexity of native tissue, the microarchitectural aspects (i.e., collagen anisotropy) are lacking. Recent work in our lab has shown that combining extrusion-based 3D printing with magnetic alignment approaches in a 4D printing scheme triggers high degree of collagen anisotropy in printed scaffolds. The goal of this study is to assess the impact of β-tricalcium phosphate (β-TCP) incorporation on the rheological properties of collagenous inks as well as on collagen anisotropy and print fidelity of 4D printed scaffolds. ​</a:t>
            </a:r>
          </a:p>
        </p:txBody>
      </p:sp>
      <p:sp>
        <p:nvSpPr>
          <p:cNvPr id="12" name="Subtitle 2">
            <a:extLst>
              <a:ext uri="{FF2B5EF4-FFF2-40B4-BE49-F238E27FC236}">
                <a16:creationId xmlns:a16="http://schemas.microsoft.com/office/drawing/2014/main" id="{36A0FE5A-09F9-0134-A411-CCFF94281FB8}"/>
              </a:ext>
            </a:extLst>
          </p:cNvPr>
          <p:cNvSpPr txBox="1">
            <a:spLocks/>
          </p:cNvSpPr>
          <p:nvPr/>
        </p:nvSpPr>
        <p:spPr bwMode="auto">
          <a:xfrm>
            <a:off x="29138015" y="33771639"/>
            <a:ext cx="13332916" cy="920274"/>
          </a:xfrm>
          <a:prstGeom prst="rect">
            <a:avLst/>
          </a:prstGeom>
          <a:gradFill flip="none" rotWithShape="1">
            <a:gsLst>
              <a:gs pos="0">
                <a:srgbClr val="822C2A">
                  <a:shade val="30000"/>
                  <a:satMod val="115000"/>
                </a:srgbClr>
              </a:gs>
              <a:gs pos="75000">
                <a:srgbClr val="822C2A">
                  <a:shade val="67500"/>
                  <a:satMod val="115000"/>
                </a:srgbClr>
              </a:gs>
            </a:gsLst>
            <a:lin ang="16200000" scaled="1"/>
            <a:tileRect/>
          </a:gradFill>
          <a:ln w="38100">
            <a:solidFill>
              <a:schemeClr val="tx1"/>
            </a:solidFill>
            <a:miter lim="800000"/>
            <a:headEnd/>
            <a:tailEnd/>
          </a:ln>
        </p:spPr>
        <p:txBody>
          <a:bodyPr lIns="438901" tIns="182880" rIns="438901" bIns="219451" anchor="ctr"/>
          <a:lstStyle>
            <a:defPPr>
              <a:defRPr lang="en-US"/>
            </a:defPPr>
            <a:lvl1pPr marL="0" algn="l" defTabSz="4388901" rtl="0" eaLnBrk="1" latinLnBrk="0" hangingPunct="1">
              <a:defRPr sz="8600" kern="1200">
                <a:solidFill>
                  <a:schemeClr val="tx1"/>
                </a:solidFill>
                <a:latin typeface="+mn-lt"/>
                <a:ea typeface="+mn-ea"/>
                <a:cs typeface="+mn-cs"/>
              </a:defRPr>
            </a:lvl1pPr>
            <a:lvl2pPr marL="2194451" algn="l" defTabSz="4388901" rtl="0" eaLnBrk="1" latinLnBrk="0" hangingPunct="1">
              <a:defRPr sz="8600" kern="1200">
                <a:solidFill>
                  <a:schemeClr val="tx1"/>
                </a:solidFill>
                <a:latin typeface="+mn-lt"/>
                <a:ea typeface="+mn-ea"/>
                <a:cs typeface="+mn-cs"/>
              </a:defRPr>
            </a:lvl2pPr>
            <a:lvl3pPr marL="4388901" algn="l" defTabSz="4388901" rtl="0" eaLnBrk="1" latinLnBrk="0" hangingPunct="1">
              <a:defRPr sz="8600" kern="1200">
                <a:solidFill>
                  <a:schemeClr val="tx1"/>
                </a:solidFill>
                <a:latin typeface="+mn-lt"/>
                <a:ea typeface="+mn-ea"/>
                <a:cs typeface="+mn-cs"/>
              </a:defRPr>
            </a:lvl3pPr>
            <a:lvl4pPr marL="6583352" algn="l" defTabSz="4388901" rtl="0" eaLnBrk="1" latinLnBrk="0" hangingPunct="1">
              <a:defRPr sz="8600" kern="1200">
                <a:solidFill>
                  <a:schemeClr val="tx1"/>
                </a:solidFill>
                <a:latin typeface="+mn-lt"/>
                <a:ea typeface="+mn-ea"/>
                <a:cs typeface="+mn-cs"/>
              </a:defRPr>
            </a:lvl4pPr>
            <a:lvl5pPr marL="8777801" algn="l" defTabSz="4388901" rtl="0" eaLnBrk="1" latinLnBrk="0" hangingPunct="1">
              <a:defRPr sz="8600" kern="1200">
                <a:solidFill>
                  <a:schemeClr val="tx1"/>
                </a:solidFill>
                <a:latin typeface="+mn-lt"/>
                <a:ea typeface="+mn-ea"/>
                <a:cs typeface="+mn-cs"/>
              </a:defRPr>
            </a:lvl5pPr>
            <a:lvl6pPr marL="10972252" algn="l" defTabSz="4388901" rtl="0" eaLnBrk="1" latinLnBrk="0" hangingPunct="1">
              <a:defRPr sz="8600" kern="1200">
                <a:solidFill>
                  <a:schemeClr val="tx1"/>
                </a:solidFill>
                <a:latin typeface="+mn-lt"/>
                <a:ea typeface="+mn-ea"/>
                <a:cs typeface="+mn-cs"/>
              </a:defRPr>
            </a:lvl6pPr>
            <a:lvl7pPr marL="13166702" algn="l" defTabSz="4388901" rtl="0" eaLnBrk="1" latinLnBrk="0" hangingPunct="1">
              <a:defRPr sz="8600" kern="1200">
                <a:solidFill>
                  <a:schemeClr val="tx1"/>
                </a:solidFill>
                <a:latin typeface="+mn-lt"/>
                <a:ea typeface="+mn-ea"/>
                <a:cs typeface="+mn-cs"/>
              </a:defRPr>
            </a:lvl7pPr>
            <a:lvl8pPr marL="15361152" algn="l" defTabSz="4388901" rtl="0" eaLnBrk="1" latinLnBrk="0" hangingPunct="1">
              <a:defRPr sz="8600" kern="1200">
                <a:solidFill>
                  <a:schemeClr val="tx1"/>
                </a:solidFill>
                <a:latin typeface="+mn-lt"/>
                <a:ea typeface="+mn-ea"/>
                <a:cs typeface="+mn-cs"/>
              </a:defRPr>
            </a:lvl8pPr>
            <a:lvl9pPr marL="17555602" algn="l" defTabSz="4388901" rtl="0" eaLnBrk="1" latinLnBrk="0" hangingPunct="1">
              <a:defRPr sz="8600" kern="1200">
                <a:solidFill>
                  <a:schemeClr val="tx1"/>
                </a:solidFill>
                <a:latin typeface="+mn-lt"/>
                <a:ea typeface="+mn-ea"/>
                <a:cs typeface="+mn-cs"/>
              </a:defRPr>
            </a:lvl9pPr>
          </a:lstStyle>
          <a:p>
            <a:pPr algn="ctr" eaLnBrk="0" hangingPunct="0">
              <a:spcBef>
                <a:spcPct val="20000"/>
              </a:spcBef>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Acknowledgments</a:t>
            </a:r>
          </a:p>
        </p:txBody>
      </p:sp>
      <p:sp>
        <p:nvSpPr>
          <p:cNvPr id="9" name="TextBox 8">
            <a:extLst>
              <a:ext uri="{FF2B5EF4-FFF2-40B4-BE49-F238E27FC236}">
                <a16:creationId xmlns:a16="http://schemas.microsoft.com/office/drawing/2014/main" id="{F4CEE02B-057B-A9E5-1FBB-D7706717F93F}"/>
              </a:ext>
            </a:extLst>
          </p:cNvPr>
          <p:cNvSpPr txBox="1"/>
          <p:nvPr/>
        </p:nvSpPr>
        <p:spPr>
          <a:xfrm>
            <a:off x="29096077" y="34813090"/>
            <a:ext cx="13332916" cy="3046988"/>
          </a:xfrm>
          <a:prstGeom prst="rect">
            <a:avLst/>
          </a:prstGeom>
          <a:noFill/>
        </p:spPr>
        <p:txBody>
          <a:bodyPr wrap="square">
            <a:spAutoFit/>
          </a:bodyPr>
          <a:lstStyle/>
          <a:p>
            <a:pPr marL="685800" indent="-685800" algn="just" rtl="0" fontAlgn="base">
              <a:buFont typeface="Arial" panose="020B0604020202020204" pitchFamily="34" charset="0"/>
              <a:buChar char="•"/>
            </a:pPr>
            <a:r>
              <a:rPr lang="en-US" sz="4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work was supported by a grant from National Institute of Health (NIH 2R15AR071102)​.</a:t>
            </a:r>
            <a:r>
              <a:rPr lang="en-US" sz="4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685800" indent="-685800" algn="just" rtl="0" fontAlgn="base">
              <a:buFont typeface="Arial" panose="020B0604020202020204" pitchFamily="34" charset="0"/>
              <a:buChar char="•"/>
            </a:pPr>
            <a:r>
              <a:rPr lang="en-US" sz="48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Nashaita</a:t>
            </a:r>
            <a:r>
              <a:rPr lang="en-US" sz="4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Y. </a:t>
            </a:r>
            <a:r>
              <a:rPr lang="en-US" sz="48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Patrawalla</a:t>
            </a:r>
            <a:r>
              <a:rPr lang="en-US" sz="4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for designing the initial model and experimental parameters.</a:t>
            </a:r>
          </a:p>
        </p:txBody>
      </p:sp>
      <p:sp>
        <p:nvSpPr>
          <p:cNvPr id="14" name="TextBox 13">
            <a:extLst>
              <a:ext uri="{FF2B5EF4-FFF2-40B4-BE49-F238E27FC236}">
                <a16:creationId xmlns:a16="http://schemas.microsoft.com/office/drawing/2014/main" id="{6ECB0CB8-3CC8-7017-4E90-3B3B6E10CFB7}"/>
              </a:ext>
            </a:extLst>
          </p:cNvPr>
          <p:cNvSpPr txBox="1"/>
          <p:nvPr/>
        </p:nvSpPr>
        <p:spPr>
          <a:xfrm>
            <a:off x="29138013" y="29854316"/>
            <a:ext cx="13290980" cy="3785652"/>
          </a:xfrm>
          <a:prstGeom prst="rect">
            <a:avLst/>
          </a:prstGeom>
          <a:noFill/>
        </p:spPr>
        <p:txBody>
          <a:bodyPr wrap="square">
            <a:spAutoFit/>
          </a:bodyPr>
          <a:lstStyle/>
          <a:p>
            <a:pPr marL="685800" indent="-685800" algn="just">
              <a:buFont typeface="Arial" panose="020B0604020202020204" pitchFamily="34" charset="0"/>
              <a:buChar char="•"/>
            </a:pPr>
            <a:r>
              <a:rPr lang="en-US" sz="4800" dirty="0">
                <a:latin typeface="Calibri" panose="020F0502020204030204" pitchFamily="34" charset="0"/>
                <a:ea typeface="Calibri" panose="020F0502020204030204" pitchFamily="34" charset="0"/>
                <a:cs typeface="Calibri" panose="020F0502020204030204" pitchFamily="34" charset="0"/>
              </a:rPr>
              <a:t>The effects of β-TCP incorporation on osteogenic cell response is currently under investigation.</a:t>
            </a:r>
          </a:p>
          <a:p>
            <a:pPr marL="685800" indent="-685800" algn="just">
              <a:buFont typeface="Arial" panose="020B0604020202020204" pitchFamily="34" charset="0"/>
              <a:buChar char="•"/>
            </a:pPr>
            <a:r>
              <a:rPr lang="en-US" sz="4800" dirty="0">
                <a:latin typeface="Calibri" panose="020F0502020204030204" pitchFamily="34" charset="0"/>
                <a:ea typeface="Calibri" panose="020F0502020204030204" pitchFamily="34" charset="0"/>
                <a:cs typeface="Calibri" panose="020F0502020204030204" pitchFamily="34" charset="0"/>
              </a:rPr>
              <a:t>Studies are currently underway to identify the optimal ink composition that will yield composite scaffolds with retention of collagen anisotropy.</a:t>
            </a:r>
          </a:p>
        </p:txBody>
      </p:sp>
      <p:sp>
        <p:nvSpPr>
          <p:cNvPr id="18" name="TextBox 17">
            <a:extLst>
              <a:ext uri="{FF2B5EF4-FFF2-40B4-BE49-F238E27FC236}">
                <a16:creationId xmlns:a16="http://schemas.microsoft.com/office/drawing/2014/main" id="{BA58657B-FE77-4E44-0E84-E76E1DF1115B}"/>
              </a:ext>
            </a:extLst>
          </p:cNvPr>
          <p:cNvSpPr txBox="1"/>
          <p:nvPr/>
        </p:nvSpPr>
        <p:spPr>
          <a:xfrm>
            <a:off x="29137995" y="23420607"/>
            <a:ext cx="13659478" cy="6001643"/>
          </a:xfrm>
          <a:prstGeom prst="rect">
            <a:avLst/>
          </a:prstGeom>
          <a:noFill/>
        </p:spPr>
        <p:txBody>
          <a:bodyPr wrap="square">
            <a:spAutoFit/>
          </a:bodyPr>
          <a:lstStyle/>
          <a:p>
            <a:pPr marL="685800" indent="-685800" algn="just">
              <a:buFont typeface="Arial" panose="020B0604020202020204" pitchFamily="34" charset="0"/>
              <a:buChar char="•"/>
            </a:pPr>
            <a:r>
              <a:rPr lang="en-US" sz="4800" b="0" i="0" dirty="0">
                <a:solidFill>
                  <a:srgbClr val="111111"/>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Higher </a:t>
            </a:r>
            <a:r>
              <a:rPr lang="el-GR" sz="4800" b="0" i="0" dirty="0">
                <a:solidFill>
                  <a:srgbClr val="111111"/>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β</a:t>
            </a:r>
            <a:r>
              <a:rPr lang="en-US" sz="4800" b="0" i="0" dirty="0">
                <a:solidFill>
                  <a:srgbClr val="111111"/>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-TCP concentration led to a disruption in collagen alignment and cell viability.</a:t>
            </a:r>
          </a:p>
          <a:p>
            <a:pPr marL="685800" indent="-685800" algn="just">
              <a:buFont typeface="Arial" panose="020B0604020202020204" pitchFamily="34" charset="0"/>
              <a:buChar char="•"/>
            </a:pPr>
            <a:r>
              <a:rPr lang="en-US" sz="4800" dirty="0">
                <a:solidFill>
                  <a:srgbClr val="111111"/>
                </a:solidFill>
                <a:highlight>
                  <a:srgbClr val="FFFFFF"/>
                </a:highlight>
                <a:latin typeface="Calibri" panose="020F0502020204030204" pitchFamily="34" charset="0"/>
                <a:ea typeface="Calibri" panose="020F0502020204030204" pitchFamily="34" charset="0"/>
                <a:cs typeface="Calibri" panose="020F0502020204030204" pitchFamily="34" charset="0"/>
              </a:rPr>
              <a:t>Print fidelity is not significantly impacted by ceramic incorporation.</a:t>
            </a:r>
            <a:endParaRPr lang="en-US" sz="4800" dirty="0">
              <a:latin typeface="Calibri" panose="020F0502020204030204" pitchFamily="34" charset="0"/>
              <a:ea typeface="Calibri" panose="020F0502020204030204" pitchFamily="34" charset="0"/>
              <a:cs typeface="Calibri" panose="020F0502020204030204" pitchFamily="34" charset="0"/>
            </a:endParaRPr>
          </a:p>
          <a:p>
            <a:pPr marL="685800" indent="-685800" algn="just">
              <a:buFont typeface="Arial" panose="020B0604020202020204" pitchFamily="34" charset="0"/>
              <a:buChar char="•"/>
            </a:pPr>
            <a:r>
              <a:rPr lang="en-US" sz="4800" dirty="0">
                <a:latin typeface="Calibri" panose="020F0502020204030204" pitchFamily="34" charset="0"/>
                <a:ea typeface="Calibri" panose="020F0502020204030204" pitchFamily="34" charset="0"/>
                <a:cs typeface="Calibri" panose="020F0502020204030204" pitchFamily="34" charset="0"/>
              </a:rPr>
              <a:t>Preliminary results demonstrate promise for using 4D printing methods to generate biomimetic scaffolds for BTE applications. </a:t>
            </a:r>
          </a:p>
          <a:p>
            <a:pPr marL="685800" indent="-685800" algn="just">
              <a:buFont typeface="Arial" panose="020B0604020202020204" pitchFamily="34" charset="0"/>
              <a:buChar char="•"/>
            </a:pP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
        <p:nvSpPr>
          <p:cNvPr id="19" name="Subtitle 2">
            <a:extLst>
              <a:ext uri="{FF2B5EF4-FFF2-40B4-BE49-F238E27FC236}">
                <a16:creationId xmlns:a16="http://schemas.microsoft.com/office/drawing/2014/main" id="{D8A50CB1-2E2E-C430-DDB8-DEC9A3174620}"/>
              </a:ext>
            </a:extLst>
          </p:cNvPr>
          <p:cNvSpPr txBox="1">
            <a:spLocks/>
          </p:cNvSpPr>
          <p:nvPr/>
        </p:nvSpPr>
        <p:spPr bwMode="auto">
          <a:xfrm>
            <a:off x="29138013" y="28798542"/>
            <a:ext cx="13332917" cy="920275"/>
          </a:xfrm>
          <a:prstGeom prst="rect">
            <a:avLst/>
          </a:prstGeom>
          <a:gradFill flip="none" rotWithShape="1">
            <a:gsLst>
              <a:gs pos="0">
                <a:srgbClr val="822C2A">
                  <a:shade val="30000"/>
                  <a:satMod val="115000"/>
                </a:srgbClr>
              </a:gs>
              <a:gs pos="75000">
                <a:srgbClr val="822C2A">
                  <a:shade val="67500"/>
                  <a:satMod val="115000"/>
                </a:srgbClr>
              </a:gs>
            </a:gsLst>
            <a:lin ang="16200000" scaled="1"/>
            <a:tileRect/>
          </a:gradFill>
          <a:ln w="38100">
            <a:solidFill>
              <a:schemeClr val="tx1"/>
            </a:solidFill>
            <a:miter lim="800000"/>
            <a:headEnd/>
            <a:tailEnd/>
          </a:ln>
        </p:spPr>
        <p:txBody>
          <a:bodyPr lIns="438901" tIns="182880" rIns="438901" bIns="219451" anchor="ctr"/>
          <a:lstStyle>
            <a:defPPr>
              <a:defRPr lang="en-US"/>
            </a:defPPr>
            <a:lvl1pPr marL="0" algn="l" defTabSz="4388901" rtl="0" eaLnBrk="1" latinLnBrk="0" hangingPunct="1">
              <a:defRPr sz="8600" kern="1200">
                <a:solidFill>
                  <a:schemeClr val="tx1"/>
                </a:solidFill>
                <a:latin typeface="+mn-lt"/>
                <a:ea typeface="+mn-ea"/>
                <a:cs typeface="+mn-cs"/>
              </a:defRPr>
            </a:lvl1pPr>
            <a:lvl2pPr marL="2194451" algn="l" defTabSz="4388901" rtl="0" eaLnBrk="1" latinLnBrk="0" hangingPunct="1">
              <a:defRPr sz="8600" kern="1200">
                <a:solidFill>
                  <a:schemeClr val="tx1"/>
                </a:solidFill>
                <a:latin typeface="+mn-lt"/>
                <a:ea typeface="+mn-ea"/>
                <a:cs typeface="+mn-cs"/>
              </a:defRPr>
            </a:lvl2pPr>
            <a:lvl3pPr marL="4388901" algn="l" defTabSz="4388901" rtl="0" eaLnBrk="1" latinLnBrk="0" hangingPunct="1">
              <a:defRPr sz="8600" kern="1200">
                <a:solidFill>
                  <a:schemeClr val="tx1"/>
                </a:solidFill>
                <a:latin typeface="+mn-lt"/>
                <a:ea typeface="+mn-ea"/>
                <a:cs typeface="+mn-cs"/>
              </a:defRPr>
            </a:lvl3pPr>
            <a:lvl4pPr marL="6583352" algn="l" defTabSz="4388901" rtl="0" eaLnBrk="1" latinLnBrk="0" hangingPunct="1">
              <a:defRPr sz="8600" kern="1200">
                <a:solidFill>
                  <a:schemeClr val="tx1"/>
                </a:solidFill>
                <a:latin typeface="+mn-lt"/>
                <a:ea typeface="+mn-ea"/>
                <a:cs typeface="+mn-cs"/>
              </a:defRPr>
            </a:lvl4pPr>
            <a:lvl5pPr marL="8777801" algn="l" defTabSz="4388901" rtl="0" eaLnBrk="1" latinLnBrk="0" hangingPunct="1">
              <a:defRPr sz="8600" kern="1200">
                <a:solidFill>
                  <a:schemeClr val="tx1"/>
                </a:solidFill>
                <a:latin typeface="+mn-lt"/>
                <a:ea typeface="+mn-ea"/>
                <a:cs typeface="+mn-cs"/>
              </a:defRPr>
            </a:lvl5pPr>
            <a:lvl6pPr marL="10972252" algn="l" defTabSz="4388901" rtl="0" eaLnBrk="1" latinLnBrk="0" hangingPunct="1">
              <a:defRPr sz="8600" kern="1200">
                <a:solidFill>
                  <a:schemeClr val="tx1"/>
                </a:solidFill>
                <a:latin typeface="+mn-lt"/>
                <a:ea typeface="+mn-ea"/>
                <a:cs typeface="+mn-cs"/>
              </a:defRPr>
            </a:lvl6pPr>
            <a:lvl7pPr marL="13166702" algn="l" defTabSz="4388901" rtl="0" eaLnBrk="1" latinLnBrk="0" hangingPunct="1">
              <a:defRPr sz="8600" kern="1200">
                <a:solidFill>
                  <a:schemeClr val="tx1"/>
                </a:solidFill>
                <a:latin typeface="+mn-lt"/>
                <a:ea typeface="+mn-ea"/>
                <a:cs typeface="+mn-cs"/>
              </a:defRPr>
            </a:lvl7pPr>
            <a:lvl8pPr marL="15361152" algn="l" defTabSz="4388901" rtl="0" eaLnBrk="1" latinLnBrk="0" hangingPunct="1">
              <a:defRPr sz="8600" kern="1200">
                <a:solidFill>
                  <a:schemeClr val="tx1"/>
                </a:solidFill>
                <a:latin typeface="+mn-lt"/>
                <a:ea typeface="+mn-ea"/>
                <a:cs typeface="+mn-cs"/>
              </a:defRPr>
            </a:lvl8pPr>
            <a:lvl9pPr marL="17555602" algn="l" defTabSz="4388901" rtl="0" eaLnBrk="1" latinLnBrk="0" hangingPunct="1">
              <a:defRPr sz="8600" kern="1200">
                <a:solidFill>
                  <a:schemeClr val="tx1"/>
                </a:solidFill>
                <a:latin typeface="+mn-lt"/>
                <a:ea typeface="+mn-ea"/>
                <a:cs typeface="+mn-cs"/>
              </a:defRPr>
            </a:lvl9pPr>
          </a:lstStyle>
          <a:p>
            <a:pPr algn="ctr" eaLnBrk="0" hangingPunct="0">
              <a:spcBef>
                <a:spcPct val="20000"/>
              </a:spcBef>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Future Work</a:t>
            </a:r>
          </a:p>
        </p:txBody>
      </p:sp>
      <p:grpSp>
        <p:nvGrpSpPr>
          <p:cNvPr id="58" name="Group 57">
            <a:extLst>
              <a:ext uri="{FF2B5EF4-FFF2-40B4-BE49-F238E27FC236}">
                <a16:creationId xmlns:a16="http://schemas.microsoft.com/office/drawing/2014/main" id="{AAC6DE10-F258-85F0-8BDE-B2C1BE749158}"/>
              </a:ext>
            </a:extLst>
          </p:cNvPr>
          <p:cNvGrpSpPr/>
          <p:nvPr/>
        </p:nvGrpSpPr>
        <p:grpSpPr>
          <a:xfrm>
            <a:off x="1093710" y="22169842"/>
            <a:ext cx="13290980" cy="8032009"/>
            <a:chOff x="1093710" y="22346824"/>
            <a:chExt cx="13290980" cy="8032009"/>
          </a:xfrm>
        </p:grpSpPr>
        <p:pic>
          <p:nvPicPr>
            <p:cNvPr id="8" name="Picture 7" descr="A diagram of a syringe and a bone structure&#10;&#10;Description automatically generated">
              <a:extLst>
                <a:ext uri="{FF2B5EF4-FFF2-40B4-BE49-F238E27FC236}">
                  <a16:creationId xmlns:a16="http://schemas.microsoft.com/office/drawing/2014/main" id="{C71F8733-1132-4621-DAC9-D49D0C410A45}"/>
                </a:ext>
              </a:extLst>
            </p:cNvPr>
            <p:cNvPicPr>
              <a:picLocks noChangeAspect="1"/>
            </p:cNvPicPr>
            <p:nvPr/>
          </p:nvPicPr>
          <p:blipFill rotWithShape="1">
            <a:blip r:embed="rId3"/>
            <a:srcRect l="4579" t="16991" r="9145" b="27263"/>
            <a:stretch/>
          </p:blipFill>
          <p:spPr>
            <a:xfrm>
              <a:off x="1093710" y="23071817"/>
              <a:ext cx="13290980" cy="6011468"/>
            </a:xfrm>
            <a:prstGeom prst="rect">
              <a:avLst/>
            </a:prstGeom>
          </p:spPr>
        </p:pic>
        <p:sp>
          <p:nvSpPr>
            <p:cNvPr id="20" name="TextBox 19">
              <a:extLst>
                <a:ext uri="{FF2B5EF4-FFF2-40B4-BE49-F238E27FC236}">
                  <a16:creationId xmlns:a16="http://schemas.microsoft.com/office/drawing/2014/main" id="{CDD58C67-F2F5-0115-5936-6D05A6F7F073}"/>
                </a:ext>
              </a:extLst>
            </p:cNvPr>
            <p:cNvSpPr txBox="1"/>
            <p:nvPr/>
          </p:nvSpPr>
          <p:spPr>
            <a:xfrm>
              <a:off x="1093710" y="22346824"/>
              <a:ext cx="10270976" cy="892552"/>
            </a:xfrm>
            <a:prstGeom prst="rect">
              <a:avLst/>
            </a:prstGeom>
            <a:noFill/>
          </p:spPr>
          <p:txBody>
            <a:bodyPr wrap="square" rtlCol="0">
              <a:spAutoFit/>
            </a:bodyPr>
            <a:lstStyle/>
            <a:p>
              <a:r>
                <a:rPr lang="en-US" sz="5200" b="1" i="1" spc="50" dirty="0">
                  <a:ln w="0"/>
                  <a:solidFill>
                    <a:schemeClr val="bg2"/>
                  </a:solidFill>
                  <a:effectLst>
                    <a:innerShdw blurRad="63500" dist="50800" dir="13500000">
                      <a:srgbClr val="000000">
                        <a:alpha val="50000"/>
                      </a:srgbClr>
                    </a:innerShdw>
                  </a:effectLst>
                  <a:latin typeface="Calibri" panose="020F0502020204030204" pitchFamily="34" charset="0"/>
                  <a:ea typeface="Calibri" panose="020F0502020204030204" pitchFamily="34" charset="0"/>
                  <a:cs typeface="Calibri" panose="020F0502020204030204" pitchFamily="34" charset="0"/>
                </a:rPr>
                <a:t>Project Approach:</a:t>
              </a:r>
            </a:p>
          </p:txBody>
        </p:sp>
        <p:sp>
          <p:nvSpPr>
            <p:cNvPr id="21" name="TextBox 20">
              <a:extLst>
                <a:ext uri="{FF2B5EF4-FFF2-40B4-BE49-F238E27FC236}">
                  <a16:creationId xmlns:a16="http://schemas.microsoft.com/office/drawing/2014/main" id="{B6E53EFD-F85A-983B-D16E-02951D943CD3}"/>
                </a:ext>
              </a:extLst>
            </p:cNvPr>
            <p:cNvSpPr txBox="1"/>
            <p:nvPr/>
          </p:nvSpPr>
          <p:spPr>
            <a:xfrm>
              <a:off x="1093710" y="28809173"/>
              <a:ext cx="13238594" cy="1569660"/>
            </a:xfrm>
            <a:prstGeom prst="rect">
              <a:avLst/>
            </a:prstGeom>
            <a:noFill/>
          </p:spPr>
          <p:txBody>
            <a:bodyPr wrap="square" rtlCol="0">
              <a:spAutoFit/>
            </a:bodyPr>
            <a:lstStyle/>
            <a:p>
              <a:pPr algn="just"/>
              <a:r>
                <a:rPr lang="en-US" sz="4800" b="1" dirty="0">
                  <a:latin typeface="Calibri" panose="020F0502020204030204" pitchFamily="34" charset="0"/>
                  <a:ea typeface="Calibri" panose="020F0502020204030204" pitchFamily="34" charset="0"/>
                  <a:cs typeface="Calibri" panose="020F0502020204030204" pitchFamily="34" charset="0"/>
                </a:rPr>
                <a:t>Figure 1: </a:t>
              </a:r>
              <a:r>
                <a:rPr lang="en-US" sz="4800" dirty="0">
                  <a:latin typeface="Calibri" panose="020F0502020204030204" pitchFamily="34" charset="0"/>
                  <a:ea typeface="Calibri" panose="020F0502020204030204" pitchFamily="34" charset="0"/>
                  <a:cs typeface="Calibri" panose="020F0502020204030204" pitchFamily="34" charset="0"/>
                </a:rPr>
                <a:t>Schematic illustration depicting 4D printing strategy to regenerate a biomimetic scaffold.</a:t>
              </a:r>
            </a:p>
          </p:txBody>
        </p:sp>
      </p:grpSp>
      <p:grpSp>
        <p:nvGrpSpPr>
          <p:cNvPr id="59" name="Group 58">
            <a:extLst>
              <a:ext uri="{FF2B5EF4-FFF2-40B4-BE49-F238E27FC236}">
                <a16:creationId xmlns:a16="http://schemas.microsoft.com/office/drawing/2014/main" id="{4F7C8341-533D-9D3A-1AC2-B13003AB228B}"/>
              </a:ext>
            </a:extLst>
          </p:cNvPr>
          <p:cNvGrpSpPr/>
          <p:nvPr/>
        </p:nvGrpSpPr>
        <p:grpSpPr>
          <a:xfrm>
            <a:off x="945772" y="30353647"/>
            <a:ext cx="13877053" cy="7281429"/>
            <a:chOff x="945772" y="30353647"/>
            <a:chExt cx="13877053" cy="7281429"/>
          </a:xfrm>
        </p:grpSpPr>
        <p:pic>
          <p:nvPicPr>
            <p:cNvPr id="11" name="Picture 10" descr="A diagram of a machine&#10;&#10;Description automatically generated">
              <a:extLst>
                <a:ext uri="{FF2B5EF4-FFF2-40B4-BE49-F238E27FC236}">
                  <a16:creationId xmlns:a16="http://schemas.microsoft.com/office/drawing/2014/main" id="{0C0BB974-D053-9446-63AC-9E3347254BCB}"/>
                </a:ext>
              </a:extLst>
            </p:cNvPr>
            <p:cNvPicPr>
              <a:picLocks noChangeAspect="1"/>
            </p:cNvPicPr>
            <p:nvPr/>
          </p:nvPicPr>
          <p:blipFill rotWithShape="1">
            <a:blip r:embed="rId4"/>
            <a:srcRect l="2658" t="24133" b="34506"/>
            <a:stretch/>
          </p:blipFill>
          <p:spPr>
            <a:xfrm>
              <a:off x="945772" y="31663926"/>
              <a:ext cx="13877053" cy="4127515"/>
            </a:xfrm>
            <a:prstGeom prst="rect">
              <a:avLst/>
            </a:prstGeom>
          </p:spPr>
        </p:pic>
        <p:sp>
          <p:nvSpPr>
            <p:cNvPr id="25" name="TextBox 24">
              <a:extLst>
                <a:ext uri="{FF2B5EF4-FFF2-40B4-BE49-F238E27FC236}">
                  <a16:creationId xmlns:a16="http://schemas.microsoft.com/office/drawing/2014/main" id="{AF0B94FE-25C6-7A27-5A5D-36FD22328CEB}"/>
                </a:ext>
              </a:extLst>
            </p:cNvPr>
            <p:cNvSpPr txBox="1"/>
            <p:nvPr/>
          </p:nvSpPr>
          <p:spPr>
            <a:xfrm>
              <a:off x="1093710" y="36065416"/>
              <a:ext cx="13238594" cy="1569660"/>
            </a:xfrm>
            <a:prstGeom prst="rect">
              <a:avLst/>
            </a:prstGeom>
            <a:noFill/>
          </p:spPr>
          <p:txBody>
            <a:bodyPr wrap="square">
              <a:spAutoFit/>
            </a:bodyPr>
            <a:lstStyle/>
            <a:p>
              <a:pPr algn="just"/>
              <a:r>
                <a:rPr lang="en-US" sz="4800" b="1" dirty="0">
                  <a:latin typeface="Calibri" panose="020F0502020204030204" pitchFamily="34" charset="0"/>
                  <a:ea typeface="Calibri" panose="020F0502020204030204" pitchFamily="34" charset="0"/>
                  <a:cs typeface="Calibri" panose="020F0502020204030204" pitchFamily="34" charset="0"/>
                </a:rPr>
                <a:t>Figure 2: </a:t>
              </a:r>
              <a:r>
                <a:rPr lang="en-US" sz="4800" dirty="0">
                  <a:latin typeface="Calibri" panose="020F0502020204030204" pitchFamily="34" charset="0"/>
                  <a:ea typeface="Calibri" panose="020F0502020204030204" pitchFamily="34" charset="0"/>
                  <a:cs typeface="Calibri" panose="020F0502020204030204" pitchFamily="34" charset="0"/>
                </a:rPr>
                <a:t>Schematic illustration demonstrating 4D printing approach and processing steps.</a:t>
              </a:r>
            </a:p>
          </p:txBody>
        </p:sp>
        <p:sp>
          <p:nvSpPr>
            <p:cNvPr id="26" name="TextBox 25">
              <a:extLst>
                <a:ext uri="{FF2B5EF4-FFF2-40B4-BE49-F238E27FC236}">
                  <a16:creationId xmlns:a16="http://schemas.microsoft.com/office/drawing/2014/main" id="{37874395-DDC1-DBAC-247E-54B9C61F1B11}"/>
                </a:ext>
              </a:extLst>
            </p:cNvPr>
            <p:cNvSpPr txBox="1"/>
            <p:nvPr/>
          </p:nvSpPr>
          <p:spPr>
            <a:xfrm>
              <a:off x="1093710" y="30353647"/>
              <a:ext cx="10270976" cy="892552"/>
            </a:xfrm>
            <a:prstGeom prst="rect">
              <a:avLst/>
            </a:prstGeom>
            <a:noFill/>
          </p:spPr>
          <p:txBody>
            <a:bodyPr wrap="square" rtlCol="0">
              <a:spAutoFit/>
            </a:bodyPr>
            <a:lstStyle/>
            <a:p>
              <a:r>
                <a:rPr lang="en-US" sz="5200" b="1" i="1" spc="50" dirty="0">
                  <a:ln w="0"/>
                  <a:solidFill>
                    <a:schemeClr val="bg2"/>
                  </a:solidFill>
                  <a:effectLst>
                    <a:innerShdw blurRad="63500" dist="50800" dir="13500000">
                      <a:srgbClr val="000000">
                        <a:alpha val="50000"/>
                      </a:srgbClr>
                    </a:innerShdw>
                  </a:effectLst>
                  <a:latin typeface="Calibri" panose="020F0502020204030204" pitchFamily="34" charset="0"/>
                  <a:ea typeface="Calibri" panose="020F0502020204030204" pitchFamily="34" charset="0"/>
                  <a:cs typeface="Calibri" panose="020F0502020204030204" pitchFamily="34" charset="0"/>
                </a:rPr>
                <a:t>Printing Strategy using a Magnet:</a:t>
              </a:r>
            </a:p>
          </p:txBody>
        </p:sp>
      </p:grpSp>
      <p:sp>
        <p:nvSpPr>
          <p:cNvPr id="16" name="TextBox 15">
            <a:extLst>
              <a:ext uri="{FF2B5EF4-FFF2-40B4-BE49-F238E27FC236}">
                <a16:creationId xmlns:a16="http://schemas.microsoft.com/office/drawing/2014/main" id="{6CA17FB3-39B4-3E50-A5F4-87F72971226B}"/>
              </a:ext>
            </a:extLst>
          </p:cNvPr>
          <p:cNvSpPr txBox="1"/>
          <p:nvPr/>
        </p:nvSpPr>
        <p:spPr>
          <a:xfrm>
            <a:off x="15089669" y="19987606"/>
            <a:ext cx="13641932" cy="7478970"/>
          </a:xfrm>
          <a:prstGeom prst="rect">
            <a:avLst/>
          </a:prstGeom>
          <a:noFill/>
        </p:spPr>
        <p:txBody>
          <a:bodyPr wrap="square" rtlCol="0">
            <a:spAutoFit/>
          </a:bodyPr>
          <a:lstStyle/>
          <a:p>
            <a:pPr algn="just"/>
            <a:r>
              <a:rPr lang="en-US" sz="4800" b="1" dirty="0">
                <a:latin typeface="Calibri" panose="020F0502020204030204" pitchFamily="34" charset="0"/>
                <a:ea typeface="Calibri" panose="020F0502020204030204" pitchFamily="34" charset="0"/>
                <a:cs typeface="Calibri" panose="020F0502020204030204" pitchFamily="34" charset="0"/>
              </a:rPr>
              <a:t>Figure 3: </a:t>
            </a:r>
            <a:r>
              <a:rPr lang="en-US" sz="4800" dirty="0">
                <a:latin typeface="Calibri" panose="020F0502020204030204" pitchFamily="34" charset="0"/>
                <a:ea typeface="Calibri" panose="020F0502020204030204" pitchFamily="34" charset="0"/>
                <a:cs typeface="Calibri" panose="020F0502020204030204" pitchFamily="34" charset="0"/>
              </a:rPr>
              <a:t>Increasing </a:t>
            </a:r>
            <a:r>
              <a:rPr lang="el-GR" sz="4800" dirty="0">
                <a:latin typeface="Calibri" panose="020F0502020204030204" pitchFamily="34" charset="0"/>
                <a:ea typeface="Calibri" panose="020F0502020204030204" pitchFamily="34" charset="0"/>
                <a:cs typeface="Calibri" panose="020F0502020204030204" pitchFamily="34" charset="0"/>
              </a:rPr>
              <a:t>β-</a:t>
            </a:r>
            <a:r>
              <a:rPr lang="en-US" sz="4800" dirty="0">
                <a:latin typeface="Calibri" panose="020F0502020204030204" pitchFamily="34" charset="0"/>
                <a:ea typeface="Calibri" panose="020F0502020204030204" pitchFamily="34" charset="0"/>
                <a:cs typeface="Calibri" panose="020F0502020204030204" pitchFamily="34" charset="0"/>
              </a:rPr>
              <a:t>TCP concentration interrupts the collagen alignment process during 3D printing. Polarized light microscopy (PLM, </a:t>
            </a:r>
            <a:r>
              <a:rPr lang="en-US" sz="4800" u="sng" dirty="0">
                <a:latin typeface="Calibri" panose="020F0502020204030204" pitchFamily="34" charset="0"/>
                <a:ea typeface="Calibri" panose="020F0502020204030204" pitchFamily="34" charset="0"/>
                <a:cs typeface="Calibri" panose="020F0502020204030204" pitchFamily="34" charset="0"/>
              </a:rPr>
              <a:t>scale bar</a:t>
            </a:r>
            <a:r>
              <a:rPr lang="en-US" sz="4800" dirty="0">
                <a:latin typeface="Calibri" panose="020F0502020204030204" pitchFamily="34" charset="0"/>
                <a:ea typeface="Calibri" panose="020F0502020204030204" pitchFamily="34" charset="0"/>
                <a:cs typeface="Calibri" panose="020F0502020204030204" pitchFamily="34" charset="0"/>
              </a:rPr>
              <a:t>: 200 µm) and scanning electron microscopy (SEM, </a:t>
            </a:r>
            <a:r>
              <a:rPr lang="en-US" sz="4800" u="sng" dirty="0">
                <a:latin typeface="Calibri" panose="020F0502020204030204" pitchFamily="34" charset="0"/>
                <a:ea typeface="Calibri" panose="020F0502020204030204" pitchFamily="34" charset="0"/>
                <a:cs typeface="Calibri" panose="020F0502020204030204" pitchFamily="34" charset="0"/>
              </a:rPr>
              <a:t>scale bar</a:t>
            </a:r>
            <a:r>
              <a:rPr lang="en-US" sz="4800" dirty="0">
                <a:latin typeface="Calibri" panose="020F0502020204030204" pitchFamily="34" charset="0"/>
                <a:ea typeface="Calibri" panose="020F0502020204030204" pitchFamily="34" charset="0"/>
                <a:cs typeface="Calibri" panose="020F0502020204030204" pitchFamily="34" charset="0"/>
              </a:rPr>
              <a:t>: 10 µm) results confirmed greater collagen alignment in 0% </a:t>
            </a:r>
            <a:r>
              <a:rPr lang="el-GR" sz="4800" dirty="0">
                <a:latin typeface="Calibri" panose="020F0502020204030204" pitchFamily="34" charset="0"/>
                <a:ea typeface="Calibri" panose="020F0502020204030204" pitchFamily="34" charset="0"/>
                <a:cs typeface="Calibri" panose="020F0502020204030204" pitchFamily="34" charset="0"/>
              </a:rPr>
              <a:t>β-</a:t>
            </a:r>
            <a:r>
              <a:rPr lang="en-US" sz="4800" dirty="0">
                <a:latin typeface="Calibri" panose="020F0502020204030204" pitchFamily="34" charset="0"/>
                <a:ea typeface="Calibri" panose="020F0502020204030204" pitchFamily="34" charset="0"/>
                <a:cs typeface="Calibri" panose="020F0502020204030204" pitchFamily="34" charset="0"/>
              </a:rPr>
              <a:t>TCP scaffolds. However, adding </a:t>
            </a:r>
            <a:r>
              <a:rPr lang="el-GR" sz="4800" dirty="0">
                <a:latin typeface="Calibri" panose="020F0502020204030204" pitchFamily="34" charset="0"/>
                <a:ea typeface="Calibri" panose="020F0502020204030204" pitchFamily="34" charset="0"/>
                <a:cs typeface="Calibri" panose="020F0502020204030204" pitchFamily="34" charset="0"/>
              </a:rPr>
              <a:t>β-</a:t>
            </a:r>
            <a:r>
              <a:rPr lang="en-US" sz="4800" dirty="0">
                <a:latin typeface="Calibri" panose="020F0502020204030204" pitchFamily="34" charset="0"/>
                <a:ea typeface="Calibri" panose="020F0502020204030204" pitchFamily="34" charset="0"/>
                <a:cs typeface="Calibri" panose="020F0502020204030204" pitchFamily="34" charset="0"/>
              </a:rPr>
              <a:t>TCP (starred) hinders collagen alignment especially at higher concentrations. A Fast-Fourier Transform analysis found that the mean orientation is more oblong with smaller ceramic amounts.</a:t>
            </a:r>
          </a:p>
        </p:txBody>
      </p:sp>
      <p:sp>
        <p:nvSpPr>
          <p:cNvPr id="42" name="TextBox 41">
            <a:extLst>
              <a:ext uri="{FF2B5EF4-FFF2-40B4-BE49-F238E27FC236}">
                <a16:creationId xmlns:a16="http://schemas.microsoft.com/office/drawing/2014/main" id="{01211151-5E43-EB42-9A3B-06A2DD10B462}"/>
              </a:ext>
            </a:extLst>
          </p:cNvPr>
          <p:cNvSpPr txBox="1"/>
          <p:nvPr/>
        </p:nvSpPr>
        <p:spPr>
          <a:xfrm>
            <a:off x="15057631" y="8241366"/>
            <a:ext cx="13332913" cy="892552"/>
          </a:xfrm>
          <a:prstGeom prst="rect">
            <a:avLst/>
          </a:prstGeom>
          <a:noFill/>
        </p:spPr>
        <p:txBody>
          <a:bodyPr wrap="square" rtlCol="0">
            <a:spAutoFit/>
          </a:bodyPr>
          <a:lstStyle/>
          <a:p>
            <a:r>
              <a:rPr lang="el-GR" sz="5200" b="1" i="1" dirty="0">
                <a:solidFill>
                  <a:srgbClr val="111111"/>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β</a:t>
            </a:r>
            <a:r>
              <a:rPr lang="en-US" sz="5200" b="1" i="1" spc="50" dirty="0">
                <a:ln w="0"/>
                <a:solidFill>
                  <a:schemeClr val="bg2"/>
                </a:solidFill>
                <a:effectLst>
                  <a:innerShdw blurRad="63500" dist="50800" dir="13500000">
                    <a:srgbClr val="000000">
                      <a:alpha val="50000"/>
                    </a:srgbClr>
                  </a:innerShdw>
                </a:effectLst>
                <a:latin typeface="Calibri" panose="020F0502020204030204" pitchFamily="34" charset="0"/>
                <a:ea typeface="Calibri" panose="020F0502020204030204" pitchFamily="34" charset="0"/>
                <a:cs typeface="Calibri" panose="020F0502020204030204" pitchFamily="34" charset="0"/>
              </a:rPr>
              <a:t>-TCP Impact on Collagen Alignment:</a:t>
            </a:r>
          </a:p>
        </p:txBody>
      </p:sp>
      <p:sp>
        <p:nvSpPr>
          <p:cNvPr id="17" name="TextBox 16">
            <a:extLst>
              <a:ext uri="{FF2B5EF4-FFF2-40B4-BE49-F238E27FC236}">
                <a16:creationId xmlns:a16="http://schemas.microsoft.com/office/drawing/2014/main" id="{80D66CE7-DDE5-3221-4577-119D95FDAAA1}"/>
              </a:ext>
            </a:extLst>
          </p:cNvPr>
          <p:cNvSpPr txBox="1"/>
          <p:nvPr/>
        </p:nvSpPr>
        <p:spPr>
          <a:xfrm>
            <a:off x="29137995" y="18611404"/>
            <a:ext cx="13641931" cy="3785652"/>
          </a:xfrm>
          <a:prstGeom prst="rect">
            <a:avLst/>
          </a:prstGeom>
          <a:noFill/>
        </p:spPr>
        <p:txBody>
          <a:bodyPr wrap="square" rtlCol="0">
            <a:spAutoFit/>
          </a:bodyPr>
          <a:lstStyle/>
          <a:p>
            <a:pPr algn="just"/>
            <a:r>
              <a:rPr lang="en-US" sz="4800" b="1" dirty="0">
                <a:latin typeface="Calibri" panose="020F0502020204030204" pitchFamily="34" charset="0"/>
                <a:ea typeface="Calibri" panose="020F0502020204030204" pitchFamily="34" charset="0"/>
                <a:cs typeface="Calibri" panose="020F0502020204030204" pitchFamily="34" charset="0"/>
              </a:rPr>
              <a:t>Figure 5: </a:t>
            </a:r>
            <a:r>
              <a:rPr lang="en-US" sz="4800" dirty="0" err="1">
                <a:latin typeface="Calibri" panose="020F0502020204030204" pitchFamily="34" charset="0"/>
                <a:ea typeface="Calibri" panose="020F0502020204030204" pitchFamily="34" charset="0"/>
                <a:cs typeface="Calibri" panose="020F0502020204030204" pitchFamily="34" charset="0"/>
              </a:rPr>
              <a:t>Alamar</a:t>
            </a:r>
            <a:r>
              <a:rPr lang="en-US" sz="4800" dirty="0">
                <a:latin typeface="Calibri" panose="020F0502020204030204" pitchFamily="34" charset="0"/>
                <a:ea typeface="Calibri" panose="020F0502020204030204" pitchFamily="34" charset="0"/>
                <a:cs typeface="Calibri" panose="020F0502020204030204" pitchFamily="34" charset="0"/>
              </a:rPr>
              <a:t> blue results were recorded over 14-days and showed an increase in Saos-2 cell metabolic activity with time for all groups. Higher β-TCP concentrations appeared to cause a decrease cell proliferation compared to the 0% and 10% groups</a:t>
            </a:r>
            <a:r>
              <a:rPr lang="en-US" sz="4800" b="1" dirty="0">
                <a:latin typeface="Calibri" panose="020F0502020204030204" pitchFamily="34" charset="0"/>
                <a:ea typeface="Calibri" panose="020F0502020204030204" pitchFamily="34" charset="0"/>
                <a:cs typeface="Calibri" panose="020F0502020204030204" pitchFamily="34" charset="0"/>
              </a:rPr>
              <a:t>.​</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
        <p:nvSpPr>
          <p:cNvPr id="53" name="TextBox 52">
            <a:extLst>
              <a:ext uri="{FF2B5EF4-FFF2-40B4-BE49-F238E27FC236}">
                <a16:creationId xmlns:a16="http://schemas.microsoft.com/office/drawing/2014/main" id="{B6FB38B7-375A-D064-DD68-7E2435C37BFB}"/>
              </a:ext>
            </a:extLst>
          </p:cNvPr>
          <p:cNvSpPr txBox="1"/>
          <p:nvPr/>
        </p:nvSpPr>
        <p:spPr>
          <a:xfrm>
            <a:off x="15092508" y="27419149"/>
            <a:ext cx="13332913" cy="892552"/>
          </a:xfrm>
          <a:prstGeom prst="rect">
            <a:avLst/>
          </a:prstGeom>
          <a:noFill/>
        </p:spPr>
        <p:txBody>
          <a:bodyPr wrap="square" rtlCol="0">
            <a:spAutoFit/>
          </a:bodyPr>
          <a:lstStyle/>
          <a:p>
            <a:r>
              <a:rPr lang="el-GR" sz="5200" b="1" i="1" dirty="0">
                <a:solidFill>
                  <a:srgbClr val="111111"/>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β</a:t>
            </a:r>
            <a:r>
              <a:rPr lang="en-US" sz="5200" b="1" i="1" spc="50" dirty="0">
                <a:ln w="0"/>
                <a:solidFill>
                  <a:schemeClr val="bg2"/>
                </a:solidFill>
                <a:effectLst>
                  <a:innerShdw blurRad="63500" dist="50800" dir="13500000">
                    <a:srgbClr val="000000">
                      <a:alpha val="50000"/>
                    </a:srgbClr>
                  </a:innerShdw>
                </a:effectLst>
                <a:latin typeface="Calibri" panose="020F0502020204030204" pitchFamily="34" charset="0"/>
                <a:ea typeface="Calibri" panose="020F0502020204030204" pitchFamily="34" charset="0"/>
                <a:cs typeface="Calibri" panose="020F0502020204030204" pitchFamily="34" charset="0"/>
              </a:rPr>
              <a:t>-TCP Impact on Print Fidelity:</a:t>
            </a:r>
          </a:p>
        </p:txBody>
      </p:sp>
      <p:grpSp>
        <p:nvGrpSpPr>
          <p:cNvPr id="56" name="Group 55">
            <a:extLst>
              <a:ext uri="{FF2B5EF4-FFF2-40B4-BE49-F238E27FC236}">
                <a16:creationId xmlns:a16="http://schemas.microsoft.com/office/drawing/2014/main" id="{926093BC-E2E0-1706-8CB9-0D5881602FE4}"/>
              </a:ext>
            </a:extLst>
          </p:cNvPr>
          <p:cNvGrpSpPr/>
          <p:nvPr/>
        </p:nvGrpSpPr>
        <p:grpSpPr>
          <a:xfrm>
            <a:off x="29137996" y="7068909"/>
            <a:ext cx="13659477" cy="11590621"/>
            <a:chOff x="29138013" y="7174617"/>
            <a:chExt cx="13659477" cy="11590621"/>
          </a:xfrm>
        </p:grpSpPr>
        <p:pic>
          <p:nvPicPr>
            <p:cNvPr id="33" name="Picture 32" descr="A graph of different colored bars&#10;&#10;Description automatically generated">
              <a:extLst>
                <a:ext uri="{FF2B5EF4-FFF2-40B4-BE49-F238E27FC236}">
                  <a16:creationId xmlns:a16="http://schemas.microsoft.com/office/drawing/2014/main" id="{D474129C-692E-10E5-DCCC-1EE557BB2747}"/>
                </a:ext>
              </a:extLst>
            </p:cNvPr>
            <p:cNvPicPr>
              <a:picLocks noChangeAspect="1"/>
            </p:cNvPicPr>
            <p:nvPr/>
          </p:nvPicPr>
          <p:blipFill>
            <a:blip r:embed="rId5"/>
            <a:stretch>
              <a:fillRect/>
            </a:stretch>
          </p:blipFill>
          <p:spPr>
            <a:xfrm>
              <a:off x="29138013" y="7961489"/>
              <a:ext cx="13659477" cy="10803749"/>
            </a:xfrm>
            <a:prstGeom prst="rect">
              <a:avLst/>
            </a:prstGeom>
          </p:spPr>
        </p:pic>
        <p:sp>
          <p:nvSpPr>
            <p:cNvPr id="55" name="TextBox 54">
              <a:extLst>
                <a:ext uri="{FF2B5EF4-FFF2-40B4-BE49-F238E27FC236}">
                  <a16:creationId xmlns:a16="http://schemas.microsoft.com/office/drawing/2014/main" id="{14D10E8D-9252-B2F8-4E66-224FC6D0447E}"/>
                </a:ext>
              </a:extLst>
            </p:cNvPr>
            <p:cNvSpPr txBox="1"/>
            <p:nvPr/>
          </p:nvSpPr>
          <p:spPr>
            <a:xfrm>
              <a:off x="29138017" y="7174617"/>
              <a:ext cx="13332913" cy="892552"/>
            </a:xfrm>
            <a:prstGeom prst="rect">
              <a:avLst/>
            </a:prstGeom>
            <a:noFill/>
          </p:spPr>
          <p:txBody>
            <a:bodyPr wrap="square" rtlCol="0">
              <a:spAutoFit/>
            </a:bodyPr>
            <a:lstStyle/>
            <a:p>
              <a:r>
                <a:rPr lang="el-GR" sz="5200" b="1" i="1" dirty="0">
                  <a:solidFill>
                    <a:srgbClr val="111111"/>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β</a:t>
              </a:r>
              <a:r>
                <a:rPr lang="en-US" sz="5200" b="1" i="1" spc="50" dirty="0">
                  <a:ln w="0"/>
                  <a:solidFill>
                    <a:schemeClr val="bg2"/>
                  </a:solidFill>
                  <a:effectLst>
                    <a:innerShdw blurRad="63500" dist="50800" dir="13500000">
                      <a:srgbClr val="000000">
                        <a:alpha val="50000"/>
                      </a:srgbClr>
                    </a:innerShdw>
                  </a:effectLst>
                  <a:latin typeface="Calibri" panose="020F0502020204030204" pitchFamily="34" charset="0"/>
                  <a:ea typeface="Calibri" panose="020F0502020204030204" pitchFamily="34" charset="0"/>
                  <a:cs typeface="Calibri" panose="020F0502020204030204" pitchFamily="34" charset="0"/>
                </a:rPr>
                <a:t>-TCP Impact on Cell Viability:</a:t>
              </a:r>
            </a:p>
          </p:txBody>
        </p:sp>
      </p:grpSp>
      <p:sp>
        <p:nvSpPr>
          <p:cNvPr id="57" name="TextBox 56">
            <a:extLst>
              <a:ext uri="{FF2B5EF4-FFF2-40B4-BE49-F238E27FC236}">
                <a16:creationId xmlns:a16="http://schemas.microsoft.com/office/drawing/2014/main" id="{64A7722E-061E-1A1F-1196-B10FEDD6661D}"/>
              </a:ext>
            </a:extLst>
          </p:cNvPr>
          <p:cNvSpPr txBox="1"/>
          <p:nvPr/>
        </p:nvSpPr>
        <p:spPr>
          <a:xfrm>
            <a:off x="14944745" y="35484370"/>
            <a:ext cx="13786856" cy="2308324"/>
          </a:xfrm>
          <a:prstGeom prst="rect">
            <a:avLst/>
          </a:prstGeom>
          <a:noFill/>
        </p:spPr>
        <p:txBody>
          <a:bodyPr wrap="square" rtlCol="0">
            <a:spAutoFit/>
          </a:bodyPr>
          <a:lstStyle/>
          <a:p>
            <a:pPr algn="just"/>
            <a:r>
              <a:rPr lang="en-US" sz="4800" b="1" dirty="0">
                <a:latin typeface="Calibri" panose="020F0502020204030204" pitchFamily="34" charset="0"/>
                <a:ea typeface="Calibri" panose="020F0502020204030204" pitchFamily="34" charset="0"/>
                <a:cs typeface="Calibri" panose="020F0502020204030204" pitchFamily="34" charset="0"/>
              </a:rPr>
              <a:t>Figure 4: </a:t>
            </a:r>
            <a:r>
              <a:rPr lang="en-US" sz="4800" dirty="0">
                <a:latin typeface="Calibri" panose="020F0502020204030204" pitchFamily="34" charset="0"/>
                <a:ea typeface="Calibri" panose="020F0502020204030204" pitchFamily="34" charset="0"/>
                <a:cs typeface="Calibri" panose="020F0502020204030204" pitchFamily="34" charset="0"/>
              </a:rPr>
              <a:t>Print fidelity was found to be comparable between collagen only and β-TCP incorporated groups (</a:t>
            </a:r>
            <a:r>
              <a:rPr lang="en-US" sz="4800" u="sng" dirty="0">
                <a:latin typeface="Calibri" panose="020F0502020204030204" pitchFamily="34" charset="0"/>
                <a:ea typeface="Calibri" panose="020F0502020204030204" pitchFamily="34" charset="0"/>
                <a:cs typeface="Calibri" panose="020F0502020204030204" pitchFamily="34" charset="0"/>
              </a:rPr>
              <a:t>Scale bar</a:t>
            </a:r>
            <a:r>
              <a:rPr lang="en-US" sz="4800" dirty="0">
                <a:latin typeface="Calibri" panose="020F0502020204030204" pitchFamily="34" charset="0"/>
                <a:ea typeface="Calibri" panose="020F0502020204030204" pitchFamily="34" charset="0"/>
                <a:cs typeface="Calibri" panose="020F0502020204030204" pitchFamily="34" charset="0"/>
              </a:rPr>
              <a:t>: 5 mm)</a:t>
            </a:r>
            <a:r>
              <a:rPr lang="en-US" sz="4800" i="1" dirty="0">
                <a:latin typeface="Calibri" panose="020F0502020204030204" pitchFamily="34" charset="0"/>
                <a:ea typeface="Calibri" panose="020F0502020204030204" pitchFamily="34" charset="0"/>
                <a:cs typeface="Calibri" panose="020F0502020204030204" pitchFamily="34" charset="0"/>
              </a:rPr>
              <a:t>.</a:t>
            </a:r>
            <a:r>
              <a:rPr lang="en-US" sz="4800" dirty="0">
                <a:latin typeface="Calibri" panose="020F0502020204030204" pitchFamily="34" charset="0"/>
                <a:ea typeface="Calibri" panose="020F0502020204030204" pitchFamily="34" charset="0"/>
                <a:cs typeface="Calibri" panose="020F0502020204030204" pitchFamily="34" charset="0"/>
              </a:rPr>
              <a:t>​</a:t>
            </a:r>
          </a:p>
        </p:txBody>
      </p:sp>
      <p:pic>
        <p:nvPicPr>
          <p:cNvPr id="10" name="Picture 9" descr="A graph of different colored bars&#10;&#10;Description automatically generated with medium confidence">
            <a:extLst>
              <a:ext uri="{FF2B5EF4-FFF2-40B4-BE49-F238E27FC236}">
                <a16:creationId xmlns:a16="http://schemas.microsoft.com/office/drawing/2014/main" id="{47F85D57-390D-633D-5B6F-82D8DECD56C4}"/>
              </a:ext>
            </a:extLst>
          </p:cNvPr>
          <p:cNvPicPr>
            <a:picLocks noChangeAspect="1"/>
          </p:cNvPicPr>
          <p:nvPr/>
        </p:nvPicPr>
        <p:blipFill rotWithShape="1">
          <a:blip r:embed="rId6"/>
          <a:srcRect l="4643" t="6812" r="8190" b="11458"/>
          <a:stretch/>
        </p:blipFill>
        <p:spPr>
          <a:xfrm>
            <a:off x="15029922" y="28357623"/>
            <a:ext cx="13332912" cy="7031961"/>
          </a:xfrm>
          <a:prstGeom prst="rect">
            <a:avLst/>
          </a:prstGeom>
        </p:spPr>
      </p:pic>
      <p:pic>
        <p:nvPicPr>
          <p:cNvPr id="13" name="Picture 12" descr="A collage of images of different colors&#10;&#10;Description automatically generated">
            <a:extLst>
              <a:ext uri="{FF2B5EF4-FFF2-40B4-BE49-F238E27FC236}">
                <a16:creationId xmlns:a16="http://schemas.microsoft.com/office/drawing/2014/main" id="{839B434D-A09A-FC04-21E5-7C98B67A8F2B}"/>
              </a:ext>
            </a:extLst>
          </p:cNvPr>
          <p:cNvPicPr>
            <a:picLocks noChangeAspect="1"/>
          </p:cNvPicPr>
          <p:nvPr/>
        </p:nvPicPr>
        <p:blipFill rotWithShape="1">
          <a:blip r:embed="rId7"/>
          <a:srcRect l="11428" t="1550" r="21204"/>
          <a:stretch/>
        </p:blipFill>
        <p:spPr>
          <a:xfrm>
            <a:off x="14944745" y="9155071"/>
            <a:ext cx="13646162" cy="10803749"/>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1641</TotalTime>
  <Words>505</Words>
  <Application>Microsoft Office PowerPoint</Application>
  <PresentationFormat>Custom</PresentationFormat>
  <Paragraphs>28</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shopper</dc:creator>
  <cp:lastModifiedBy>Karly Liebendorfer</cp:lastModifiedBy>
  <cp:revision>2</cp:revision>
  <dcterms:created xsi:type="dcterms:W3CDTF">2007-04-04T14:17:42Z</dcterms:created>
  <dcterms:modified xsi:type="dcterms:W3CDTF">2024-04-12T15:47:42Z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0x0101008CB6C76999A8E946924D195080FADDE7</vt:lpwstr>
  </property>
</Properties>
</file>