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6"/>
  </p:notesMasterIdLst>
  <p:sldIdLst>
    <p:sldId id="263" r:id="rId5"/>
  </p:sldIdLst>
  <p:sldSz cx="43891200" cy="38404800"/>
  <p:notesSz cx="68580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096">
          <p15:clr>
            <a:srgbClr val="A4A3A4"/>
          </p15:clr>
        </p15:guide>
        <p15:guide id="2" pos="13824">
          <p15:clr>
            <a:srgbClr val="A4A3A4"/>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10" roundtripDataSignature="AMtx7mgcd1on958jQX5xqQbp0gJE2nbHY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15CC07-8D15-F6B0-7109-4FC6A767347F}" name="Brett Lougheed" initials="BL" userId="S::blougheed2022@fit.edu::569b82f1-f946-4e55-af1f-6ad432dc3010" providerId="AD"/>
  <p188:author id="{9A97F1CD-85F7-09FA-526C-5C2338ABC316}" name="Nate Tardy" initials="NT" userId="S::ntardy2022@fit.edu::b8722e0f-332d-44fc-b14c-2521122ae89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CAC52A-5AE8-4C04-B034-A6B1BCCBB2F3}" v="245" dt="2025-04-18T21:55:40.002"/>
    <p1510:client id="{91016AC2-3D37-4CB5-ADAE-4BF2E5A82337}" v="116" dt="2025-04-18T21:52:04.3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33" autoAdjust="0"/>
  </p:normalViewPr>
  <p:slideViewPr>
    <p:cSldViewPr snapToGrid="0">
      <p:cViewPr>
        <p:scale>
          <a:sx n="13" d="100"/>
          <a:sy n="13" d="100"/>
        </p:scale>
        <p:origin x="2098" y="235"/>
      </p:cViewPr>
      <p:guideLst>
        <p:guide orient="horz" pos="12096"/>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8/10/relationships/authors" Target="authors.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5/10/relationships/revisionInfo" Target="revisionInfo.xml"/><Relationship Id="rId10" Type="http://customschemas.google.com/relationships/presentationmetadata" Target="metadata"/><Relationship Id="rId4" Type="http://schemas.openxmlformats.org/officeDocument/2006/relationships/slideMaster" Target="slideMasters/slide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513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4" y="0"/>
            <a:ext cx="2971800" cy="46513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438275" y="696913"/>
            <a:ext cx="398145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414838"/>
            <a:ext cx="5486400" cy="41846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28"/>
              </a:spcBef>
              <a:spcAft>
                <a:spcPts val="0"/>
              </a:spcAft>
              <a:buClr>
                <a:srgbClr val="000000"/>
              </a:buClr>
              <a:buSzPts val="1400"/>
              <a:buFont typeface="Arial"/>
              <a:buNone/>
              <a:defRPr sz="2427" b="0" i="0" u="none" strike="noStrike" cap="none">
                <a:solidFill>
                  <a:schemeClr val="dk1"/>
                </a:solidFill>
                <a:latin typeface="Arial"/>
                <a:ea typeface="Arial"/>
                <a:cs typeface="Arial"/>
                <a:sym typeface="Arial"/>
              </a:defRPr>
            </a:lvl1pPr>
            <a:lvl2pPr marL="914400" marR="0" lvl="1" indent="-228600" algn="l" rtl="0">
              <a:lnSpc>
                <a:spcPct val="100000"/>
              </a:lnSpc>
              <a:spcBef>
                <a:spcPts val="728"/>
              </a:spcBef>
              <a:spcAft>
                <a:spcPts val="0"/>
              </a:spcAft>
              <a:buClr>
                <a:srgbClr val="000000"/>
              </a:buClr>
              <a:buSzPts val="1400"/>
              <a:buFont typeface="Arial"/>
              <a:buNone/>
              <a:defRPr sz="2427" b="0" i="0" u="none" strike="noStrike" cap="none">
                <a:solidFill>
                  <a:schemeClr val="dk1"/>
                </a:solidFill>
                <a:latin typeface="Arial"/>
                <a:ea typeface="Arial"/>
                <a:cs typeface="Arial"/>
                <a:sym typeface="Arial"/>
              </a:defRPr>
            </a:lvl2pPr>
            <a:lvl3pPr marL="1371600" marR="0" lvl="2" indent="-228600" algn="l" rtl="0">
              <a:lnSpc>
                <a:spcPct val="100000"/>
              </a:lnSpc>
              <a:spcBef>
                <a:spcPts val="728"/>
              </a:spcBef>
              <a:spcAft>
                <a:spcPts val="0"/>
              </a:spcAft>
              <a:buClr>
                <a:srgbClr val="000000"/>
              </a:buClr>
              <a:buSzPts val="1400"/>
              <a:buFont typeface="Arial"/>
              <a:buNone/>
              <a:defRPr sz="2427" b="0" i="0" u="none" strike="noStrike" cap="none">
                <a:solidFill>
                  <a:schemeClr val="dk1"/>
                </a:solidFill>
                <a:latin typeface="Arial"/>
                <a:ea typeface="Arial"/>
                <a:cs typeface="Arial"/>
                <a:sym typeface="Arial"/>
              </a:defRPr>
            </a:lvl3pPr>
            <a:lvl4pPr marL="1828800" marR="0" lvl="3" indent="-228600" algn="l" rtl="0">
              <a:lnSpc>
                <a:spcPct val="100000"/>
              </a:lnSpc>
              <a:spcBef>
                <a:spcPts val="728"/>
              </a:spcBef>
              <a:spcAft>
                <a:spcPts val="0"/>
              </a:spcAft>
              <a:buClr>
                <a:srgbClr val="000000"/>
              </a:buClr>
              <a:buSzPts val="1400"/>
              <a:buFont typeface="Arial"/>
              <a:buNone/>
              <a:defRPr sz="2427" b="0" i="0" u="none" strike="noStrike" cap="none">
                <a:solidFill>
                  <a:schemeClr val="dk1"/>
                </a:solidFill>
                <a:latin typeface="Arial"/>
                <a:ea typeface="Arial"/>
                <a:cs typeface="Arial"/>
                <a:sym typeface="Arial"/>
              </a:defRPr>
            </a:lvl4pPr>
            <a:lvl5pPr marL="2286000" marR="0" lvl="4" indent="-228600" algn="l" rtl="0">
              <a:lnSpc>
                <a:spcPct val="100000"/>
              </a:lnSpc>
              <a:spcBef>
                <a:spcPts val="728"/>
              </a:spcBef>
              <a:spcAft>
                <a:spcPts val="0"/>
              </a:spcAft>
              <a:buClr>
                <a:srgbClr val="000000"/>
              </a:buClr>
              <a:buSzPts val="1400"/>
              <a:buFont typeface="Arial"/>
              <a:buNone/>
              <a:defRPr sz="2427"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2427"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2427"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2427"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2427"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5"/>
            <a:ext cx="2971800" cy="4651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16" b="1"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a:extLst>
            <a:ext uri="{FF2B5EF4-FFF2-40B4-BE49-F238E27FC236}">
              <a16:creationId xmlns:a16="http://schemas.microsoft.com/office/drawing/2014/main" id="{77CC0C5B-AC54-0F87-2DB6-EA11989F7705}"/>
            </a:ext>
          </a:extLst>
        </p:cNvPr>
        <p:cNvGrpSpPr/>
        <p:nvPr/>
      </p:nvGrpSpPr>
      <p:grpSpPr>
        <a:xfrm>
          <a:off x="0" y="0"/>
          <a:ext cx="0" cy="0"/>
          <a:chOff x="0" y="0"/>
          <a:chExt cx="0" cy="0"/>
        </a:xfrm>
      </p:grpSpPr>
      <p:sp>
        <p:nvSpPr>
          <p:cNvPr id="46" name="Google Shape;46;p1:notes">
            <a:extLst>
              <a:ext uri="{FF2B5EF4-FFF2-40B4-BE49-F238E27FC236}">
                <a16:creationId xmlns:a16="http://schemas.microsoft.com/office/drawing/2014/main" id="{AFAB01B3-7165-DF49-583B-2DC1EEBC8A96}"/>
              </a:ext>
            </a:extLst>
          </p:cNvPr>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
        <p:nvSpPr>
          <p:cNvPr id="47" name="Google Shape;47;p1:notes">
            <a:extLst>
              <a:ext uri="{FF2B5EF4-FFF2-40B4-BE49-F238E27FC236}">
                <a16:creationId xmlns:a16="http://schemas.microsoft.com/office/drawing/2014/main" id="{C042F751-A1F1-D88C-BF89-B1354A772F4E}"/>
              </a:ext>
            </a:extLst>
          </p:cNvPr>
          <p:cNvSpPr>
            <a:spLocks noGrp="1" noRot="1" noChangeAspect="1"/>
          </p:cNvSpPr>
          <p:nvPr>
            <p:ph type="sldImg" idx="2"/>
          </p:nvPr>
        </p:nvSpPr>
        <p:spPr>
          <a:xfrm>
            <a:off x="1438275" y="696913"/>
            <a:ext cx="398145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 name="Google Shape;48;p1:notes">
            <a:extLst>
              <a:ext uri="{FF2B5EF4-FFF2-40B4-BE49-F238E27FC236}">
                <a16:creationId xmlns:a16="http://schemas.microsoft.com/office/drawing/2014/main" id="{C058AF5C-1486-0BD4-8D3D-AC74AC68F10A}"/>
              </a:ext>
            </a:extLst>
          </p:cNvPr>
          <p:cNvSpPr txBox="1">
            <a:spLocks noGrp="1"/>
          </p:cNvSpPr>
          <p:nvPr>
            <p:ph type="body" idx="1"/>
          </p:nvPr>
        </p:nvSpPr>
        <p:spPr>
          <a:xfrm>
            <a:off x="685800" y="4414838"/>
            <a:ext cx="5486400" cy="41846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extLst>
      <p:ext uri="{BB962C8B-B14F-4D97-AF65-F5344CB8AC3E}">
        <p14:creationId xmlns:p14="http://schemas.microsoft.com/office/powerpoint/2010/main" val="3884315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a:off x="2193927" y="1538405"/>
            <a:ext cx="39503351" cy="64008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9pPr>
          </a:lstStyle>
          <a:p>
            <a:endParaRPr/>
          </a:p>
        </p:txBody>
      </p:sp>
      <p:sp>
        <p:nvSpPr>
          <p:cNvPr id="43" name="Google Shape;43;p13"/>
          <p:cNvSpPr txBox="1">
            <a:spLocks noGrp="1"/>
          </p:cNvSpPr>
          <p:nvPr>
            <p:ph type="body" idx="1"/>
          </p:nvPr>
        </p:nvSpPr>
        <p:spPr>
          <a:xfrm rot="5400000">
            <a:off x="9272474" y="1881925"/>
            <a:ext cx="25346257" cy="39503351"/>
          </a:xfrm>
          <a:prstGeom prst="rect">
            <a:avLst/>
          </a:prstGeom>
          <a:noFill/>
          <a:ln>
            <a:noFill/>
          </a:ln>
        </p:spPr>
        <p:txBody>
          <a:bodyPr spcFirstLastPara="1" wrap="square" lIns="91425" tIns="45700" rIns="91425" bIns="45700" anchor="t" anchorCtr="0">
            <a:noAutofit/>
          </a:bodyPr>
          <a:lstStyle>
            <a:lvl1pPr marL="457200" marR="0" lvl="0" indent="-558800" algn="l" rtl="0">
              <a:lnSpc>
                <a:spcPct val="100000"/>
              </a:lnSpc>
              <a:spcBef>
                <a:spcPts val="1040"/>
              </a:spcBef>
              <a:spcAft>
                <a:spcPts val="0"/>
              </a:spcAft>
              <a:buClr>
                <a:schemeClr val="dk1"/>
              </a:buClr>
              <a:buSzPts val="5200"/>
              <a:buFont typeface="Arial"/>
              <a:buChar char="•"/>
              <a:defRPr sz="5200" b="0" i="0" u="none" strike="noStrike" cap="none">
                <a:solidFill>
                  <a:schemeClr val="dk1"/>
                </a:solidFill>
                <a:latin typeface="Arial"/>
                <a:ea typeface="Arial"/>
                <a:cs typeface="Arial"/>
                <a:sym typeface="Arial"/>
              </a:defRPr>
            </a:lvl1pPr>
            <a:lvl2pPr marL="914400" marR="0" lvl="1" indent="-558800" algn="l" rtl="0">
              <a:lnSpc>
                <a:spcPct val="100000"/>
              </a:lnSpc>
              <a:spcBef>
                <a:spcPts val="1040"/>
              </a:spcBef>
              <a:spcAft>
                <a:spcPts val="0"/>
              </a:spcAft>
              <a:buClr>
                <a:schemeClr val="dk1"/>
              </a:buClr>
              <a:buSzPts val="5200"/>
              <a:buFont typeface="Arial"/>
              <a:buChar char="–"/>
              <a:defRPr sz="5200" b="0" i="0" u="none" strike="noStrike" cap="none">
                <a:solidFill>
                  <a:schemeClr val="dk1"/>
                </a:solidFill>
                <a:latin typeface="Arial"/>
                <a:ea typeface="Arial"/>
                <a:cs typeface="Arial"/>
                <a:sym typeface="Arial"/>
              </a:defRPr>
            </a:lvl2pPr>
            <a:lvl3pPr marL="1371600" marR="0" lvl="2" indent="-558800" algn="l" rtl="0">
              <a:lnSpc>
                <a:spcPct val="100000"/>
              </a:lnSpc>
              <a:spcBef>
                <a:spcPts val="1040"/>
              </a:spcBef>
              <a:spcAft>
                <a:spcPts val="0"/>
              </a:spcAft>
              <a:buClr>
                <a:schemeClr val="dk1"/>
              </a:buClr>
              <a:buSzPts val="5200"/>
              <a:buFont typeface="Arial"/>
              <a:buChar char="•"/>
              <a:defRPr sz="5200" b="0" i="0" u="none" strike="noStrike" cap="none">
                <a:solidFill>
                  <a:schemeClr val="dk1"/>
                </a:solidFill>
                <a:latin typeface="Arial"/>
                <a:ea typeface="Arial"/>
                <a:cs typeface="Arial"/>
                <a:sym typeface="Arial"/>
              </a:defRPr>
            </a:lvl3pPr>
            <a:lvl4pPr marL="1828800" marR="0" lvl="3" indent="-520700" algn="l" rtl="0">
              <a:lnSpc>
                <a:spcPct val="100000"/>
              </a:lnSpc>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4pPr>
            <a:lvl5pPr marL="2286000" marR="0" lvl="4" indent="-520700" algn="l" rtl="0">
              <a:lnSpc>
                <a:spcPct val="100000"/>
              </a:lnSpc>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5pPr>
            <a:lvl6pPr marL="2743200" marR="0" lvl="5" indent="-520700" algn="l" rtl="0">
              <a:lnSpc>
                <a:spcPct val="100000"/>
              </a:lnSpc>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6pPr>
            <a:lvl7pPr marL="3200400" marR="0" lvl="6" indent="-520700" algn="l" rtl="0">
              <a:lnSpc>
                <a:spcPct val="100000"/>
              </a:lnSpc>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7pPr>
            <a:lvl8pPr marL="3657600" marR="0" lvl="7" indent="-520700" algn="l" rtl="0">
              <a:lnSpc>
                <a:spcPct val="100000"/>
              </a:lnSpc>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8pPr>
            <a:lvl9pPr marL="4114800" marR="0" lvl="8" indent="-520700" algn="l" rtl="0">
              <a:lnSpc>
                <a:spcPct val="100000"/>
              </a:lnSpc>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4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6"/>
          <p:cNvSpPr txBox="1">
            <a:spLocks noGrp="1"/>
          </p:cNvSpPr>
          <p:nvPr>
            <p:ph type="title"/>
          </p:nvPr>
        </p:nvSpPr>
        <p:spPr>
          <a:xfrm>
            <a:off x="2193927" y="1538405"/>
            <a:ext cx="39503351" cy="64008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9pPr>
          </a:lstStyle>
          <a:p>
            <a:endParaRPr/>
          </a:p>
        </p:txBody>
      </p:sp>
      <p:sp>
        <p:nvSpPr>
          <p:cNvPr id="19" name="Google Shape;19;p6"/>
          <p:cNvSpPr txBox="1">
            <a:spLocks noGrp="1"/>
          </p:cNvSpPr>
          <p:nvPr>
            <p:ph type="body" idx="1"/>
          </p:nvPr>
        </p:nvSpPr>
        <p:spPr>
          <a:xfrm>
            <a:off x="2193927" y="8960472"/>
            <a:ext cx="39503351" cy="25346257"/>
          </a:xfrm>
          <a:prstGeom prst="rect">
            <a:avLst/>
          </a:prstGeom>
          <a:noFill/>
          <a:ln>
            <a:noFill/>
          </a:ln>
        </p:spPr>
        <p:txBody>
          <a:bodyPr spcFirstLastPara="1" wrap="square" lIns="91425" tIns="45700" rIns="91425" bIns="45700" anchor="t" anchorCtr="0">
            <a:noAutofit/>
          </a:bodyPr>
          <a:lstStyle>
            <a:lvl1pPr marL="457200" marR="0" lvl="0" indent="-558800" algn="l" rtl="0">
              <a:lnSpc>
                <a:spcPct val="100000"/>
              </a:lnSpc>
              <a:spcBef>
                <a:spcPts val="1040"/>
              </a:spcBef>
              <a:spcAft>
                <a:spcPts val="0"/>
              </a:spcAft>
              <a:buClr>
                <a:schemeClr val="dk1"/>
              </a:buClr>
              <a:buSzPts val="5200"/>
              <a:buFont typeface="Arial"/>
              <a:buChar char="•"/>
              <a:defRPr sz="5200" b="0" i="0" u="none" strike="noStrike" cap="none">
                <a:solidFill>
                  <a:schemeClr val="dk1"/>
                </a:solidFill>
                <a:latin typeface="Arial"/>
                <a:ea typeface="Arial"/>
                <a:cs typeface="Arial"/>
                <a:sym typeface="Arial"/>
              </a:defRPr>
            </a:lvl1pPr>
            <a:lvl2pPr marL="914400" marR="0" lvl="1" indent="-558800" algn="l" rtl="0">
              <a:lnSpc>
                <a:spcPct val="100000"/>
              </a:lnSpc>
              <a:spcBef>
                <a:spcPts val="1040"/>
              </a:spcBef>
              <a:spcAft>
                <a:spcPts val="0"/>
              </a:spcAft>
              <a:buClr>
                <a:schemeClr val="dk1"/>
              </a:buClr>
              <a:buSzPts val="5200"/>
              <a:buFont typeface="Arial"/>
              <a:buChar char="–"/>
              <a:defRPr sz="5200" b="0" i="0" u="none" strike="noStrike" cap="none">
                <a:solidFill>
                  <a:schemeClr val="dk1"/>
                </a:solidFill>
                <a:latin typeface="Arial"/>
                <a:ea typeface="Arial"/>
                <a:cs typeface="Arial"/>
                <a:sym typeface="Arial"/>
              </a:defRPr>
            </a:lvl2pPr>
            <a:lvl3pPr marL="1371600" marR="0" lvl="2" indent="-558800" algn="l" rtl="0">
              <a:lnSpc>
                <a:spcPct val="100000"/>
              </a:lnSpc>
              <a:spcBef>
                <a:spcPts val="1040"/>
              </a:spcBef>
              <a:spcAft>
                <a:spcPts val="0"/>
              </a:spcAft>
              <a:buClr>
                <a:schemeClr val="dk1"/>
              </a:buClr>
              <a:buSzPts val="5200"/>
              <a:buFont typeface="Arial"/>
              <a:buChar char="•"/>
              <a:defRPr sz="5200" b="0" i="0" u="none" strike="noStrike" cap="none">
                <a:solidFill>
                  <a:schemeClr val="dk1"/>
                </a:solidFill>
                <a:latin typeface="Arial"/>
                <a:ea typeface="Arial"/>
                <a:cs typeface="Arial"/>
                <a:sym typeface="Arial"/>
              </a:defRPr>
            </a:lvl3pPr>
            <a:lvl4pPr marL="1828800" marR="0" lvl="3" indent="-520700" algn="l" rtl="0">
              <a:lnSpc>
                <a:spcPct val="100000"/>
              </a:lnSpc>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4pPr>
            <a:lvl5pPr marL="2286000" marR="0" lvl="4" indent="-520700" algn="l" rtl="0">
              <a:lnSpc>
                <a:spcPct val="100000"/>
              </a:lnSpc>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5pPr>
            <a:lvl6pPr marL="2743200" marR="0" lvl="5" indent="-520700" algn="l" rtl="0">
              <a:lnSpc>
                <a:spcPct val="100000"/>
              </a:lnSpc>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6pPr>
            <a:lvl7pPr marL="3200400" marR="0" lvl="6" indent="-520700" algn="l" rtl="0">
              <a:lnSpc>
                <a:spcPct val="100000"/>
              </a:lnSpc>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7pPr>
            <a:lvl8pPr marL="3657600" marR="0" lvl="7" indent="-520700" algn="l" rtl="0">
              <a:lnSpc>
                <a:spcPct val="100000"/>
              </a:lnSpc>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8pPr>
            <a:lvl9pPr marL="4114800" marR="0" lvl="8" indent="-520700" algn="l" rtl="0">
              <a:lnSpc>
                <a:spcPct val="100000"/>
              </a:lnSpc>
              <a:spcBef>
                <a:spcPts val="920"/>
              </a:spcBef>
              <a:spcAft>
                <a:spcPts val="0"/>
              </a:spcAft>
              <a:buClr>
                <a:schemeClr val="dk1"/>
              </a:buClr>
              <a:buSzPts val="4600"/>
              <a:buFont typeface="Arial"/>
              <a:buChar char="»"/>
              <a:defRPr sz="4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2193927" y="1538405"/>
            <a:ext cx="39503351" cy="64008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9pPr>
          </a:lstStyle>
          <a:p>
            <a:endParaRPr/>
          </a:p>
        </p:txBody>
      </p:sp>
      <p:sp>
        <p:nvSpPr>
          <p:cNvPr id="23" name="Google Shape;23;p8"/>
          <p:cNvSpPr txBox="1">
            <a:spLocks noGrp="1"/>
          </p:cNvSpPr>
          <p:nvPr>
            <p:ph type="body" idx="1"/>
          </p:nvPr>
        </p:nvSpPr>
        <p:spPr>
          <a:xfrm>
            <a:off x="2193927" y="8960472"/>
            <a:ext cx="19599275" cy="25346257"/>
          </a:xfrm>
          <a:prstGeom prst="rect">
            <a:avLst/>
          </a:prstGeom>
          <a:noFill/>
          <a:ln>
            <a:noFill/>
          </a:ln>
        </p:spPr>
        <p:txBody>
          <a:bodyPr spcFirstLastPara="1" wrap="square" lIns="91425" tIns="45700" rIns="91425" bIns="45700" anchor="t" anchorCtr="0">
            <a:noAutofit/>
          </a:bodyPr>
          <a:lstStyle>
            <a:lvl1pPr marL="457200" marR="0" lvl="0" indent="-584200" algn="l" rtl="0">
              <a:lnSpc>
                <a:spcPct val="100000"/>
              </a:lnSpc>
              <a:spcBef>
                <a:spcPts val="1120"/>
              </a:spcBef>
              <a:spcAft>
                <a:spcPts val="0"/>
              </a:spcAft>
              <a:buClr>
                <a:schemeClr val="dk1"/>
              </a:buClr>
              <a:buSzPts val="5600"/>
              <a:buFont typeface="Arial"/>
              <a:buChar char="•"/>
              <a:defRPr sz="5600" b="0" i="0" u="none" strike="noStrike" cap="none">
                <a:solidFill>
                  <a:schemeClr val="dk1"/>
                </a:solidFill>
                <a:latin typeface="Arial"/>
                <a:ea typeface="Arial"/>
                <a:cs typeface="Arial"/>
                <a:sym typeface="Arial"/>
              </a:defRPr>
            </a:lvl1pPr>
            <a:lvl2pPr marL="914400" marR="0" lvl="1" indent="-533400"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2pPr>
            <a:lvl3pPr marL="1371600" marR="0" lvl="2" indent="-482600" algn="l" rtl="0">
              <a:lnSpc>
                <a:spcPct val="100000"/>
              </a:lnSpc>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3pPr>
            <a:lvl4pPr marL="1828800" marR="0" lvl="3" indent="-457200" algn="l" rtl="0">
              <a:lnSpc>
                <a:spcPct val="100000"/>
              </a:lnSpc>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4pPr>
            <a:lvl5pPr marL="2286000" marR="0" lvl="4" indent="-457200" algn="l" rtl="0">
              <a:lnSpc>
                <a:spcPct val="100000"/>
              </a:lnSpc>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5pPr>
            <a:lvl6pPr marL="2743200" marR="0" lvl="5" indent="-457200" algn="l" rtl="0">
              <a:lnSpc>
                <a:spcPct val="100000"/>
              </a:lnSpc>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6pPr>
            <a:lvl7pPr marL="3200400" marR="0" lvl="6" indent="-457200" algn="l" rtl="0">
              <a:lnSpc>
                <a:spcPct val="100000"/>
              </a:lnSpc>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7pPr>
            <a:lvl8pPr marL="3657600" marR="0" lvl="7" indent="-457200" algn="l" rtl="0">
              <a:lnSpc>
                <a:spcPct val="100000"/>
              </a:lnSpc>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8pPr>
            <a:lvl9pPr marL="4114800" marR="0" lvl="8" indent="-457200" algn="l" rtl="0">
              <a:lnSpc>
                <a:spcPct val="100000"/>
              </a:lnSpc>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9pPr>
          </a:lstStyle>
          <a:p>
            <a:endParaRPr/>
          </a:p>
        </p:txBody>
      </p:sp>
      <p:sp>
        <p:nvSpPr>
          <p:cNvPr id="24" name="Google Shape;24;p8"/>
          <p:cNvSpPr txBox="1">
            <a:spLocks noGrp="1"/>
          </p:cNvSpPr>
          <p:nvPr>
            <p:ph type="body" idx="2"/>
          </p:nvPr>
        </p:nvSpPr>
        <p:spPr>
          <a:xfrm>
            <a:off x="22098000" y="8960472"/>
            <a:ext cx="19599276" cy="25346257"/>
          </a:xfrm>
          <a:prstGeom prst="rect">
            <a:avLst/>
          </a:prstGeom>
          <a:noFill/>
          <a:ln>
            <a:noFill/>
          </a:ln>
        </p:spPr>
        <p:txBody>
          <a:bodyPr spcFirstLastPara="1" wrap="square" lIns="91425" tIns="45700" rIns="91425" bIns="45700" anchor="t" anchorCtr="0">
            <a:noAutofit/>
          </a:bodyPr>
          <a:lstStyle>
            <a:lvl1pPr marL="457200" marR="0" lvl="0" indent="-584200" algn="l" rtl="0">
              <a:lnSpc>
                <a:spcPct val="100000"/>
              </a:lnSpc>
              <a:spcBef>
                <a:spcPts val="1120"/>
              </a:spcBef>
              <a:spcAft>
                <a:spcPts val="0"/>
              </a:spcAft>
              <a:buClr>
                <a:schemeClr val="dk1"/>
              </a:buClr>
              <a:buSzPts val="5600"/>
              <a:buFont typeface="Arial"/>
              <a:buChar char="•"/>
              <a:defRPr sz="5600" b="0" i="0" u="none" strike="noStrike" cap="none">
                <a:solidFill>
                  <a:schemeClr val="dk1"/>
                </a:solidFill>
                <a:latin typeface="Arial"/>
                <a:ea typeface="Arial"/>
                <a:cs typeface="Arial"/>
                <a:sym typeface="Arial"/>
              </a:defRPr>
            </a:lvl1pPr>
            <a:lvl2pPr marL="914400" marR="0" lvl="1" indent="-533400"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2pPr>
            <a:lvl3pPr marL="1371600" marR="0" lvl="2" indent="-482600" algn="l" rtl="0">
              <a:lnSpc>
                <a:spcPct val="100000"/>
              </a:lnSpc>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3pPr>
            <a:lvl4pPr marL="1828800" marR="0" lvl="3" indent="-457200" algn="l" rtl="0">
              <a:lnSpc>
                <a:spcPct val="100000"/>
              </a:lnSpc>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4pPr>
            <a:lvl5pPr marL="2286000" marR="0" lvl="4" indent="-457200" algn="l" rtl="0">
              <a:lnSpc>
                <a:spcPct val="100000"/>
              </a:lnSpc>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5pPr>
            <a:lvl6pPr marL="2743200" marR="0" lvl="5" indent="-457200" algn="l" rtl="0">
              <a:lnSpc>
                <a:spcPct val="100000"/>
              </a:lnSpc>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6pPr>
            <a:lvl7pPr marL="3200400" marR="0" lvl="6" indent="-457200" algn="l" rtl="0">
              <a:lnSpc>
                <a:spcPct val="100000"/>
              </a:lnSpc>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7pPr>
            <a:lvl8pPr marL="3657600" marR="0" lvl="7" indent="-457200" algn="l" rtl="0">
              <a:lnSpc>
                <a:spcPct val="100000"/>
              </a:lnSpc>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8pPr>
            <a:lvl9pPr marL="4114800" marR="0" lvl="8" indent="-457200" algn="l" rtl="0">
              <a:lnSpc>
                <a:spcPct val="100000"/>
              </a:lnSpc>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
        <p:cNvGrpSpPr/>
        <p:nvPr/>
      </p:nvGrpSpPr>
      <p:grpSpPr>
        <a:xfrm>
          <a:off x="0" y="0"/>
          <a:ext cx="0" cy="0"/>
          <a:chOff x="0" y="0"/>
          <a:chExt cx="0" cy="0"/>
        </a:xfrm>
      </p:grpSpPr>
      <p:sp>
        <p:nvSpPr>
          <p:cNvPr id="26" name="Google Shape;26;p9"/>
          <p:cNvSpPr txBox="1">
            <a:spLocks noGrp="1"/>
          </p:cNvSpPr>
          <p:nvPr>
            <p:ph type="title"/>
          </p:nvPr>
        </p:nvSpPr>
        <p:spPr>
          <a:xfrm>
            <a:off x="2193927" y="1538405"/>
            <a:ext cx="39503351" cy="64008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9pPr>
          </a:lstStyle>
          <a:p>
            <a:endParaRPr/>
          </a:p>
        </p:txBody>
      </p:sp>
      <p:sp>
        <p:nvSpPr>
          <p:cNvPr id="27" name="Google Shape;27;p9"/>
          <p:cNvSpPr txBox="1">
            <a:spLocks noGrp="1"/>
          </p:cNvSpPr>
          <p:nvPr>
            <p:ph type="body" idx="1"/>
          </p:nvPr>
        </p:nvSpPr>
        <p:spPr>
          <a:xfrm>
            <a:off x="2193926" y="8596198"/>
            <a:ext cx="19392900" cy="3584188"/>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96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L="914400" marR="0" lvl="1" indent="-228600" algn="l" rtl="0">
              <a:lnSpc>
                <a:spcPct val="100000"/>
              </a:lnSpc>
              <a:spcBef>
                <a:spcPts val="80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2pPr>
            <a:lvl3pPr marL="1371600" marR="0" lvl="2" indent="-228600" algn="l" rtl="0">
              <a:lnSpc>
                <a:spcPct val="100000"/>
              </a:lnSpc>
              <a:spcBef>
                <a:spcPts val="72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L="1828800" marR="0" lvl="3" indent="-228600" algn="l" rtl="0">
              <a:lnSpc>
                <a:spcPct val="100000"/>
              </a:lnSpc>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4pPr>
            <a:lvl5pPr marL="2286000" marR="0" lvl="4" indent="-228600" algn="l" rtl="0">
              <a:lnSpc>
                <a:spcPct val="100000"/>
              </a:lnSpc>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5pPr>
            <a:lvl6pPr marL="2743200" marR="0" lvl="5" indent="-228600" algn="l" rtl="0">
              <a:lnSpc>
                <a:spcPct val="100000"/>
              </a:lnSpc>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6pPr>
            <a:lvl7pPr marL="3200400" marR="0" lvl="6" indent="-228600" algn="l" rtl="0">
              <a:lnSpc>
                <a:spcPct val="100000"/>
              </a:lnSpc>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7pPr>
            <a:lvl8pPr marL="3657600" marR="0" lvl="7" indent="-228600" algn="l" rtl="0">
              <a:lnSpc>
                <a:spcPct val="100000"/>
              </a:lnSpc>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8pPr>
            <a:lvl9pPr marL="4114800" marR="0" lvl="8" indent="-228600" algn="l" rtl="0">
              <a:lnSpc>
                <a:spcPct val="100000"/>
              </a:lnSpc>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9pPr>
          </a:lstStyle>
          <a:p>
            <a:endParaRPr/>
          </a:p>
        </p:txBody>
      </p:sp>
      <p:sp>
        <p:nvSpPr>
          <p:cNvPr id="28" name="Google Shape;28;p9"/>
          <p:cNvSpPr txBox="1">
            <a:spLocks noGrp="1"/>
          </p:cNvSpPr>
          <p:nvPr>
            <p:ph type="body" idx="2"/>
          </p:nvPr>
        </p:nvSpPr>
        <p:spPr>
          <a:xfrm>
            <a:off x="2193926" y="12180385"/>
            <a:ext cx="19392900" cy="22126342"/>
          </a:xfrm>
          <a:prstGeom prst="rect">
            <a:avLst/>
          </a:prstGeom>
          <a:noFill/>
          <a:ln>
            <a:noFill/>
          </a:ln>
        </p:spPr>
        <p:txBody>
          <a:bodyPr spcFirstLastPara="1" wrap="square" lIns="91425" tIns="45700" rIns="91425" bIns="45700" anchor="t" anchorCtr="0">
            <a:noAutofit/>
          </a:bodyPr>
          <a:lstStyle>
            <a:lvl1pPr marL="457200" marR="0" lvl="0" indent="-533400"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1pPr>
            <a:lvl2pPr marL="914400" marR="0" lvl="1" indent="-482600" algn="l" rtl="0">
              <a:lnSpc>
                <a:spcPct val="100000"/>
              </a:lnSpc>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2pPr>
            <a:lvl3pPr marL="1371600" marR="0" lvl="2" indent="-457200" algn="l" rtl="0">
              <a:lnSpc>
                <a:spcPct val="100000"/>
              </a:lnSpc>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3pPr>
            <a:lvl4pPr marL="1828800" marR="0" lvl="3"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4pPr>
            <a:lvl5pPr marL="2286000" marR="0" lvl="4"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5pPr>
            <a:lvl6pPr marL="2743200" marR="0" lvl="5"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6pPr>
            <a:lvl7pPr marL="3200400" marR="0" lvl="6"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7pPr>
            <a:lvl8pPr marL="3657600" marR="0" lvl="7"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8pPr>
            <a:lvl9pPr marL="4114800" marR="0" lvl="8"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9pPr>
          </a:lstStyle>
          <a:p>
            <a:endParaRPr/>
          </a:p>
        </p:txBody>
      </p:sp>
      <p:sp>
        <p:nvSpPr>
          <p:cNvPr id="29" name="Google Shape;29;p9"/>
          <p:cNvSpPr txBox="1">
            <a:spLocks noGrp="1"/>
          </p:cNvSpPr>
          <p:nvPr>
            <p:ph type="body" idx="3"/>
          </p:nvPr>
        </p:nvSpPr>
        <p:spPr>
          <a:xfrm>
            <a:off x="22294852" y="8596198"/>
            <a:ext cx="19402426" cy="3584188"/>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96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L="914400" marR="0" lvl="1" indent="-228600" algn="l" rtl="0">
              <a:lnSpc>
                <a:spcPct val="100000"/>
              </a:lnSpc>
              <a:spcBef>
                <a:spcPts val="80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2pPr>
            <a:lvl3pPr marL="1371600" marR="0" lvl="2" indent="-228600" algn="l" rtl="0">
              <a:lnSpc>
                <a:spcPct val="100000"/>
              </a:lnSpc>
              <a:spcBef>
                <a:spcPts val="72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L="1828800" marR="0" lvl="3" indent="-228600" algn="l" rtl="0">
              <a:lnSpc>
                <a:spcPct val="100000"/>
              </a:lnSpc>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4pPr>
            <a:lvl5pPr marL="2286000" marR="0" lvl="4" indent="-228600" algn="l" rtl="0">
              <a:lnSpc>
                <a:spcPct val="100000"/>
              </a:lnSpc>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5pPr>
            <a:lvl6pPr marL="2743200" marR="0" lvl="5" indent="-228600" algn="l" rtl="0">
              <a:lnSpc>
                <a:spcPct val="100000"/>
              </a:lnSpc>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6pPr>
            <a:lvl7pPr marL="3200400" marR="0" lvl="6" indent="-228600" algn="l" rtl="0">
              <a:lnSpc>
                <a:spcPct val="100000"/>
              </a:lnSpc>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7pPr>
            <a:lvl8pPr marL="3657600" marR="0" lvl="7" indent="-228600" algn="l" rtl="0">
              <a:lnSpc>
                <a:spcPct val="100000"/>
              </a:lnSpc>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8pPr>
            <a:lvl9pPr marL="4114800" marR="0" lvl="8" indent="-228600" algn="l" rtl="0">
              <a:lnSpc>
                <a:spcPct val="100000"/>
              </a:lnSpc>
              <a:spcBef>
                <a:spcPts val="64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9pPr>
          </a:lstStyle>
          <a:p>
            <a:endParaRPr/>
          </a:p>
        </p:txBody>
      </p:sp>
      <p:sp>
        <p:nvSpPr>
          <p:cNvPr id="30" name="Google Shape;30;p9"/>
          <p:cNvSpPr txBox="1">
            <a:spLocks noGrp="1"/>
          </p:cNvSpPr>
          <p:nvPr>
            <p:ph type="body" idx="4"/>
          </p:nvPr>
        </p:nvSpPr>
        <p:spPr>
          <a:xfrm>
            <a:off x="22294852" y="12180385"/>
            <a:ext cx="19402426" cy="22126342"/>
          </a:xfrm>
          <a:prstGeom prst="rect">
            <a:avLst/>
          </a:prstGeom>
          <a:noFill/>
          <a:ln>
            <a:noFill/>
          </a:ln>
        </p:spPr>
        <p:txBody>
          <a:bodyPr spcFirstLastPara="1" wrap="square" lIns="91425" tIns="45700" rIns="91425" bIns="45700" anchor="t" anchorCtr="0">
            <a:noAutofit/>
          </a:bodyPr>
          <a:lstStyle>
            <a:lvl1pPr marL="457200" marR="0" lvl="0" indent="-533400"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1pPr>
            <a:lvl2pPr marL="914400" marR="0" lvl="1" indent="-482600" algn="l" rtl="0">
              <a:lnSpc>
                <a:spcPct val="100000"/>
              </a:lnSpc>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2pPr>
            <a:lvl3pPr marL="1371600" marR="0" lvl="2" indent="-457200" algn="l" rtl="0">
              <a:lnSpc>
                <a:spcPct val="100000"/>
              </a:lnSpc>
              <a:spcBef>
                <a:spcPts val="72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3pPr>
            <a:lvl4pPr marL="1828800" marR="0" lvl="3"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4pPr>
            <a:lvl5pPr marL="2286000" marR="0" lvl="4"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5pPr>
            <a:lvl6pPr marL="2743200" marR="0" lvl="5"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6pPr>
            <a:lvl7pPr marL="3200400" marR="0" lvl="6"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7pPr>
            <a:lvl8pPr marL="3657600" marR="0" lvl="7"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8pPr>
            <a:lvl9pPr marL="4114800" marR="0" lvl="8"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10"/>
          <p:cNvSpPr txBox="1">
            <a:spLocks noGrp="1"/>
          </p:cNvSpPr>
          <p:nvPr>
            <p:ph type="title"/>
          </p:nvPr>
        </p:nvSpPr>
        <p:spPr>
          <a:xfrm>
            <a:off x="2193927" y="1538405"/>
            <a:ext cx="39503351" cy="64008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3"/>
        <p:cNvGrpSpPr/>
        <p:nvPr/>
      </p:nvGrpSpPr>
      <p:grpSpPr>
        <a:xfrm>
          <a:off x="0" y="0"/>
          <a:ext cx="0" cy="0"/>
          <a:chOff x="0" y="0"/>
          <a:chExt cx="0" cy="0"/>
        </a:xfrm>
      </p:grpSpPr>
      <p:sp>
        <p:nvSpPr>
          <p:cNvPr id="34" name="Google Shape;34;p11"/>
          <p:cNvSpPr txBox="1">
            <a:spLocks noGrp="1"/>
          </p:cNvSpPr>
          <p:nvPr>
            <p:ph type="title"/>
          </p:nvPr>
        </p:nvSpPr>
        <p:spPr>
          <a:xfrm>
            <a:off x="2193926" y="1528646"/>
            <a:ext cx="14439900" cy="6508132"/>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4000" b="1" i="1" u="none" strike="noStrike" cap="none">
                <a:solidFill>
                  <a:srgbClr val="7600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9pPr>
          </a:lstStyle>
          <a:p>
            <a:endParaRPr/>
          </a:p>
        </p:txBody>
      </p:sp>
      <p:sp>
        <p:nvSpPr>
          <p:cNvPr id="35" name="Google Shape;35;p11"/>
          <p:cNvSpPr txBox="1">
            <a:spLocks noGrp="1"/>
          </p:cNvSpPr>
          <p:nvPr>
            <p:ph type="body" idx="1"/>
          </p:nvPr>
        </p:nvSpPr>
        <p:spPr>
          <a:xfrm>
            <a:off x="17160877" y="1528648"/>
            <a:ext cx="24536399" cy="32778079"/>
          </a:xfrm>
          <a:prstGeom prst="rect">
            <a:avLst/>
          </a:prstGeom>
          <a:noFill/>
          <a:ln>
            <a:noFill/>
          </a:ln>
        </p:spPr>
        <p:txBody>
          <a:bodyPr spcFirstLastPara="1" wrap="square" lIns="91425" tIns="45700" rIns="91425" bIns="45700" anchor="t" anchorCtr="0">
            <a:noAutofit/>
          </a:bodyPr>
          <a:lstStyle>
            <a:lvl1pPr marL="457200" marR="0" lvl="0" indent="-635000" algn="l" rtl="0">
              <a:lnSpc>
                <a:spcPct val="100000"/>
              </a:lnSpc>
              <a:spcBef>
                <a:spcPts val="1280"/>
              </a:spcBef>
              <a:spcAft>
                <a:spcPts val="0"/>
              </a:spcAft>
              <a:buClr>
                <a:schemeClr val="dk1"/>
              </a:buClr>
              <a:buSzPts val="6400"/>
              <a:buFont typeface="Arial"/>
              <a:buChar char="•"/>
              <a:defRPr sz="6400" b="0" i="0" u="none" strike="noStrike" cap="none">
                <a:solidFill>
                  <a:schemeClr val="dk1"/>
                </a:solidFill>
                <a:latin typeface="Arial"/>
                <a:ea typeface="Arial"/>
                <a:cs typeface="Arial"/>
                <a:sym typeface="Arial"/>
              </a:defRPr>
            </a:lvl1pPr>
            <a:lvl2pPr marL="914400" marR="0" lvl="1" indent="-584200" algn="l" rtl="0">
              <a:lnSpc>
                <a:spcPct val="100000"/>
              </a:lnSpc>
              <a:spcBef>
                <a:spcPts val="1120"/>
              </a:spcBef>
              <a:spcAft>
                <a:spcPts val="0"/>
              </a:spcAft>
              <a:buClr>
                <a:schemeClr val="dk1"/>
              </a:buClr>
              <a:buSzPts val="5600"/>
              <a:buFont typeface="Arial"/>
              <a:buChar char="–"/>
              <a:defRPr sz="5600" b="0" i="0" u="none" strike="noStrike" cap="none">
                <a:solidFill>
                  <a:schemeClr val="dk1"/>
                </a:solidFill>
                <a:latin typeface="Arial"/>
                <a:ea typeface="Arial"/>
                <a:cs typeface="Arial"/>
                <a:sym typeface="Arial"/>
              </a:defRPr>
            </a:lvl2pPr>
            <a:lvl3pPr marL="1371600" marR="0" lvl="2" indent="-533400"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Arial"/>
                <a:ea typeface="Arial"/>
                <a:cs typeface="Arial"/>
                <a:sym typeface="Arial"/>
              </a:defRPr>
            </a:lvl3pPr>
            <a:lvl4pPr marL="1828800" marR="0" lvl="3" indent="-482600" algn="l" rtl="0">
              <a:lnSpc>
                <a:spcPct val="100000"/>
              </a:lnSpc>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4pPr>
            <a:lvl5pPr marL="2286000" marR="0" lvl="4" indent="-482600" algn="l" rtl="0">
              <a:lnSpc>
                <a:spcPct val="100000"/>
              </a:lnSpc>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5pPr>
            <a:lvl6pPr marL="2743200" marR="0" lvl="5" indent="-482600" algn="l" rtl="0">
              <a:lnSpc>
                <a:spcPct val="100000"/>
              </a:lnSpc>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6pPr>
            <a:lvl7pPr marL="3200400" marR="0" lvl="6" indent="-482600" algn="l" rtl="0">
              <a:lnSpc>
                <a:spcPct val="100000"/>
              </a:lnSpc>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7pPr>
            <a:lvl8pPr marL="3657600" marR="0" lvl="7" indent="-482600" algn="l" rtl="0">
              <a:lnSpc>
                <a:spcPct val="100000"/>
              </a:lnSpc>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8pPr>
            <a:lvl9pPr marL="4114800" marR="0" lvl="8" indent="-482600" algn="l" rtl="0">
              <a:lnSpc>
                <a:spcPct val="100000"/>
              </a:lnSpc>
              <a:spcBef>
                <a:spcPts val="800"/>
              </a:spcBef>
              <a:spcAft>
                <a:spcPts val="0"/>
              </a:spcAft>
              <a:buClr>
                <a:schemeClr val="dk1"/>
              </a:buClr>
              <a:buSzPts val="4000"/>
              <a:buFont typeface="Arial"/>
              <a:buChar char="»"/>
              <a:defRPr sz="4000" b="0" i="0" u="none" strike="noStrike" cap="none">
                <a:solidFill>
                  <a:schemeClr val="dk1"/>
                </a:solidFill>
                <a:latin typeface="Arial"/>
                <a:ea typeface="Arial"/>
                <a:cs typeface="Arial"/>
                <a:sym typeface="Arial"/>
              </a:defRPr>
            </a:lvl9pPr>
          </a:lstStyle>
          <a:p>
            <a:endParaRPr/>
          </a:p>
        </p:txBody>
      </p:sp>
      <p:sp>
        <p:nvSpPr>
          <p:cNvPr id="36" name="Google Shape;36;p11"/>
          <p:cNvSpPr txBox="1">
            <a:spLocks noGrp="1"/>
          </p:cNvSpPr>
          <p:nvPr>
            <p:ph type="body" idx="2"/>
          </p:nvPr>
        </p:nvSpPr>
        <p:spPr>
          <a:xfrm>
            <a:off x="2193926" y="8036779"/>
            <a:ext cx="14439900" cy="262699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
        <p:cNvGrpSpPr/>
        <p:nvPr/>
      </p:nvGrpSpPr>
      <p:grpSpPr>
        <a:xfrm>
          <a:off x="0" y="0"/>
          <a:ext cx="0" cy="0"/>
          <a:chOff x="0" y="0"/>
          <a:chExt cx="0" cy="0"/>
        </a:xfrm>
      </p:grpSpPr>
      <p:sp>
        <p:nvSpPr>
          <p:cNvPr id="38" name="Google Shape;38;p12"/>
          <p:cNvSpPr txBox="1">
            <a:spLocks noGrp="1"/>
          </p:cNvSpPr>
          <p:nvPr>
            <p:ph type="title"/>
          </p:nvPr>
        </p:nvSpPr>
        <p:spPr>
          <a:xfrm>
            <a:off x="8604251" y="26884663"/>
            <a:ext cx="26333450" cy="3171129"/>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4000" b="1" i="1" u="none" strike="noStrike" cap="none">
                <a:solidFill>
                  <a:srgbClr val="7600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8000" b="1" i="1" u="none" strike="noStrike" cap="none">
                <a:solidFill>
                  <a:srgbClr val="760000"/>
                </a:solidFill>
                <a:latin typeface="Arial"/>
                <a:ea typeface="Arial"/>
                <a:cs typeface="Arial"/>
                <a:sym typeface="Arial"/>
              </a:defRPr>
            </a:lvl9pPr>
          </a:lstStyle>
          <a:p>
            <a:endParaRPr/>
          </a:p>
        </p:txBody>
      </p:sp>
      <p:sp>
        <p:nvSpPr>
          <p:cNvPr id="39" name="Google Shape;39;p12"/>
          <p:cNvSpPr>
            <a:spLocks noGrp="1"/>
          </p:cNvSpPr>
          <p:nvPr>
            <p:ph type="pic" idx="2"/>
          </p:nvPr>
        </p:nvSpPr>
        <p:spPr>
          <a:xfrm>
            <a:off x="8604251" y="3431325"/>
            <a:ext cx="26333450" cy="23043529"/>
          </a:xfrm>
          <a:prstGeom prst="rect">
            <a:avLst/>
          </a:prstGeom>
          <a:noFill/>
          <a:ln>
            <a:noFill/>
          </a:ln>
        </p:spPr>
      </p:sp>
      <p:sp>
        <p:nvSpPr>
          <p:cNvPr id="40" name="Google Shape;40;p12"/>
          <p:cNvSpPr txBox="1">
            <a:spLocks noGrp="1"/>
          </p:cNvSpPr>
          <p:nvPr>
            <p:ph type="body" idx="1"/>
          </p:nvPr>
        </p:nvSpPr>
        <p:spPr>
          <a:xfrm>
            <a:off x="8604251" y="30055791"/>
            <a:ext cx="26333450" cy="45078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3"/>
          <p:cNvSpPr/>
          <p:nvPr/>
        </p:nvSpPr>
        <p:spPr>
          <a:xfrm>
            <a:off x="43213019" y="6657123"/>
            <a:ext cx="685800" cy="31800645"/>
          </a:xfrm>
          <a:prstGeom prst="rect">
            <a:avLst/>
          </a:prstGeom>
          <a:solidFill>
            <a:srgbClr val="2945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400"/>
              <a:buFont typeface="Arial"/>
              <a:buNone/>
            </a:pPr>
            <a:endParaRPr sz="10400" b="1" i="0" u="none" strike="noStrike" cap="none">
              <a:solidFill>
                <a:schemeClr val="dk1"/>
              </a:solidFill>
              <a:latin typeface="Arial"/>
              <a:ea typeface="Arial"/>
              <a:cs typeface="Arial"/>
              <a:sym typeface="Arial"/>
            </a:endParaRPr>
          </a:p>
        </p:txBody>
      </p:sp>
      <p:sp>
        <p:nvSpPr>
          <p:cNvPr id="11" name="Google Shape;11;p3"/>
          <p:cNvSpPr/>
          <p:nvPr/>
        </p:nvSpPr>
        <p:spPr>
          <a:xfrm>
            <a:off x="0" y="6657123"/>
            <a:ext cx="685800" cy="31800645"/>
          </a:xfrm>
          <a:prstGeom prst="rect">
            <a:avLst/>
          </a:prstGeom>
          <a:solidFill>
            <a:srgbClr val="76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400"/>
              <a:buFont typeface="Arial"/>
              <a:buNone/>
            </a:pPr>
            <a:endParaRPr sz="10400" b="1" i="0" u="none" strike="noStrike" cap="none">
              <a:solidFill>
                <a:schemeClr val="dk1"/>
              </a:solidFill>
              <a:latin typeface="Arial"/>
              <a:ea typeface="Arial"/>
              <a:cs typeface="Arial"/>
              <a:sym typeface="Arial"/>
            </a:endParaRPr>
          </a:p>
        </p:txBody>
      </p:sp>
      <p:pic>
        <p:nvPicPr>
          <p:cNvPr id="12" name="Google Shape;12;p3"/>
          <p:cNvPicPr preferRelativeResize="0"/>
          <p:nvPr/>
        </p:nvPicPr>
        <p:blipFill rotWithShape="1">
          <a:blip r:embed="rId13">
            <a:alphaModFix/>
          </a:blip>
          <a:srcRect/>
          <a:stretch/>
        </p:blipFill>
        <p:spPr>
          <a:xfrm>
            <a:off x="472492" y="518070"/>
            <a:ext cx="8961120" cy="5679649"/>
          </a:xfrm>
          <a:prstGeom prst="rect">
            <a:avLst/>
          </a:prstGeom>
          <a:noFill/>
          <a:ln>
            <a:noFill/>
          </a:ln>
        </p:spPr>
      </p:pic>
      <p:cxnSp>
        <p:nvCxnSpPr>
          <p:cNvPr id="13" name="Google Shape;13;p3"/>
          <p:cNvCxnSpPr/>
          <p:nvPr/>
        </p:nvCxnSpPr>
        <p:spPr>
          <a:xfrm>
            <a:off x="-48126" y="6657123"/>
            <a:ext cx="43946946" cy="0"/>
          </a:xfrm>
          <a:prstGeom prst="straightConnector1">
            <a:avLst/>
          </a:prstGeom>
          <a:noFill/>
          <a:ln w="317500" cap="flat" cmpd="sng">
            <a:solidFill>
              <a:srgbClr val="B5AF67"/>
            </a:solidFill>
            <a:prstDash val="solid"/>
            <a:round/>
            <a:headEnd type="none" w="sm" len="sm"/>
            <a:tailEnd type="none" w="sm" len="sm"/>
          </a:ln>
        </p:spPr>
      </p:cxnSp>
      <p:cxnSp>
        <p:nvCxnSpPr>
          <p:cNvPr id="14" name="Google Shape;14;p3"/>
          <p:cNvCxnSpPr/>
          <p:nvPr/>
        </p:nvCxnSpPr>
        <p:spPr>
          <a:xfrm>
            <a:off x="-48126" y="38351831"/>
            <a:ext cx="43946946" cy="52968"/>
          </a:xfrm>
          <a:prstGeom prst="straightConnector1">
            <a:avLst/>
          </a:prstGeom>
          <a:noFill/>
          <a:ln w="381000" cap="flat" cmpd="sng">
            <a:solidFill>
              <a:srgbClr val="B5AF67"/>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18" Type="http://schemas.openxmlformats.org/officeDocument/2006/relationships/image" Target="../media/image13.png"/><Relationship Id="rId26" Type="http://schemas.microsoft.com/office/2007/relationships/hdphoto" Target="../media/hdphoto7.wdp"/><Relationship Id="rId3" Type="http://schemas.openxmlformats.org/officeDocument/2006/relationships/image" Target="../media/image2.png"/><Relationship Id="rId21" Type="http://schemas.openxmlformats.org/officeDocument/2006/relationships/image" Target="../media/image15.png"/><Relationship Id="rId7" Type="http://schemas.microsoft.com/office/2007/relationships/hdphoto" Target="../media/hdphoto2.wdp"/><Relationship Id="rId12" Type="http://schemas.openxmlformats.org/officeDocument/2006/relationships/image" Target="../media/image8.png"/><Relationship Id="rId17" Type="http://schemas.microsoft.com/office/2007/relationships/hdphoto" Target="../media/hdphoto4.wdp"/><Relationship Id="rId25"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7.png"/><Relationship Id="rId24" Type="http://schemas.microsoft.com/office/2007/relationships/hdphoto" Target="../media/hdphoto6.wdp"/><Relationship Id="rId5" Type="http://schemas.microsoft.com/office/2007/relationships/hdphoto" Target="../media/hdphoto1.wdp"/><Relationship Id="rId15" Type="http://schemas.openxmlformats.org/officeDocument/2006/relationships/image" Target="../media/image11.png"/><Relationship Id="rId23" Type="http://schemas.openxmlformats.org/officeDocument/2006/relationships/image" Target="../media/image17.png"/><Relationship Id="rId10" Type="http://schemas.openxmlformats.org/officeDocument/2006/relationships/image" Target="../media/image6.png"/><Relationship Id="rId19" Type="http://schemas.microsoft.com/office/2007/relationships/hdphoto" Target="../media/hdphoto5.wdp"/><Relationship Id="rId4" Type="http://schemas.openxmlformats.org/officeDocument/2006/relationships/image" Target="../media/image3.png"/><Relationship Id="rId9" Type="http://schemas.microsoft.com/office/2007/relationships/hdphoto" Target="../media/hdphoto3.wdp"/><Relationship Id="rId14" Type="http://schemas.openxmlformats.org/officeDocument/2006/relationships/image" Target="../media/image10.png"/><Relationship Id="rId22" Type="http://schemas.openxmlformats.org/officeDocument/2006/relationships/image" Target="../media/image16.png"/><Relationship Id="rId27"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a:extLst>
            <a:ext uri="{FF2B5EF4-FFF2-40B4-BE49-F238E27FC236}">
              <a16:creationId xmlns:a16="http://schemas.microsoft.com/office/drawing/2014/main" id="{FAF28DB1-A51D-B7AB-D51C-F40EC077A65A}"/>
            </a:ext>
          </a:extLst>
        </p:cNvPr>
        <p:cNvGrpSpPr/>
        <p:nvPr/>
      </p:nvGrpSpPr>
      <p:grpSpPr>
        <a:xfrm>
          <a:off x="0" y="0"/>
          <a:ext cx="0" cy="0"/>
          <a:chOff x="0" y="0"/>
          <a:chExt cx="0" cy="0"/>
        </a:xfrm>
      </p:grpSpPr>
      <p:sp>
        <p:nvSpPr>
          <p:cNvPr id="1031" name="Rectangle: Rounded Corners 1">
            <a:extLst>
              <a:ext uri="{FF2B5EF4-FFF2-40B4-BE49-F238E27FC236}">
                <a16:creationId xmlns:a16="http://schemas.microsoft.com/office/drawing/2014/main" id="{1767F7CE-CEE4-F434-6DA5-05B1FC24BBD5}"/>
              </a:ext>
            </a:extLst>
          </p:cNvPr>
          <p:cNvSpPr/>
          <p:nvPr/>
        </p:nvSpPr>
        <p:spPr>
          <a:xfrm flipH="1">
            <a:off x="1157951" y="7198171"/>
            <a:ext cx="13629841" cy="1200614"/>
          </a:xfrm>
          <a:custGeom>
            <a:avLst/>
            <a:gdLst>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374092 w 12860709"/>
              <a:gd name="connsiteY6" fmla="*/ 1199513 h 1199513"/>
              <a:gd name="connsiteX7" fmla="*/ 0 w 12860709"/>
              <a:gd name="connsiteY7" fmla="*/ 825421 h 1199513"/>
              <a:gd name="connsiteX8" fmla="*/ 0 w 12860709"/>
              <a:gd name="connsiteY8" fmla="*/ 374092 h 1199513"/>
              <a:gd name="connsiteX0" fmla="*/ 0 w 12860709"/>
              <a:gd name="connsiteY0" fmla="*/ 374092 h 1202988"/>
              <a:gd name="connsiteX1" fmla="*/ 374092 w 12860709"/>
              <a:gd name="connsiteY1" fmla="*/ 0 h 1202988"/>
              <a:gd name="connsiteX2" fmla="*/ 12486617 w 12860709"/>
              <a:gd name="connsiteY2" fmla="*/ 0 h 1202988"/>
              <a:gd name="connsiteX3" fmla="*/ 12860709 w 12860709"/>
              <a:gd name="connsiteY3" fmla="*/ 374092 h 1202988"/>
              <a:gd name="connsiteX4" fmla="*/ 12860709 w 12860709"/>
              <a:gd name="connsiteY4" fmla="*/ 825421 h 1202988"/>
              <a:gd name="connsiteX5" fmla="*/ 12486617 w 12860709"/>
              <a:gd name="connsiteY5" fmla="*/ 1199513 h 1202988"/>
              <a:gd name="connsiteX6" fmla="*/ 374092 w 12860709"/>
              <a:gd name="connsiteY6" fmla="*/ 1199513 h 1202988"/>
              <a:gd name="connsiteX7" fmla="*/ 0 w 12860709"/>
              <a:gd name="connsiteY7" fmla="*/ 1034742 h 1202988"/>
              <a:gd name="connsiteX8" fmla="*/ 0 w 12860709"/>
              <a:gd name="connsiteY8" fmla="*/ 374092 h 1202988"/>
              <a:gd name="connsiteX0" fmla="*/ 3 w 12860712"/>
              <a:gd name="connsiteY0" fmla="*/ 374092 h 1199513"/>
              <a:gd name="connsiteX1" fmla="*/ 374095 w 12860712"/>
              <a:gd name="connsiteY1" fmla="*/ 0 h 1199513"/>
              <a:gd name="connsiteX2" fmla="*/ 12486620 w 12860712"/>
              <a:gd name="connsiteY2" fmla="*/ 0 h 1199513"/>
              <a:gd name="connsiteX3" fmla="*/ 12860712 w 12860712"/>
              <a:gd name="connsiteY3" fmla="*/ 374092 h 1199513"/>
              <a:gd name="connsiteX4" fmla="*/ 12860712 w 12860712"/>
              <a:gd name="connsiteY4" fmla="*/ 825421 h 1199513"/>
              <a:gd name="connsiteX5" fmla="*/ 12486620 w 12860712"/>
              <a:gd name="connsiteY5" fmla="*/ 1199513 h 1199513"/>
              <a:gd name="connsiteX6" fmla="*/ 203334 w 12860712"/>
              <a:gd name="connsiteY6" fmla="*/ 1194005 h 1199513"/>
              <a:gd name="connsiteX7" fmla="*/ 3 w 12860712"/>
              <a:gd name="connsiteY7" fmla="*/ 1034742 h 1199513"/>
              <a:gd name="connsiteX8" fmla="*/ 3 w 12860712"/>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36382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5508 w 12860709"/>
              <a:gd name="connsiteY7" fmla="*/ 1012708 h 1199513"/>
              <a:gd name="connsiteX8" fmla="*/ 0 w 12860709"/>
              <a:gd name="connsiteY8" fmla="*/ 374092 h 1199513"/>
              <a:gd name="connsiteX0" fmla="*/ 0 w 12866250"/>
              <a:gd name="connsiteY0" fmla="*/ 374092 h 1200615"/>
              <a:gd name="connsiteX1" fmla="*/ 374092 w 12866250"/>
              <a:gd name="connsiteY1" fmla="*/ 0 h 1200615"/>
              <a:gd name="connsiteX2" fmla="*/ 12486617 w 12866250"/>
              <a:gd name="connsiteY2" fmla="*/ 0 h 1200615"/>
              <a:gd name="connsiteX3" fmla="*/ 12860709 w 12866250"/>
              <a:gd name="connsiteY3" fmla="*/ 374092 h 1200615"/>
              <a:gd name="connsiteX4" fmla="*/ 12866250 w 12866250"/>
              <a:gd name="connsiteY4" fmla="*/ 1019385 h 1200615"/>
              <a:gd name="connsiteX5" fmla="*/ 12486617 w 12866250"/>
              <a:gd name="connsiteY5" fmla="*/ 1199513 h 1200615"/>
              <a:gd name="connsiteX6" fmla="*/ 241891 w 12866250"/>
              <a:gd name="connsiteY6" fmla="*/ 1194005 h 1200615"/>
              <a:gd name="connsiteX7" fmla="*/ 5508 w 12866250"/>
              <a:gd name="connsiteY7" fmla="*/ 1012708 h 1200615"/>
              <a:gd name="connsiteX8" fmla="*/ 0 w 12866250"/>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41891 w 12866324"/>
              <a:gd name="connsiteY6" fmla="*/ 1194005 h 1200615"/>
              <a:gd name="connsiteX7" fmla="*/ 5508 w 12866324"/>
              <a:gd name="connsiteY7" fmla="*/ 1012708 h 1200615"/>
              <a:gd name="connsiteX8" fmla="*/ 0 w 12866324"/>
              <a:gd name="connsiteY8" fmla="*/ 374092 h 1200615"/>
              <a:gd name="connsiteX0" fmla="*/ 3620 w 12869944"/>
              <a:gd name="connsiteY0" fmla="*/ 374092 h 1200615"/>
              <a:gd name="connsiteX1" fmla="*/ 377712 w 12869944"/>
              <a:gd name="connsiteY1" fmla="*/ 0 h 1200615"/>
              <a:gd name="connsiteX2" fmla="*/ 12490237 w 12869944"/>
              <a:gd name="connsiteY2" fmla="*/ 0 h 1200615"/>
              <a:gd name="connsiteX3" fmla="*/ 12864329 w 12869944"/>
              <a:gd name="connsiteY3" fmla="*/ 374092 h 1200615"/>
              <a:gd name="connsiteX4" fmla="*/ 12869870 w 12869944"/>
              <a:gd name="connsiteY4" fmla="*/ 1019385 h 1200615"/>
              <a:gd name="connsiteX5" fmla="*/ 12673117 w 12869944"/>
              <a:gd name="connsiteY5" fmla="*/ 1199513 h 1200615"/>
              <a:gd name="connsiteX6" fmla="*/ 245511 w 12869944"/>
              <a:gd name="connsiteY6" fmla="*/ 1194005 h 1200615"/>
              <a:gd name="connsiteX7" fmla="*/ 0 w 12869944"/>
              <a:gd name="connsiteY7" fmla="*/ 1012708 h 1200615"/>
              <a:gd name="connsiteX8" fmla="*/ 3620 w 12869944"/>
              <a:gd name="connsiteY8" fmla="*/ 374092 h 1200615"/>
              <a:gd name="connsiteX0" fmla="*/ 267 w 12866591"/>
              <a:gd name="connsiteY0" fmla="*/ 374092 h 1200615"/>
              <a:gd name="connsiteX1" fmla="*/ 374359 w 12866591"/>
              <a:gd name="connsiteY1" fmla="*/ 0 h 1200615"/>
              <a:gd name="connsiteX2" fmla="*/ 12486884 w 12866591"/>
              <a:gd name="connsiteY2" fmla="*/ 0 h 1200615"/>
              <a:gd name="connsiteX3" fmla="*/ 12860976 w 12866591"/>
              <a:gd name="connsiteY3" fmla="*/ 374092 h 1200615"/>
              <a:gd name="connsiteX4" fmla="*/ 12866517 w 12866591"/>
              <a:gd name="connsiteY4" fmla="*/ 1019385 h 1200615"/>
              <a:gd name="connsiteX5" fmla="*/ 12669764 w 12866591"/>
              <a:gd name="connsiteY5" fmla="*/ 1199513 h 1200615"/>
              <a:gd name="connsiteX6" fmla="*/ 242158 w 12866591"/>
              <a:gd name="connsiteY6" fmla="*/ 1194005 h 1200615"/>
              <a:gd name="connsiteX7" fmla="*/ 1211 w 12866591"/>
              <a:gd name="connsiteY7" fmla="*/ 1022384 h 1200615"/>
              <a:gd name="connsiteX8" fmla="*/ 267 w 12866591"/>
              <a:gd name="connsiteY8" fmla="*/ 374092 h 1200615"/>
              <a:gd name="connsiteX0" fmla="*/ 267 w 12866591"/>
              <a:gd name="connsiteY0" fmla="*/ 374092 h 1200615"/>
              <a:gd name="connsiteX1" fmla="*/ 374359 w 12866591"/>
              <a:gd name="connsiteY1" fmla="*/ 0 h 1200615"/>
              <a:gd name="connsiteX2" fmla="*/ 12486884 w 12866591"/>
              <a:gd name="connsiteY2" fmla="*/ 0 h 1200615"/>
              <a:gd name="connsiteX3" fmla="*/ 12860976 w 12866591"/>
              <a:gd name="connsiteY3" fmla="*/ 374092 h 1200615"/>
              <a:gd name="connsiteX4" fmla="*/ 12866517 w 12866591"/>
              <a:gd name="connsiteY4" fmla="*/ 1019385 h 1200615"/>
              <a:gd name="connsiteX5" fmla="*/ 12669764 w 12866591"/>
              <a:gd name="connsiteY5" fmla="*/ 1199513 h 1200615"/>
              <a:gd name="connsiteX6" fmla="*/ 219338 w 12866591"/>
              <a:gd name="connsiteY6" fmla="*/ 1194005 h 1200615"/>
              <a:gd name="connsiteX7" fmla="*/ 1211 w 12866591"/>
              <a:gd name="connsiteY7" fmla="*/ 1022384 h 1200615"/>
              <a:gd name="connsiteX8" fmla="*/ 267 w 12866591"/>
              <a:gd name="connsiteY8" fmla="*/ 374092 h 120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6591" h="1200615">
                <a:moveTo>
                  <a:pt x="267" y="374092"/>
                </a:moveTo>
                <a:cubicBezTo>
                  <a:pt x="267" y="167487"/>
                  <a:pt x="167754" y="0"/>
                  <a:pt x="374359" y="0"/>
                </a:cubicBezTo>
                <a:lnTo>
                  <a:pt x="12486884" y="0"/>
                </a:lnTo>
                <a:cubicBezTo>
                  <a:pt x="12693489" y="0"/>
                  <a:pt x="12860976" y="167487"/>
                  <a:pt x="12860976" y="374092"/>
                </a:cubicBezTo>
                <a:lnTo>
                  <a:pt x="12866517" y="1019385"/>
                </a:lnTo>
                <a:cubicBezTo>
                  <a:pt x="12866517" y="1225990"/>
                  <a:pt x="12876369" y="1199513"/>
                  <a:pt x="12669764" y="1199513"/>
                </a:cubicBezTo>
                <a:lnTo>
                  <a:pt x="219338" y="1194005"/>
                </a:lnTo>
                <a:cubicBezTo>
                  <a:pt x="12733" y="1194005"/>
                  <a:pt x="1211" y="1228989"/>
                  <a:pt x="1211" y="1022384"/>
                </a:cubicBezTo>
                <a:cubicBezTo>
                  <a:pt x="2418" y="809512"/>
                  <a:pt x="-940" y="586964"/>
                  <a:pt x="267" y="374092"/>
                </a:cubicBezTo>
                <a:close/>
              </a:path>
            </a:pathLst>
          </a:custGeom>
          <a:solidFill>
            <a:srgbClr val="7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36108606-CCFF-E774-EB34-EE8E9E2DB0CA}"/>
              </a:ext>
            </a:extLst>
          </p:cNvPr>
          <p:cNvSpPr/>
          <p:nvPr/>
        </p:nvSpPr>
        <p:spPr>
          <a:xfrm>
            <a:off x="1157957" y="7198171"/>
            <a:ext cx="13639318" cy="1200614"/>
          </a:xfrm>
          <a:custGeom>
            <a:avLst/>
            <a:gdLst>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374092 w 12860709"/>
              <a:gd name="connsiteY6" fmla="*/ 1199513 h 1199513"/>
              <a:gd name="connsiteX7" fmla="*/ 0 w 12860709"/>
              <a:gd name="connsiteY7" fmla="*/ 825421 h 1199513"/>
              <a:gd name="connsiteX8" fmla="*/ 0 w 12860709"/>
              <a:gd name="connsiteY8" fmla="*/ 374092 h 1199513"/>
              <a:gd name="connsiteX0" fmla="*/ 0 w 12860709"/>
              <a:gd name="connsiteY0" fmla="*/ 374092 h 1202988"/>
              <a:gd name="connsiteX1" fmla="*/ 374092 w 12860709"/>
              <a:gd name="connsiteY1" fmla="*/ 0 h 1202988"/>
              <a:gd name="connsiteX2" fmla="*/ 12486617 w 12860709"/>
              <a:gd name="connsiteY2" fmla="*/ 0 h 1202988"/>
              <a:gd name="connsiteX3" fmla="*/ 12860709 w 12860709"/>
              <a:gd name="connsiteY3" fmla="*/ 374092 h 1202988"/>
              <a:gd name="connsiteX4" fmla="*/ 12860709 w 12860709"/>
              <a:gd name="connsiteY4" fmla="*/ 825421 h 1202988"/>
              <a:gd name="connsiteX5" fmla="*/ 12486617 w 12860709"/>
              <a:gd name="connsiteY5" fmla="*/ 1199513 h 1202988"/>
              <a:gd name="connsiteX6" fmla="*/ 374092 w 12860709"/>
              <a:gd name="connsiteY6" fmla="*/ 1199513 h 1202988"/>
              <a:gd name="connsiteX7" fmla="*/ 0 w 12860709"/>
              <a:gd name="connsiteY7" fmla="*/ 1034742 h 1202988"/>
              <a:gd name="connsiteX8" fmla="*/ 0 w 12860709"/>
              <a:gd name="connsiteY8" fmla="*/ 374092 h 1202988"/>
              <a:gd name="connsiteX0" fmla="*/ 3 w 12860712"/>
              <a:gd name="connsiteY0" fmla="*/ 374092 h 1199513"/>
              <a:gd name="connsiteX1" fmla="*/ 374095 w 12860712"/>
              <a:gd name="connsiteY1" fmla="*/ 0 h 1199513"/>
              <a:gd name="connsiteX2" fmla="*/ 12486620 w 12860712"/>
              <a:gd name="connsiteY2" fmla="*/ 0 h 1199513"/>
              <a:gd name="connsiteX3" fmla="*/ 12860712 w 12860712"/>
              <a:gd name="connsiteY3" fmla="*/ 374092 h 1199513"/>
              <a:gd name="connsiteX4" fmla="*/ 12860712 w 12860712"/>
              <a:gd name="connsiteY4" fmla="*/ 825421 h 1199513"/>
              <a:gd name="connsiteX5" fmla="*/ 12486620 w 12860712"/>
              <a:gd name="connsiteY5" fmla="*/ 1199513 h 1199513"/>
              <a:gd name="connsiteX6" fmla="*/ 203334 w 12860712"/>
              <a:gd name="connsiteY6" fmla="*/ 1194005 h 1199513"/>
              <a:gd name="connsiteX7" fmla="*/ 3 w 12860712"/>
              <a:gd name="connsiteY7" fmla="*/ 1034742 h 1199513"/>
              <a:gd name="connsiteX8" fmla="*/ 3 w 12860712"/>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36382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5508 w 12860709"/>
              <a:gd name="connsiteY7" fmla="*/ 1012708 h 1199513"/>
              <a:gd name="connsiteX8" fmla="*/ 0 w 12860709"/>
              <a:gd name="connsiteY8" fmla="*/ 374092 h 1199513"/>
              <a:gd name="connsiteX0" fmla="*/ 0 w 12866250"/>
              <a:gd name="connsiteY0" fmla="*/ 374092 h 1200615"/>
              <a:gd name="connsiteX1" fmla="*/ 374092 w 12866250"/>
              <a:gd name="connsiteY1" fmla="*/ 0 h 1200615"/>
              <a:gd name="connsiteX2" fmla="*/ 12486617 w 12866250"/>
              <a:gd name="connsiteY2" fmla="*/ 0 h 1200615"/>
              <a:gd name="connsiteX3" fmla="*/ 12860709 w 12866250"/>
              <a:gd name="connsiteY3" fmla="*/ 374092 h 1200615"/>
              <a:gd name="connsiteX4" fmla="*/ 12866250 w 12866250"/>
              <a:gd name="connsiteY4" fmla="*/ 1019385 h 1200615"/>
              <a:gd name="connsiteX5" fmla="*/ 12486617 w 12866250"/>
              <a:gd name="connsiteY5" fmla="*/ 1199513 h 1200615"/>
              <a:gd name="connsiteX6" fmla="*/ 241891 w 12866250"/>
              <a:gd name="connsiteY6" fmla="*/ 1194005 h 1200615"/>
              <a:gd name="connsiteX7" fmla="*/ 5508 w 12866250"/>
              <a:gd name="connsiteY7" fmla="*/ 1012708 h 1200615"/>
              <a:gd name="connsiteX8" fmla="*/ 0 w 12866250"/>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41891 w 12866324"/>
              <a:gd name="connsiteY6" fmla="*/ 1194005 h 1200615"/>
              <a:gd name="connsiteX7" fmla="*/ 5508 w 12866324"/>
              <a:gd name="connsiteY7" fmla="*/ 1012708 h 1200615"/>
              <a:gd name="connsiteX8" fmla="*/ 0 w 12866324"/>
              <a:gd name="connsiteY8" fmla="*/ 374092 h 1200615"/>
              <a:gd name="connsiteX0" fmla="*/ 3620 w 12869944"/>
              <a:gd name="connsiteY0" fmla="*/ 374092 h 1200615"/>
              <a:gd name="connsiteX1" fmla="*/ 377712 w 12869944"/>
              <a:gd name="connsiteY1" fmla="*/ 0 h 1200615"/>
              <a:gd name="connsiteX2" fmla="*/ 12490237 w 12869944"/>
              <a:gd name="connsiteY2" fmla="*/ 0 h 1200615"/>
              <a:gd name="connsiteX3" fmla="*/ 12864329 w 12869944"/>
              <a:gd name="connsiteY3" fmla="*/ 374092 h 1200615"/>
              <a:gd name="connsiteX4" fmla="*/ 12869870 w 12869944"/>
              <a:gd name="connsiteY4" fmla="*/ 1019385 h 1200615"/>
              <a:gd name="connsiteX5" fmla="*/ 12673117 w 12869944"/>
              <a:gd name="connsiteY5" fmla="*/ 1199513 h 1200615"/>
              <a:gd name="connsiteX6" fmla="*/ 245511 w 12869944"/>
              <a:gd name="connsiteY6" fmla="*/ 1194005 h 1200615"/>
              <a:gd name="connsiteX7" fmla="*/ 0 w 12869944"/>
              <a:gd name="connsiteY7" fmla="*/ 1012708 h 1200615"/>
              <a:gd name="connsiteX8" fmla="*/ 3620 w 12869944"/>
              <a:gd name="connsiteY8" fmla="*/ 374092 h 1200615"/>
              <a:gd name="connsiteX0" fmla="*/ 267 w 12866591"/>
              <a:gd name="connsiteY0" fmla="*/ 374092 h 1200615"/>
              <a:gd name="connsiteX1" fmla="*/ 374359 w 12866591"/>
              <a:gd name="connsiteY1" fmla="*/ 0 h 1200615"/>
              <a:gd name="connsiteX2" fmla="*/ 12486884 w 12866591"/>
              <a:gd name="connsiteY2" fmla="*/ 0 h 1200615"/>
              <a:gd name="connsiteX3" fmla="*/ 12860976 w 12866591"/>
              <a:gd name="connsiteY3" fmla="*/ 374092 h 1200615"/>
              <a:gd name="connsiteX4" fmla="*/ 12866517 w 12866591"/>
              <a:gd name="connsiteY4" fmla="*/ 1019385 h 1200615"/>
              <a:gd name="connsiteX5" fmla="*/ 12669764 w 12866591"/>
              <a:gd name="connsiteY5" fmla="*/ 1199513 h 1200615"/>
              <a:gd name="connsiteX6" fmla="*/ 242158 w 12866591"/>
              <a:gd name="connsiteY6" fmla="*/ 1194005 h 1200615"/>
              <a:gd name="connsiteX7" fmla="*/ 1211 w 12866591"/>
              <a:gd name="connsiteY7" fmla="*/ 1022384 h 1200615"/>
              <a:gd name="connsiteX8" fmla="*/ 267 w 12866591"/>
              <a:gd name="connsiteY8" fmla="*/ 374092 h 1200615"/>
              <a:gd name="connsiteX0" fmla="*/ 267 w 12866591"/>
              <a:gd name="connsiteY0" fmla="*/ 374092 h 1200615"/>
              <a:gd name="connsiteX1" fmla="*/ 374359 w 12866591"/>
              <a:gd name="connsiteY1" fmla="*/ 0 h 1200615"/>
              <a:gd name="connsiteX2" fmla="*/ 12486884 w 12866591"/>
              <a:gd name="connsiteY2" fmla="*/ 0 h 1200615"/>
              <a:gd name="connsiteX3" fmla="*/ 12860976 w 12866591"/>
              <a:gd name="connsiteY3" fmla="*/ 374092 h 1200615"/>
              <a:gd name="connsiteX4" fmla="*/ 12866517 w 12866591"/>
              <a:gd name="connsiteY4" fmla="*/ 1019385 h 1200615"/>
              <a:gd name="connsiteX5" fmla="*/ 12669764 w 12866591"/>
              <a:gd name="connsiteY5" fmla="*/ 1199513 h 1200615"/>
              <a:gd name="connsiteX6" fmla="*/ 219338 w 12866591"/>
              <a:gd name="connsiteY6" fmla="*/ 1194005 h 1200615"/>
              <a:gd name="connsiteX7" fmla="*/ 1211 w 12866591"/>
              <a:gd name="connsiteY7" fmla="*/ 1022384 h 1200615"/>
              <a:gd name="connsiteX8" fmla="*/ 267 w 12866591"/>
              <a:gd name="connsiteY8" fmla="*/ 374092 h 120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6591" h="1200615">
                <a:moveTo>
                  <a:pt x="267" y="374092"/>
                </a:moveTo>
                <a:cubicBezTo>
                  <a:pt x="267" y="167487"/>
                  <a:pt x="167754" y="0"/>
                  <a:pt x="374359" y="0"/>
                </a:cubicBezTo>
                <a:lnTo>
                  <a:pt x="12486884" y="0"/>
                </a:lnTo>
                <a:cubicBezTo>
                  <a:pt x="12693489" y="0"/>
                  <a:pt x="12860976" y="167487"/>
                  <a:pt x="12860976" y="374092"/>
                </a:cubicBezTo>
                <a:lnTo>
                  <a:pt x="12866517" y="1019385"/>
                </a:lnTo>
                <a:cubicBezTo>
                  <a:pt x="12866517" y="1225990"/>
                  <a:pt x="12876369" y="1199513"/>
                  <a:pt x="12669764" y="1199513"/>
                </a:cubicBezTo>
                <a:lnTo>
                  <a:pt x="219338" y="1194005"/>
                </a:lnTo>
                <a:cubicBezTo>
                  <a:pt x="12733" y="1194005"/>
                  <a:pt x="1211" y="1228989"/>
                  <a:pt x="1211" y="1022384"/>
                </a:cubicBezTo>
                <a:cubicBezTo>
                  <a:pt x="2418" y="809512"/>
                  <a:pt x="-940" y="586964"/>
                  <a:pt x="267" y="374092"/>
                </a:cubicBezTo>
                <a:close/>
              </a:path>
            </a:pathLst>
          </a:custGeom>
          <a:solidFill>
            <a:srgbClr val="7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accent1"/>
                </a:solidFill>
                <a:latin typeface="Calibri" panose="020F0502020204030204" pitchFamily="34" charset="0"/>
                <a:ea typeface="Calibri" panose="020F0502020204030204" pitchFamily="34" charset="0"/>
                <a:cs typeface="Calibri" panose="020F0502020204030204" pitchFamily="34" charset="0"/>
              </a:rPr>
              <a:t>Summary</a:t>
            </a:r>
            <a:endParaRPr lang="en-US">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035" name="TextBox 1034">
            <a:extLst>
              <a:ext uri="{FF2B5EF4-FFF2-40B4-BE49-F238E27FC236}">
                <a16:creationId xmlns:a16="http://schemas.microsoft.com/office/drawing/2014/main" id="{4882EE0C-E809-C7D1-4017-955D255135B0}"/>
              </a:ext>
            </a:extLst>
          </p:cNvPr>
          <p:cNvSpPr txBox="1"/>
          <p:nvPr/>
        </p:nvSpPr>
        <p:spPr>
          <a:xfrm>
            <a:off x="1215908" y="8422719"/>
            <a:ext cx="13517956" cy="6740307"/>
          </a:xfrm>
          <a:prstGeom prst="rect">
            <a:avLst/>
          </a:prstGeom>
          <a:noFill/>
        </p:spPr>
        <p:txBody>
          <a:bodyPr wrap="square" rtlCol="0">
            <a:spAutoFit/>
          </a:bodyPr>
          <a:lstStyle/>
          <a:p>
            <a:pPr algn="just"/>
            <a:r>
              <a:rPr lang="en-US" sz="4800">
                <a:latin typeface="Calibri" panose="020F0502020204030204" pitchFamily="34" charset="0"/>
                <a:ea typeface="Calibri" panose="020F0502020204030204" pitchFamily="34" charset="0"/>
                <a:cs typeface="Calibri" panose="020F0502020204030204" pitchFamily="34" charset="0"/>
              </a:rPr>
              <a:t>Demonstrator for Autonomous Rapid Transport (DART) is a small-scale, thrust-vector-controlled rocket designed for autonomous, propulsive landing. The project demonstrates point-to-point payload delivery with over 50 meters of lateral displacement and supports the U.S. Space Force’s Rocket Cargo Vanguard initiative using reusable rocketry to deliver payloads. The system integrates TVC, GNC, and lightweight structures in a unique landing geometry.</a:t>
            </a:r>
          </a:p>
        </p:txBody>
      </p:sp>
      <p:sp>
        <p:nvSpPr>
          <p:cNvPr id="44" name="Rectangle: Rounded Corners 1">
            <a:extLst>
              <a:ext uri="{FF2B5EF4-FFF2-40B4-BE49-F238E27FC236}">
                <a16:creationId xmlns:a16="http://schemas.microsoft.com/office/drawing/2014/main" id="{83C9657D-3C75-3BC9-24B4-40E2493BB7ED}"/>
              </a:ext>
            </a:extLst>
          </p:cNvPr>
          <p:cNvSpPr/>
          <p:nvPr/>
        </p:nvSpPr>
        <p:spPr>
          <a:xfrm flipH="1">
            <a:off x="22228043" y="27105982"/>
            <a:ext cx="10086999" cy="1200615"/>
          </a:xfrm>
          <a:custGeom>
            <a:avLst/>
            <a:gdLst>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374092 w 12860709"/>
              <a:gd name="connsiteY6" fmla="*/ 1199513 h 1199513"/>
              <a:gd name="connsiteX7" fmla="*/ 0 w 12860709"/>
              <a:gd name="connsiteY7" fmla="*/ 825421 h 1199513"/>
              <a:gd name="connsiteX8" fmla="*/ 0 w 12860709"/>
              <a:gd name="connsiteY8" fmla="*/ 374092 h 1199513"/>
              <a:gd name="connsiteX0" fmla="*/ 0 w 12860709"/>
              <a:gd name="connsiteY0" fmla="*/ 374092 h 1202988"/>
              <a:gd name="connsiteX1" fmla="*/ 374092 w 12860709"/>
              <a:gd name="connsiteY1" fmla="*/ 0 h 1202988"/>
              <a:gd name="connsiteX2" fmla="*/ 12486617 w 12860709"/>
              <a:gd name="connsiteY2" fmla="*/ 0 h 1202988"/>
              <a:gd name="connsiteX3" fmla="*/ 12860709 w 12860709"/>
              <a:gd name="connsiteY3" fmla="*/ 374092 h 1202988"/>
              <a:gd name="connsiteX4" fmla="*/ 12860709 w 12860709"/>
              <a:gd name="connsiteY4" fmla="*/ 825421 h 1202988"/>
              <a:gd name="connsiteX5" fmla="*/ 12486617 w 12860709"/>
              <a:gd name="connsiteY5" fmla="*/ 1199513 h 1202988"/>
              <a:gd name="connsiteX6" fmla="*/ 374092 w 12860709"/>
              <a:gd name="connsiteY6" fmla="*/ 1199513 h 1202988"/>
              <a:gd name="connsiteX7" fmla="*/ 0 w 12860709"/>
              <a:gd name="connsiteY7" fmla="*/ 1034742 h 1202988"/>
              <a:gd name="connsiteX8" fmla="*/ 0 w 12860709"/>
              <a:gd name="connsiteY8" fmla="*/ 374092 h 1202988"/>
              <a:gd name="connsiteX0" fmla="*/ 3 w 12860712"/>
              <a:gd name="connsiteY0" fmla="*/ 374092 h 1199513"/>
              <a:gd name="connsiteX1" fmla="*/ 374095 w 12860712"/>
              <a:gd name="connsiteY1" fmla="*/ 0 h 1199513"/>
              <a:gd name="connsiteX2" fmla="*/ 12486620 w 12860712"/>
              <a:gd name="connsiteY2" fmla="*/ 0 h 1199513"/>
              <a:gd name="connsiteX3" fmla="*/ 12860712 w 12860712"/>
              <a:gd name="connsiteY3" fmla="*/ 374092 h 1199513"/>
              <a:gd name="connsiteX4" fmla="*/ 12860712 w 12860712"/>
              <a:gd name="connsiteY4" fmla="*/ 825421 h 1199513"/>
              <a:gd name="connsiteX5" fmla="*/ 12486620 w 12860712"/>
              <a:gd name="connsiteY5" fmla="*/ 1199513 h 1199513"/>
              <a:gd name="connsiteX6" fmla="*/ 203334 w 12860712"/>
              <a:gd name="connsiteY6" fmla="*/ 1194005 h 1199513"/>
              <a:gd name="connsiteX7" fmla="*/ 3 w 12860712"/>
              <a:gd name="connsiteY7" fmla="*/ 1034742 h 1199513"/>
              <a:gd name="connsiteX8" fmla="*/ 3 w 12860712"/>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36382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5508 w 12860709"/>
              <a:gd name="connsiteY7" fmla="*/ 1012708 h 1199513"/>
              <a:gd name="connsiteX8" fmla="*/ 0 w 12860709"/>
              <a:gd name="connsiteY8" fmla="*/ 374092 h 1199513"/>
              <a:gd name="connsiteX0" fmla="*/ 0 w 12866250"/>
              <a:gd name="connsiteY0" fmla="*/ 374092 h 1200615"/>
              <a:gd name="connsiteX1" fmla="*/ 374092 w 12866250"/>
              <a:gd name="connsiteY1" fmla="*/ 0 h 1200615"/>
              <a:gd name="connsiteX2" fmla="*/ 12486617 w 12866250"/>
              <a:gd name="connsiteY2" fmla="*/ 0 h 1200615"/>
              <a:gd name="connsiteX3" fmla="*/ 12860709 w 12866250"/>
              <a:gd name="connsiteY3" fmla="*/ 374092 h 1200615"/>
              <a:gd name="connsiteX4" fmla="*/ 12866250 w 12866250"/>
              <a:gd name="connsiteY4" fmla="*/ 1019385 h 1200615"/>
              <a:gd name="connsiteX5" fmla="*/ 12486617 w 12866250"/>
              <a:gd name="connsiteY5" fmla="*/ 1199513 h 1200615"/>
              <a:gd name="connsiteX6" fmla="*/ 241891 w 12866250"/>
              <a:gd name="connsiteY6" fmla="*/ 1194005 h 1200615"/>
              <a:gd name="connsiteX7" fmla="*/ 5508 w 12866250"/>
              <a:gd name="connsiteY7" fmla="*/ 1012708 h 1200615"/>
              <a:gd name="connsiteX8" fmla="*/ 0 w 12866250"/>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41891 w 12866324"/>
              <a:gd name="connsiteY6" fmla="*/ 1194005 h 1200615"/>
              <a:gd name="connsiteX7" fmla="*/ 5508 w 12866324"/>
              <a:gd name="connsiteY7" fmla="*/ 1012708 h 1200615"/>
              <a:gd name="connsiteX8" fmla="*/ 0 w 12866324"/>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41891 w 12866324"/>
              <a:gd name="connsiteY6" fmla="*/ 1194005 h 1200615"/>
              <a:gd name="connsiteX7" fmla="*/ 2076 w 12866324"/>
              <a:gd name="connsiteY7" fmla="*/ 1020659 h 1200615"/>
              <a:gd name="connsiteX8" fmla="*/ 0 w 12866324"/>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17868 w 12866324"/>
              <a:gd name="connsiteY6" fmla="*/ 1194005 h 1200615"/>
              <a:gd name="connsiteX7" fmla="*/ 2076 w 12866324"/>
              <a:gd name="connsiteY7" fmla="*/ 1020659 h 1200615"/>
              <a:gd name="connsiteX8" fmla="*/ 0 w 12866324"/>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17868 w 12866324"/>
              <a:gd name="connsiteY6" fmla="*/ 1194005 h 1200615"/>
              <a:gd name="connsiteX7" fmla="*/ 2076 w 12866324"/>
              <a:gd name="connsiteY7" fmla="*/ 1010057 h 1200615"/>
              <a:gd name="connsiteX8" fmla="*/ 0 w 12866324"/>
              <a:gd name="connsiteY8" fmla="*/ 374092 h 120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6324" h="1200615">
                <a:moveTo>
                  <a:pt x="0" y="374092"/>
                </a:moveTo>
                <a:cubicBezTo>
                  <a:pt x="0" y="167487"/>
                  <a:pt x="167487" y="0"/>
                  <a:pt x="374092" y="0"/>
                </a:cubicBezTo>
                <a:lnTo>
                  <a:pt x="12486617" y="0"/>
                </a:lnTo>
                <a:cubicBezTo>
                  <a:pt x="12693222" y="0"/>
                  <a:pt x="12860709" y="167487"/>
                  <a:pt x="12860709" y="374092"/>
                </a:cubicBezTo>
                <a:lnTo>
                  <a:pt x="12866250" y="1019385"/>
                </a:lnTo>
                <a:cubicBezTo>
                  <a:pt x="12866250" y="1225990"/>
                  <a:pt x="12876102" y="1199513"/>
                  <a:pt x="12669497" y="1199513"/>
                </a:cubicBezTo>
                <a:lnTo>
                  <a:pt x="217868" y="1194005"/>
                </a:lnTo>
                <a:cubicBezTo>
                  <a:pt x="11263" y="1194005"/>
                  <a:pt x="2076" y="1216662"/>
                  <a:pt x="2076" y="1010057"/>
                </a:cubicBezTo>
                <a:lnTo>
                  <a:pt x="0" y="374092"/>
                </a:lnTo>
                <a:close/>
              </a:path>
            </a:pathLst>
          </a:custGeom>
          <a:solidFill>
            <a:srgbClr val="7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tangle: Rounded Corners 1">
            <a:extLst>
              <a:ext uri="{FF2B5EF4-FFF2-40B4-BE49-F238E27FC236}">
                <a16:creationId xmlns:a16="http://schemas.microsoft.com/office/drawing/2014/main" id="{FA47C7B0-6F54-6C5A-F816-FB1A4BC08931}"/>
              </a:ext>
            </a:extLst>
          </p:cNvPr>
          <p:cNvSpPr/>
          <p:nvPr/>
        </p:nvSpPr>
        <p:spPr>
          <a:xfrm>
            <a:off x="22234006" y="27105982"/>
            <a:ext cx="10081036" cy="1200615"/>
          </a:xfrm>
          <a:custGeom>
            <a:avLst/>
            <a:gdLst>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374092 w 12860709"/>
              <a:gd name="connsiteY6" fmla="*/ 1199513 h 1199513"/>
              <a:gd name="connsiteX7" fmla="*/ 0 w 12860709"/>
              <a:gd name="connsiteY7" fmla="*/ 825421 h 1199513"/>
              <a:gd name="connsiteX8" fmla="*/ 0 w 12860709"/>
              <a:gd name="connsiteY8" fmla="*/ 374092 h 1199513"/>
              <a:gd name="connsiteX0" fmla="*/ 0 w 12860709"/>
              <a:gd name="connsiteY0" fmla="*/ 374092 h 1202988"/>
              <a:gd name="connsiteX1" fmla="*/ 374092 w 12860709"/>
              <a:gd name="connsiteY1" fmla="*/ 0 h 1202988"/>
              <a:gd name="connsiteX2" fmla="*/ 12486617 w 12860709"/>
              <a:gd name="connsiteY2" fmla="*/ 0 h 1202988"/>
              <a:gd name="connsiteX3" fmla="*/ 12860709 w 12860709"/>
              <a:gd name="connsiteY3" fmla="*/ 374092 h 1202988"/>
              <a:gd name="connsiteX4" fmla="*/ 12860709 w 12860709"/>
              <a:gd name="connsiteY4" fmla="*/ 825421 h 1202988"/>
              <a:gd name="connsiteX5" fmla="*/ 12486617 w 12860709"/>
              <a:gd name="connsiteY5" fmla="*/ 1199513 h 1202988"/>
              <a:gd name="connsiteX6" fmla="*/ 374092 w 12860709"/>
              <a:gd name="connsiteY6" fmla="*/ 1199513 h 1202988"/>
              <a:gd name="connsiteX7" fmla="*/ 0 w 12860709"/>
              <a:gd name="connsiteY7" fmla="*/ 1034742 h 1202988"/>
              <a:gd name="connsiteX8" fmla="*/ 0 w 12860709"/>
              <a:gd name="connsiteY8" fmla="*/ 374092 h 1202988"/>
              <a:gd name="connsiteX0" fmla="*/ 3 w 12860712"/>
              <a:gd name="connsiteY0" fmla="*/ 374092 h 1199513"/>
              <a:gd name="connsiteX1" fmla="*/ 374095 w 12860712"/>
              <a:gd name="connsiteY1" fmla="*/ 0 h 1199513"/>
              <a:gd name="connsiteX2" fmla="*/ 12486620 w 12860712"/>
              <a:gd name="connsiteY2" fmla="*/ 0 h 1199513"/>
              <a:gd name="connsiteX3" fmla="*/ 12860712 w 12860712"/>
              <a:gd name="connsiteY3" fmla="*/ 374092 h 1199513"/>
              <a:gd name="connsiteX4" fmla="*/ 12860712 w 12860712"/>
              <a:gd name="connsiteY4" fmla="*/ 825421 h 1199513"/>
              <a:gd name="connsiteX5" fmla="*/ 12486620 w 12860712"/>
              <a:gd name="connsiteY5" fmla="*/ 1199513 h 1199513"/>
              <a:gd name="connsiteX6" fmla="*/ 203334 w 12860712"/>
              <a:gd name="connsiteY6" fmla="*/ 1194005 h 1199513"/>
              <a:gd name="connsiteX7" fmla="*/ 3 w 12860712"/>
              <a:gd name="connsiteY7" fmla="*/ 1034742 h 1199513"/>
              <a:gd name="connsiteX8" fmla="*/ 3 w 12860712"/>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36382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5508 w 12860709"/>
              <a:gd name="connsiteY7" fmla="*/ 1012708 h 1199513"/>
              <a:gd name="connsiteX8" fmla="*/ 0 w 12860709"/>
              <a:gd name="connsiteY8" fmla="*/ 374092 h 1199513"/>
              <a:gd name="connsiteX0" fmla="*/ 0 w 12866250"/>
              <a:gd name="connsiteY0" fmla="*/ 374092 h 1200615"/>
              <a:gd name="connsiteX1" fmla="*/ 374092 w 12866250"/>
              <a:gd name="connsiteY1" fmla="*/ 0 h 1200615"/>
              <a:gd name="connsiteX2" fmla="*/ 12486617 w 12866250"/>
              <a:gd name="connsiteY2" fmla="*/ 0 h 1200615"/>
              <a:gd name="connsiteX3" fmla="*/ 12860709 w 12866250"/>
              <a:gd name="connsiteY3" fmla="*/ 374092 h 1200615"/>
              <a:gd name="connsiteX4" fmla="*/ 12866250 w 12866250"/>
              <a:gd name="connsiteY4" fmla="*/ 1019385 h 1200615"/>
              <a:gd name="connsiteX5" fmla="*/ 12486617 w 12866250"/>
              <a:gd name="connsiteY5" fmla="*/ 1199513 h 1200615"/>
              <a:gd name="connsiteX6" fmla="*/ 241891 w 12866250"/>
              <a:gd name="connsiteY6" fmla="*/ 1194005 h 1200615"/>
              <a:gd name="connsiteX7" fmla="*/ 5508 w 12866250"/>
              <a:gd name="connsiteY7" fmla="*/ 1012708 h 1200615"/>
              <a:gd name="connsiteX8" fmla="*/ 0 w 12866250"/>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41891 w 12866324"/>
              <a:gd name="connsiteY6" fmla="*/ 1194005 h 1200615"/>
              <a:gd name="connsiteX7" fmla="*/ 5508 w 12866324"/>
              <a:gd name="connsiteY7" fmla="*/ 1012708 h 1200615"/>
              <a:gd name="connsiteX8" fmla="*/ 0 w 12866324"/>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41891 w 12866324"/>
              <a:gd name="connsiteY6" fmla="*/ 1194005 h 1200615"/>
              <a:gd name="connsiteX7" fmla="*/ 2076 w 12866324"/>
              <a:gd name="connsiteY7" fmla="*/ 1020659 h 1200615"/>
              <a:gd name="connsiteX8" fmla="*/ 0 w 12866324"/>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17868 w 12866324"/>
              <a:gd name="connsiteY6" fmla="*/ 1194005 h 1200615"/>
              <a:gd name="connsiteX7" fmla="*/ 2076 w 12866324"/>
              <a:gd name="connsiteY7" fmla="*/ 1020659 h 1200615"/>
              <a:gd name="connsiteX8" fmla="*/ 0 w 12866324"/>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17868 w 12866324"/>
              <a:gd name="connsiteY6" fmla="*/ 1194005 h 1200615"/>
              <a:gd name="connsiteX7" fmla="*/ 2076 w 12866324"/>
              <a:gd name="connsiteY7" fmla="*/ 1010057 h 1200615"/>
              <a:gd name="connsiteX8" fmla="*/ 0 w 12866324"/>
              <a:gd name="connsiteY8" fmla="*/ 374092 h 120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6324" h="1200615">
                <a:moveTo>
                  <a:pt x="0" y="374092"/>
                </a:moveTo>
                <a:cubicBezTo>
                  <a:pt x="0" y="167487"/>
                  <a:pt x="167487" y="0"/>
                  <a:pt x="374092" y="0"/>
                </a:cubicBezTo>
                <a:lnTo>
                  <a:pt x="12486617" y="0"/>
                </a:lnTo>
                <a:cubicBezTo>
                  <a:pt x="12693222" y="0"/>
                  <a:pt x="12860709" y="167487"/>
                  <a:pt x="12860709" y="374092"/>
                </a:cubicBezTo>
                <a:lnTo>
                  <a:pt x="12866250" y="1019385"/>
                </a:lnTo>
                <a:cubicBezTo>
                  <a:pt x="12866250" y="1225990"/>
                  <a:pt x="12876102" y="1199513"/>
                  <a:pt x="12669497" y="1199513"/>
                </a:cubicBezTo>
                <a:lnTo>
                  <a:pt x="217868" y="1194005"/>
                </a:lnTo>
                <a:cubicBezTo>
                  <a:pt x="11263" y="1194005"/>
                  <a:pt x="2076" y="1216662"/>
                  <a:pt x="2076" y="1010057"/>
                </a:cubicBezTo>
                <a:lnTo>
                  <a:pt x="0" y="374092"/>
                </a:lnTo>
                <a:close/>
              </a:path>
            </a:pathLst>
          </a:custGeom>
          <a:solidFill>
            <a:srgbClr val="7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accent1"/>
                </a:solidFill>
                <a:latin typeface="Calibri" panose="020F0502020204030204" pitchFamily="34" charset="0"/>
                <a:ea typeface="Calibri" panose="020F0502020204030204" pitchFamily="34" charset="0"/>
                <a:cs typeface="Calibri" panose="020F0502020204030204" pitchFamily="34" charset="0"/>
              </a:rPr>
              <a:t>Structures</a:t>
            </a:r>
            <a:endParaRPr lang="en-US"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038" name="TextBox 1037">
            <a:extLst>
              <a:ext uri="{FF2B5EF4-FFF2-40B4-BE49-F238E27FC236}">
                <a16:creationId xmlns:a16="http://schemas.microsoft.com/office/drawing/2014/main" id="{1A9CCEEC-3E2E-CC75-BE11-D9E6FE6F7F4B}"/>
              </a:ext>
            </a:extLst>
          </p:cNvPr>
          <p:cNvSpPr txBox="1"/>
          <p:nvPr/>
        </p:nvSpPr>
        <p:spPr>
          <a:xfrm>
            <a:off x="22228046" y="28294982"/>
            <a:ext cx="9844002" cy="6001643"/>
          </a:xfrm>
          <a:prstGeom prst="rect">
            <a:avLst/>
          </a:prstGeom>
          <a:noFill/>
        </p:spPr>
        <p:txBody>
          <a:bodyPr wrap="square" rtlCol="0">
            <a:spAutoFit/>
          </a:bodyPr>
          <a:lstStyle/>
          <a:p>
            <a:pPr marL="685800" indent="-685800">
              <a:buFont typeface="Arial" panose="020B0604020202020204" pitchFamily="34" charset="0"/>
              <a:buChar char="•"/>
            </a:pPr>
            <a:r>
              <a:rPr lang="en-US" sz="4800">
                <a:latin typeface="Calibri" panose="020F0502020204030204" pitchFamily="34" charset="0"/>
                <a:ea typeface="Calibri" panose="020F0502020204030204" pitchFamily="34" charset="0"/>
                <a:cs typeface="Calibri" panose="020F0502020204030204" pitchFamily="34" charset="0"/>
              </a:rPr>
              <a:t>1.5 kg mass budget required for Class 1 amateur rocket classification</a:t>
            </a:r>
          </a:p>
          <a:p>
            <a:pPr marL="685800" indent="-685800">
              <a:buFont typeface="Arial" panose="020B0604020202020204" pitchFamily="34" charset="0"/>
              <a:buChar char="•"/>
            </a:pPr>
            <a:r>
              <a:rPr lang="en-US" sz="4800">
                <a:latin typeface="Calibri" panose="020F0502020204030204" pitchFamily="34" charset="0"/>
                <a:ea typeface="Calibri" panose="020F0502020204030204" pitchFamily="34" charset="0"/>
                <a:cs typeface="Calibri" panose="020F0502020204030204" pitchFamily="34" charset="0"/>
              </a:rPr>
              <a:t>Overall safety factor of 1.4</a:t>
            </a:r>
          </a:p>
          <a:p>
            <a:r>
              <a:rPr lang="en-US" sz="4800">
                <a:latin typeface="Calibri" panose="020F0502020204030204" pitchFamily="34" charset="0"/>
                <a:ea typeface="Calibri" panose="020F0502020204030204" pitchFamily="34" charset="0"/>
                <a:cs typeface="Calibri" panose="020F0502020204030204" pitchFamily="34" charset="0"/>
              </a:rPr>
              <a:t>     (NASA-STD-5001)</a:t>
            </a:r>
          </a:p>
          <a:p>
            <a:pPr marL="685800" indent="-685800">
              <a:buFont typeface="Arial" panose="020B0604020202020204" pitchFamily="34" charset="0"/>
              <a:buChar char="•"/>
            </a:pPr>
            <a:r>
              <a:rPr lang="en-US" sz="4800">
                <a:latin typeface="Calibri" panose="020F0502020204030204" pitchFamily="34" charset="0"/>
                <a:ea typeface="Calibri" panose="020F0502020204030204" pitchFamily="34" charset="0"/>
                <a:cs typeface="Calibri" panose="020F0502020204030204" pitchFamily="34" charset="0"/>
              </a:rPr>
              <a:t>PLA and PA6-CF additive manufacturing leveraged to support complex component geometries</a:t>
            </a:r>
          </a:p>
          <a:p>
            <a:pPr marL="685800" indent="-685800">
              <a:buFont typeface="Arial" panose="020B0604020202020204" pitchFamily="34" charset="0"/>
              <a:buChar char="•"/>
            </a:pPr>
            <a:r>
              <a:rPr lang="en-US" sz="4800">
                <a:latin typeface="Calibri" panose="020F0502020204030204" pitchFamily="34" charset="0"/>
                <a:ea typeface="Calibri" panose="020F0502020204030204" pitchFamily="34" charset="0"/>
                <a:cs typeface="Calibri" panose="020F0502020204030204" pitchFamily="34" charset="0"/>
              </a:rPr>
              <a:t>Over 85% reusable structure</a:t>
            </a:r>
          </a:p>
        </p:txBody>
      </p:sp>
      <p:sp>
        <p:nvSpPr>
          <p:cNvPr id="45" name="Rectangle: Rounded Corners 1">
            <a:extLst>
              <a:ext uri="{FF2B5EF4-FFF2-40B4-BE49-F238E27FC236}">
                <a16:creationId xmlns:a16="http://schemas.microsoft.com/office/drawing/2014/main" id="{0D6F8FDD-0D5F-27E3-E85F-18E03C4548DF}"/>
              </a:ext>
            </a:extLst>
          </p:cNvPr>
          <p:cNvSpPr/>
          <p:nvPr/>
        </p:nvSpPr>
        <p:spPr>
          <a:xfrm flipH="1">
            <a:off x="11739489" y="27105982"/>
            <a:ext cx="10011740" cy="1200615"/>
          </a:xfrm>
          <a:custGeom>
            <a:avLst/>
            <a:gdLst>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374092 w 12860709"/>
              <a:gd name="connsiteY6" fmla="*/ 1199513 h 1199513"/>
              <a:gd name="connsiteX7" fmla="*/ 0 w 12860709"/>
              <a:gd name="connsiteY7" fmla="*/ 825421 h 1199513"/>
              <a:gd name="connsiteX8" fmla="*/ 0 w 12860709"/>
              <a:gd name="connsiteY8" fmla="*/ 374092 h 1199513"/>
              <a:gd name="connsiteX0" fmla="*/ 0 w 12860709"/>
              <a:gd name="connsiteY0" fmla="*/ 374092 h 1202988"/>
              <a:gd name="connsiteX1" fmla="*/ 374092 w 12860709"/>
              <a:gd name="connsiteY1" fmla="*/ 0 h 1202988"/>
              <a:gd name="connsiteX2" fmla="*/ 12486617 w 12860709"/>
              <a:gd name="connsiteY2" fmla="*/ 0 h 1202988"/>
              <a:gd name="connsiteX3" fmla="*/ 12860709 w 12860709"/>
              <a:gd name="connsiteY3" fmla="*/ 374092 h 1202988"/>
              <a:gd name="connsiteX4" fmla="*/ 12860709 w 12860709"/>
              <a:gd name="connsiteY4" fmla="*/ 825421 h 1202988"/>
              <a:gd name="connsiteX5" fmla="*/ 12486617 w 12860709"/>
              <a:gd name="connsiteY5" fmla="*/ 1199513 h 1202988"/>
              <a:gd name="connsiteX6" fmla="*/ 374092 w 12860709"/>
              <a:gd name="connsiteY6" fmla="*/ 1199513 h 1202988"/>
              <a:gd name="connsiteX7" fmla="*/ 0 w 12860709"/>
              <a:gd name="connsiteY7" fmla="*/ 1034742 h 1202988"/>
              <a:gd name="connsiteX8" fmla="*/ 0 w 12860709"/>
              <a:gd name="connsiteY8" fmla="*/ 374092 h 1202988"/>
              <a:gd name="connsiteX0" fmla="*/ 3 w 12860712"/>
              <a:gd name="connsiteY0" fmla="*/ 374092 h 1199513"/>
              <a:gd name="connsiteX1" fmla="*/ 374095 w 12860712"/>
              <a:gd name="connsiteY1" fmla="*/ 0 h 1199513"/>
              <a:gd name="connsiteX2" fmla="*/ 12486620 w 12860712"/>
              <a:gd name="connsiteY2" fmla="*/ 0 h 1199513"/>
              <a:gd name="connsiteX3" fmla="*/ 12860712 w 12860712"/>
              <a:gd name="connsiteY3" fmla="*/ 374092 h 1199513"/>
              <a:gd name="connsiteX4" fmla="*/ 12860712 w 12860712"/>
              <a:gd name="connsiteY4" fmla="*/ 825421 h 1199513"/>
              <a:gd name="connsiteX5" fmla="*/ 12486620 w 12860712"/>
              <a:gd name="connsiteY5" fmla="*/ 1199513 h 1199513"/>
              <a:gd name="connsiteX6" fmla="*/ 203334 w 12860712"/>
              <a:gd name="connsiteY6" fmla="*/ 1194005 h 1199513"/>
              <a:gd name="connsiteX7" fmla="*/ 3 w 12860712"/>
              <a:gd name="connsiteY7" fmla="*/ 1034742 h 1199513"/>
              <a:gd name="connsiteX8" fmla="*/ 3 w 12860712"/>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36382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5508 w 12860709"/>
              <a:gd name="connsiteY7" fmla="*/ 1012708 h 1199513"/>
              <a:gd name="connsiteX8" fmla="*/ 0 w 12860709"/>
              <a:gd name="connsiteY8" fmla="*/ 374092 h 1199513"/>
              <a:gd name="connsiteX0" fmla="*/ 0 w 12866250"/>
              <a:gd name="connsiteY0" fmla="*/ 374092 h 1200615"/>
              <a:gd name="connsiteX1" fmla="*/ 374092 w 12866250"/>
              <a:gd name="connsiteY1" fmla="*/ 0 h 1200615"/>
              <a:gd name="connsiteX2" fmla="*/ 12486617 w 12866250"/>
              <a:gd name="connsiteY2" fmla="*/ 0 h 1200615"/>
              <a:gd name="connsiteX3" fmla="*/ 12860709 w 12866250"/>
              <a:gd name="connsiteY3" fmla="*/ 374092 h 1200615"/>
              <a:gd name="connsiteX4" fmla="*/ 12866250 w 12866250"/>
              <a:gd name="connsiteY4" fmla="*/ 1019385 h 1200615"/>
              <a:gd name="connsiteX5" fmla="*/ 12486617 w 12866250"/>
              <a:gd name="connsiteY5" fmla="*/ 1199513 h 1200615"/>
              <a:gd name="connsiteX6" fmla="*/ 241891 w 12866250"/>
              <a:gd name="connsiteY6" fmla="*/ 1194005 h 1200615"/>
              <a:gd name="connsiteX7" fmla="*/ 5508 w 12866250"/>
              <a:gd name="connsiteY7" fmla="*/ 1012708 h 1200615"/>
              <a:gd name="connsiteX8" fmla="*/ 0 w 12866250"/>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41891 w 12866324"/>
              <a:gd name="connsiteY6" fmla="*/ 1194005 h 1200615"/>
              <a:gd name="connsiteX7" fmla="*/ 5508 w 12866324"/>
              <a:gd name="connsiteY7" fmla="*/ 1012708 h 1200615"/>
              <a:gd name="connsiteX8" fmla="*/ 0 w 12866324"/>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41891 w 12866324"/>
              <a:gd name="connsiteY6" fmla="*/ 1194005 h 1200615"/>
              <a:gd name="connsiteX7" fmla="*/ 2077 w 12866324"/>
              <a:gd name="connsiteY7" fmla="*/ 1015359 h 1200615"/>
              <a:gd name="connsiteX8" fmla="*/ 0 w 12866324"/>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14436 w 12866324"/>
              <a:gd name="connsiteY6" fmla="*/ 1194005 h 1200615"/>
              <a:gd name="connsiteX7" fmla="*/ 2077 w 12866324"/>
              <a:gd name="connsiteY7" fmla="*/ 1015359 h 1200615"/>
              <a:gd name="connsiteX8" fmla="*/ 0 w 12866324"/>
              <a:gd name="connsiteY8" fmla="*/ 374092 h 120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6324" h="1200615">
                <a:moveTo>
                  <a:pt x="0" y="374092"/>
                </a:moveTo>
                <a:cubicBezTo>
                  <a:pt x="0" y="167487"/>
                  <a:pt x="167487" y="0"/>
                  <a:pt x="374092" y="0"/>
                </a:cubicBezTo>
                <a:lnTo>
                  <a:pt x="12486617" y="0"/>
                </a:lnTo>
                <a:cubicBezTo>
                  <a:pt x="12693222" y="0"/>
                  <a:pt x="12860709" y="167487"/>
                  <a:pt x="12860709" y="374092"/>
                </a:cubicBezTo>
                <a:lnTo>
                  <a:pt x="12866250" y="1019385"/>
                </a:lnTo>
                <a:cubicBezTo>
                  <a:pt x="12866250" y="1225990"/>
                  <a:pt x="12876102" y="1199513"/>
                  <a:pt x="12669497" y="1199513"/>
                </a:cubicBezTo>
                <a:lnTo>
                  <a:pt x="214436" y="1194005"/>
                </a:lnTo>
                <a:cubicBezTo>
                  <a:pt x="7831" y="1194005"/>
                  <a:pt x="2077" y="1221964"/>
                  <a:pt x="2077" y="1015359"/>
                </a:cubicBezTo>
                <a:cubicBezTo>
                  <a:pt x="1385" y="801603"/>
                  <a:pt x="692" y="587848"/>
                  <a:pt x="0" y="374092"/>
                </a:cubicBezTo>
                <a:close/>
              </a:path>
            </a:pathLst>
          </a:custGeom>
          <a:solidFill>
            <a:srgbClr val="7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
            <a:extLst>
              <a:ext uri="{FF2B5EF4-FFF2-40B4-BE49-F238E27FC236}">
                <a16:creationId xmlns:a16="http://schemas.microsoft.com/office/drawing/2014/main" id="{A0664B5F-D726-728F-7F08-C4D4A8B89D69}"/>
              </a:ext>
            </a:extLst>
          </p:cNvPr>
          <p:cNvSpPr/>
          <p:nvPr/>
        </p:nvSpPr>
        <p:spPr>
          <a:xfrm>
            <a:off x="11739898" y="27105983"/>
            <a:ext cx="9936479" cy="1195626"/>
          </a:xfrm>
          <a:custGeom>
            <a:avLst/>
            <a:gdLst>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374092 w 12860709"/>
              <a:gd name="connsiteY6" fmla="*/ 1199513 h 1199513"/>
              <a:gd name="connsiteX7" fmla="*/ 0 w 12860709"/>
              <a:gd name="connsiteY7" fmla="*/ 825421 h 1199513"/>
              <a:gd name="connsiteX8" fmla="*/ 0 w 12860709"/>
              <a:gd name="connsiteY8" fmla="*/ 374092 h 1199513"/>
              <a:gd name="connsiteX0" fmla="*/ 0 w 12860709"/>
              <a:gd name="connsiteY0" fmla="*/ 374092 h 1202988"/>
              <a:gd name="connsiteX1" fmla="*/ 374092 w 12860709"/>
              <a:gd name="connsiteY1" fmla="*/ 0 h 1202988"/>
              <a:gd name="connsiteX2" fmla="*/ 12486617 w 12860709"/>
              <a:gd name="connsiteY2" fmla="*/ 0 h 1202988"/>
              <a:gd name="connsiteX3" fmla="*/ 12860709 w 12860709"/>
              <a:gd name="connsiteY3" fmla="*/ 374092 h 1202988"/>
              <a:gd name="connsiteX4" fmla="*/ 12860709 w 12860709"/>
              <a:gd name="connsiteY4" fmla="*/ 825421 h 1202988"/>
              <a:gd name="connsiteX5" fmla="*/ 12486617 w 12860709"/>
              <a:gd name="connsiteY5" fmla="*/ 1199513 h 1202988"/>
              <a:gd name="connsiteX6" fmla="*/ 374092 w 12860709"/>
              <a:gd name="connsiteY6" fmla="*/ 1199513 h 1202988"/>
              <a:gd name="connsiteX7" fmla="*/ 0 w 12860709"/>
              <a:gd name="connsiteY7" fmla="*/ 1034742 h 1202988"/>
              <a:gd name="connsiteX8" fmla="*/ 0 w 12860709"/>
              <a:gd name="connsiteY8" fmla="*/ 374092 h 1202988"/>
              <a:gd name="connsiteX0" fmla="*/ 3 w 12860712"/>
              <a:gd name="connsiteY0" fmla="*/ 374092 h 1199513"/>
              <a:gd name="connsiteX1" fmla="*/ 374095 w 12860712"/>
              <a:gd name="connsiteY1" fmla="*/ 0 h 1199513"/>
              <a:gd name="connsiteX2" fmla="*/ 12486620 w 12860712"/>
              <a:gd name="connsiteY2" fmla="*/ 0 h 1199513"/>
              <a:gd name="connsiteX3" fmla="*/ 12860712 w 12860712"/>
              <a:gd name="connsiteY3" fmla="*/ 374092 h 1199513"/>
              <a:gd name="connsiteX4" fmla="*/ 12860712 w 12860712"/>
              <a:gd name="connsiteY4" fmla="*/ 825421 h 1199513"/>
              <a:gd name="connsiteX5" fmla="*/ 12486620 w 12860712"/>
              <a:gd name="connsiteY5" fmla="*/ 1199513 h 1199513"/>
              <a:gd name="connsiteX6" fmla="*/ 203334 w 12860712"/>
              <a:gd name="connsiteY6" fmla="*/ 1194005 h 1199513"/>
              <a:gd name="connsiteX7" fmla="*/ 3 w 12860712"/>
              <a:gd name="connsiteY7" fmla="*/ 1034742 h 1199513"/>
              <a:gd name="connsiteX8" fmla="*/ 3 w 12860712"/>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36382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5508 w 12860709"/>
              <a:gd name="connsiteY7" fmla="*/ 1012708 h 1199513"/>
              <a:gd name="connsiteX8" fmla="*/ 0 w 12860709"/>
              <a:gd name="connsiteY8" fmla="*/ 374092 h 1199513"/>
              <a:gd name="connsiteX0" fmla="*/ 0 w 12866250"/>
              <a:gd name="connsiteY0" fmla="*/ 374092 h 1200615"/>
              <a:gd name="connsiteX1" fmla="*/ 374092 w 12866250"/>
              <a:gd name="connsiteY1" fmla="*/ 0 h 1200615"/>
              <a:gd name="connsiteX2" fmla="*/ 12486617 w 12866250"/>
              <a:gd name="connsiteY2" fmla="*/ 0 h 1200615"/>
              <a:gd name="connsiteX3" fmla="*/ 12860709 w 12866250"/>
              <a:gd name="connsiteY3" fmla="*/ 374092 h 1200615"/>
              <a:gd name="connsiteX4" fmla="*/ 12866250 w 12866250"/>
              <a:gd name="connsiteY4" fmla="*/ 1019385 h 1200615"/>
              <a:gd name="connsiteX5" fmla="*/ 12486617 w 12866250"/>
              <a:gd name="connsiteY5" fmla="*/ 1199513 h 1200615"/>
              <a:gd name="connsiteX6" fmla="*/ 241891 w 12866250"/>
              <a:gd name="connsiteY6" fmla="*/ 1194005 h 1200615"/>
              <a:gd name="connsiteX7" fmla="*/ 5508 w 12866250"/>
              <a:gd name="connsiteY7" fmla="*/ 1012708 h 1200615"/>
              <a:gd name="connsiteX8" fmla="*/ 0 w 12866250"/>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41891 w 12866324"/>
              <a:gd name="connsiteY6" fmla="*/ 1194005 h 1200615"/>
              <a:gd name="connsiteX7" fmla="*/ 5508 w 12866324"/>
              <a:gd name="connsiteY7" fmla="*/ 1012708 h 1200615"/>
              <a:gd name="connsiteX8" fmla="*/ 0 w 12866324"/>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41891 w 12866324"/>
              <a:gd name="connsiteY6" fmla="*/ 1194005 h 1200615"/>
              <a:gd name="connsiteX7" fmla="*/ 2077 w 12866324"/>
              <a:gd name="connsiteY7" fmla="*/ 1015359 h 1200615"/>
              <a:gd name="connsiteX8" fmla="*/ 0 w 12866324"/>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14436 w 12866324"/>
              <a:gd name="connsiteY6" fmla="*/ 1194005 h 1200615"/>
              <a:gd name="connsiteX7" fmla="*/ 2077 w 12866324"/>
              <a:gd name="connsiteY7" fmla="*/ 1015359 h 1200615"/>
              <a:gd name="connsiteX8" fmla="*/ 0 w 12866324"/>
              <a:gd name="connsiteY8" fmla="*/ 374092 h 120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6324" h="1200615">
                <a:moveTo>
                  <a:pt x="0" y="374092"/>
                </a:moveTo>
                <a:cubicBezTo>
                  <a:pt x="0" y="167487"/>
                  <a:pt x="167487" y="0"/>
                  <a:pt x="374092" y="0"/>
                </a:cubicBezTo>
                <a:lnTo>
                  <a:pt x="12486617" y="0"/>
                </a:lnTo>
                <a:cubicBezTo>
                  <a:pt x="12693222" y="0"/>
                  <a:pt x="12860709" y="167487"/>
                  <a:pt x="12860709" y="374092"/>
                </a:cubicBezTo>
                <a:lnTo>
                  <a:pt x="12866250" y="1019385"/>
                </a:lnTo>
                <a:cubicBezTo>
                  <a:pt x="12866250" y="1225990"/>
                  <a:pt x="12876102" y="1199513"/>
                  <a:pt x="12669497" y="1199513"/>
                </a:cubicBezTo>
                <a:lnTo>
                  <a:pt x="214436" y="1194005"/>
                </a:lnTo>
                <a:cubicBezTo>
                  <a:pt x="7831" y="1194005"/>
                  <a:pt x="2077" y="1221964"/>
                  <a:pt x="2077" y="1015359"/>
                </a:cubicBezTo>
                <a:cubicBezTo>
                  <a:pt x="1385" y="801603"/>
                  <a:pt x="692" y="587848"/>
                  <a:pt x="0" y="374092"/>
                </a:cubicBezTo>
                <a:close/>
              </a:path>
            </a:pathLst>
          </a:custGeom>
          <a:solidFill>
            <a:srgbClr val="7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accent1"/>
                </a:solidFill>
                <a:latin typeface="Calibri" panose="020F0502020204030204" pitchFamily="34" charset="0"/>
                <a:ea typeface="Calibri" panose="020F0502020204030204" pitchFamily="34" charset="0"/>
                <a:cs typeface="Calibri" panose="020F0502020204030204" pitchFamily="34" charset="0"/>
              </a:rPr>
              <a:t>Propulsion</a:t>
            </a:r>
            <a:endParaRPr lang="en-US">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46" name="Rectangle: Rounded Corners 1">
            <a:extLst>
              <a:ext uri="{FF2B5EF4-FFF2-40B4-BE49-F238E27FC236}">
                <a16:creationId xmlns:a16="http://schemas.microsoft.com/office/drawing/2014/main" id="{5297D7C5-D632-45BD-2EE3-8FDB294FBE58}"/>
              </a:ext>
            </a:extLst>
          </p:cNvPr>
          <p:cNvSpPr/>
          <p:nvPr/>
        </p:nvSpPr>
        <p:spPr>
          <a:xfrm flipH="1">
            <a:off x="1250310" y="27105982"/>
            <a:ext cx="9937510" cy="1200615"/>
          </a:xfrm>
          <a:custGeom>
            <a:avLst/>
            <a:gdLst>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374092 w 12860709"/>
              <a:gd name="connsiteY6" fmla="*/ 1199513 h 1199513"/>
              <a:gd name="connsiteX7" fmla="*/ 0 w 12860709"/>
              <a:gd name="connsiteY7" fmla="*/ 825421 h 1199513"/>
              <a:gd name="connsiteX8" fmla="*/ 0 w 12860709"/>
              <a:gd name="connsiteY8" fmla="*/ 374092 h 1199513"/>
              <a:gd name="connsiteX0" fmla="*/ 0 w 12860709"/>
              <a:gd name="connsiteY0" fmla="*/ 374092 h 1202988"/>
              <a:gd name="connsiteX1" fmla="*/ 374092 w 12860709"/>
              <a:gd name="connsiteY1" fmla="*/ 0 h 1202988"/>
              <a:gd name="connsiteX2" fmla="*/ 12486617 w 12860709"/>
              <a:gd name="connsiteY2" fmla="*/ 0 h 1202988"/>
              <a:gd name="connsiteX3" fmla="*/ 12860709 w 12860709"/>
              <a:gd name="connsiteY3" fmla="*/ 374092 h 1202988"/>
              <a:gd name="connsiteX4" fmla="*/ 12860709 w 12860709"/>
              <a:gd name="connsiteY4" fmla="*/ 825421 h 1202988"/>
              <a:gd name="connsiteX5" fmla="*/ 12486617 w 12860709"/>
              <a:gd name="connsiteY5" fmla="*/ 1199513 h 1202988"/>
              <a:gd name="connsiteX6" fmla="*/ 374092 w 12860709"/>
              <a:gd name="connsiteY6" fmla="*/ 1199513 h 1202988"/>
              <a:gd name="connsiteX7" fmla="*/ 0 w 12860709"/>
              <a:gd name="connsiteY7" fmla="*/ 1034742 h 1202988"/>
              <a:gd name="connsiteX8" fmla="*/ 0 w 12860709"/>
              <a:gd name="connsiteY8" fmla="*/ 374092 h 1202988"/>
              <a:gd name="connsiteX0" fmla="*/ 3 w 12860712"/>
              <a:gd name="connsiteY0" fmla="*/ 374092 h 1199513"/>
              <a:gd name="connsiteX1" fmla="*/ 374095 w 12860712"/>
              <a:gd name="connsiteY1" fmla="*/ 0 h 1199513"/>
              <a:gd name="connsiteX2" fmla="*/ 12486620 w 12860712"/>
              <a:gd name="connsiteY2" fmla="*/ 0 h 1199513"/>
              <a:gd name="connsiteX3" fmla="*/ 12860712 w 12860712"/>
              <a:gd name="connsiteY3" fmla="*/ 374092 h 1199513"/>
              <a:gd name="connsiteX4" fmla="*/ 12860712 w 12860712"/>
              <a:gd name="connsiteY4" fmla="*/ 825421 h 1199513"/>
              <a:gd name="connsiteX5" fmla="*/ 12486620 w 12860712"/>
              <a:gd name="connsiteY5" fmla="*/ 1199513 h 1199513"/>
              <a:gd name="connsiteX6" fmla="*/ 203334 w 12860712"/>
              <a:gd name="connsiteY6" fmla="*/ 1194005 h 1199513"/>
              <a:gd name="connsiteX7" fmla="*/ 3 w 12860712"/>
              <a:gd name="connsiteY7" fmla="*/ 1034742 h 1199513"/>
              <a:gd name="connsiteX8" fmla="*/ 3 w 12860712"/>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36382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5508 w 12860709"/>
              <a:gd name="connsiteY7" fmla="*/ 1012708 h 1199513"/>
              <a:gd name="connsiteX8" fmla="*/ 0 w 12860709"/>
              <a:gd name="connsiteY8" fmla="*/ 374092 h 1199513"/>
              <a:gd name="connsiteX0" fmla="*/ 0 w 12866250"/>
              <a:gd name="connsiteY0" fmla="*/ 374092 h 1200615"/>
              <a:gd name="connsiteX1" fmla="*/ 374092 w 12866250"/>
              <a:gd name="connsiteY1" fmla="*/ 0 h 1200615"/>
              <a:gd name="connsiteX2" fmla="*/ 12486617 w 12866250"/>
              <a:gd name="connsiteY2" fmla="*/ 0 h 1200615"/>
              <a:gd name="connsiteX3" fmla="*/ 12860709 w 12866250"/>
              <a:gd name="connsiteY3" fmla="*/ 374092 h 1200615"/>
              <a:gd name="connsiteX4" fmla="*/ 12866250 w 12866250"/>
              <a:gd name="connsiteY4" fmla="*/ 1019385 h 1200615"/>
              <a:gd name="connsiteX5" fmla="*/ 12486617 w 12866250"/>
              <a:gd name="connsiteY5" fmla="*/ 1199513 h 1200615"/>
              <a:gd name="connsiteX6" fmla="*/ 241891 w 12866250"/>
              <a:gd name="connsiteY6" fmla="*/ 1194005 h 1200615"/>
              <a:gd name="connsiteX7" fmla="*/ 5508 w 12866250"/>
              <a:gd name="connsiteY7" fmla="*/ 1012708 h 1200615"/>
              <a:gd name="connsiteX8" fmla="*/ 0 w 12866250"/>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41891 w 12866324"/>
              <a:gd name="connsiteY6" fmla="*/ 1194005 h 1200615"/>
              <a:gd name="connsiteX7" fmla="*/ 5508 w 12866324"/>
              <a:gd name="connsiteY7" fmla="*/ 1012708 h 1200615"/>
              <a:gd name="connsiteX8" fmla="*/ 0 w 12866324"/>
              <a:gd name="connsiteY8" fmla="*/ 374092 h 1200615"/>
              <a:gd name="connsiteX0" fmla="*/ 4757 w 12871081"/>
              <a:gd name="connsiteY0" fmla="*/ 374092 h 1200615"/>
              <a:gd name="connsiteX1" fmla="*/ 378849 w 12871081"/>
              <a:gd name="connsiteY1" fmla="*/ 0 h 1200615"/>
              <a:gd name="connsiteX2" fmla="*/ 12491374 w 12871081"/>
              <a:gd name="connsiteY2" fmla="*/ 0 h 1200615"/>
              <a:gd name="connsiteX3" fmla="*/ 12865466 w 12871081"/>
              <a:gd name="connsiteY3" fmla="*/ 374092 h 1200615"/>
              <a:gd name="connsiteX4" fmla="*/ 12871007 w 12871081"/>
              <a:gd name="connsiteY4" fmla="*/ 1019385 h 1200615"/>
              <a:gd name="connsiteX5" fmla="*/ 12674254 w 12871081"/>
              <a:gd name="connsiteY5" fmla="*/ 1199513 h 1200615"/>
              <a:gd name="connsiteX6" fmla="*/ 246648 w 12871081"/>
              <a:gd name="connsiteY6" fmla="*/ 1194005 h 1200615"/>
              <a:gd name="connsiteX7" fmla="*/ 0 w 12871081"/>
              <a:gd name="connsiteY7" fmla="*/ 1012708 h 1200615"/>
              <a:gd name="connsiteX8" fmla="*/ 4757 w 12871081"/>
              <a:gd name="connsiteY8" fmla="*/ 374092 h 1200615"/>
              <a:gd name="connsiteX0" fmla="*/ 1335 w 12867659"/>
              <a:gd name="connsiteY0" fmla="*/ 374092 h 1200615"/>
              <a:gd name="connsiteX1" fmla="*/ 375427 w 12867659"/>
              <a:gd name="connsiteY1" fmla="*/ 0 h 1200615"/>
              <a:gd name="connsiteX2" fmla="*/ 12487952 w 12867659"/>
              <a:gd name="connsiteY2" fmla="*/ 0 h 1200615"/>
              <a:gd name="connsiteX3" fmla="*/ 12862044 w 12867659"/>
              <a:gd name="connsiteY3" fmla="*/ 374092 h 1200615"/>
              <a:gd name="connsiteX4" fmla="*/ 12867585 w 12867659"/>
              <a:gd name="connsiteY4" fmla="*/ 1019385 h 1200615"/>
              <a:gd name="connsiteX5" fmla="*/ 12670832 w 12867659"/>
              <a:gd name="connsiteY5" fmla="*/ 1199513 h 1200615"/>
              <a:gd name="connsiteX6" fmla="*/ 243226 w 12867659"/>
              <a:gd name="connsiteY6" fmla="*/ 1194005 h 1200615"/>
              <a:gd name="connsiteX7" fmla="*/ 0 w 12867659"/>
              <a:gd name="connsiteY7" fmla="*/ 1015351 h 1200615"/>
              <a:gd name="connsiteX8" fmla="*/ 1335 w 12867659"/>
              <a:gd name="connsiteY8" fmla="*/ 374092 h 1200615"/>
              <a:gd name="connsiteX0" fmla="*/ 1335 w 12867659"/>
              <a:gd name="connsiteY0" fmla="*/ 374092 h 1200615"/>
              <a:gd name="connsiteX1" fmla="*/ 375427 w 12867659"/>
              <a:gd name="connsiteY1" fmla="*/ 0 h 1200615"/>
              <a:gd name="connsiteX2" fmla="*/ 12487952 w 12867659"/>
              <a:gd name="connsiteY2" fmla="*/ 0 h 1200615"/>
              <a:gd name="connsiteX3" fmla="*/ 12862044 w 12867659"/>
              <a:gd name="connsiteY3" fmla="*/ 374092 h 1200615"/>
              <a:gd name="connsiteX4" fmla="*/ 12867585 w 12867659"/>
              <a:gd name="connsiteY4" fmla="*/ 1019385 h 1200615"/>
              <a:gd name="connsiteX5" fmla="*/ 12670832 w 12867659"/>
              <a:gd name="connsiteY5" fmla="*/ 1199513 h 1200615"/>
              <a:gd name="connsiteX6" fmla="*/ 222693 w 12867659"/>
              <a:gd name="connsiteY6" fmla="*/ 1194005 h 1200615"/>
              <a:gd name="connsiteX7" fmla="*/ 0 w 12867659"/>
              <a:gd name="connsiteY7" fmla="*/ 1015351 h 1200615"/>
              <a:gd name="connsiteX8" fmla="*/ 1335 w 12867659"/>
              <a:gd name="connsiteY8" fmla="*/ 374092 h 120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7659" h="1200615">
                <a:moveTo>
                  <a:pt x="1335" y="374092"/>
                </a:moveTo>
                <a:cubicBezTo>
                  <a:pt x="1335" y="167487"/>
                  <a:pt x="168822" y="0"/>
                  <a:pt x="375427" y="0"/>
                </a:cubicBezTo>
                <a:lnTo>
                  <a:pt x="12487952" y="0"/>
                </a:lnTo>
                <a:cubicBezTo>
                  <a:pt x="12694557" y="0"/>
                  <a:pt x="12862044" y="167487"/>
                  <a:pt x="12862044" y="374092"/>
                </a:cubicBezTo>
                <a:lnTo>
                  <a:pt x="12867585" y="1019385"/>
                </a:lnTo>
                <a:cubicBezTo>
                  <a:pt x="12867585" y="1225990"/>
                  <a:pt x="12877437" y="1199513"/>
                  <a:pt x="12670832" y="1199513"/>
                </a:cubicBezTo>
                <a:lnTo>
                  <a:pt x="222693" y="1194005"/>
                </a:lnTo>
                <a:cubicBezTo>
                  <a:pt x="16088" y="1194005"/>
                  <a:pt x="0" y="1221956"/>
                  <a:pt x="0" y="1015351"/>
                </a:cubicBezTo>
                <a:cubicBezTo>
                  <a:pt x="1586" y="802479"/>
                  <a:pt x="-251" y="586964"/>
                  <a:pt x="1335" y="374092"/>
                </a:cubicBezTo>
                <a:close/>
              </a:path>
            </a:pathLst>
          </a:custGeom>
          <a:solidFill>
            <a:srgbClr val="7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Rounded Corners 1">
            <a:extLst>
              <a:ext uri="{FF2B5EF4-FFF2-40B4-BE49-F238E27FC236}">
                <a16:creationId xmlns:a16="http://schemas.microsoft.com/office/drawing/2014/main" id="{93F7F13B-0EB0-2A02-FCB9-F34BABB2F4D4}"/>
              </a:ext>
            </a:extLst>
          </p:cNvPr>
          <p:cNvSpPr/>
          <p:nvPr/>
        </p:nvSpPr>
        <p:spPr>
          <a:xfrm>
            <a:off x="1250719" y="27105982"/>
            <a:ext cx="9937510" cy="1200615"/>
          </a:xfrm>
          <a:custGeom>
            <a:avLst/>
            <a:gdLst>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374092 w 12860709"/>
              <a:gd name="connsiteY6" fmla="*/ 1199513 h 1199513"/>
              <a:gd name="connsiteX7" fmla="*/ 0 w 12860709"/>
              <a:gd name="connsiteY7" fmla="*/ 825421 h 1199513"/>
              <a:gd name="connsiteX8" fmla="*/ 0 w 12860709"/>
              <a:gd name="connsiteY8" fmla="*/ 374092 h 1199513"/>
              <a:gd name="connsiteX0" fmla="*/ 0 w 12860709"/>
              <a:gd name="connsiteY0" fmla="*/ 374092 h 1202988"/>
              <a:gd name="connsiteX1" fmla="*/ 374092 w 12860709"/>
              <a:gd name="connsiteY1" fmla="*/ 0 h 1202988"/>
              <a:gd name="connsiteX2" fmla="*/ 12486617 w 12860709"/>
              <a:gd name="connsiteY2" fmla="*/ 0 h 1202988"/>
              <a:gd name="connsiteX3" fmla="*/ 12860709 w 12860709"/>
              <a:gd name="connsiteY3" fmla="*/ 374092 h 1202988"/>
              <a:gd name="connsiteX4" fmla="*/ 12860709 w 12860709"/>
              <a:gd name="connsiteY4" fmla="*/ 825421 h 1202988"/>
              <a:gd name="connsiteX5" fmla="*/ 12486617 w 12860709"/>
              <a:gd name="connsiteY5" fmla="*/ 1199513 h 1202988"/>
              <a:gd name="connsiteX6" fmla="*/ 374092 w 12860709"/>
              <a:gd name="connsiteY6" fmla="*/ 1199513 h 1202988"/>
              <a:gd name="connsiteX7" fmla="*/ 0 w 12860709"/>
              <a:gd name="connsiteY7" fmla="*/ 1034742 h 1202988"/>
              <a:gd name="connsiteX8" fmla="*/ 0 w 12860709"/>
              <a:gd name="connsiteY8" fmla="*/ 374092 h 1202988"/>
              <a:gd name="connsiteX0" fmla="*/ 3 w 12860712"/>
              <a:gd name="connsiteY0" fmla="*/ 374092 h 1199513"/>
              <a:gd name="connsiteX1" fmla="*/ 374095 w 12860712"/>
              <a:gd name="connsiteY1" fmla="*/ 0 h 1199513"/>
              <a:gd name="connsiteX2" fmla="*/ 12486620 w 12860712"/>
              <a:gd name="connsiteY2" fmla="*/ 0 h 1199513"/>
              <a:gd name="connsiteX3" fmla="*/ 12860712 w 12860712"/>
              <a:gd name="connsiteY3" fmla="*/ 374092 h 1199513"/>
              <a:gd name="connsiteX4" fmla="*/ 12860712 w 12860712"/>
              <a:gd name="connsiteY4" fmla="*/ 825421 h 1199513"/>
              <a:gd name="connsiteX5" fmla="*/ 12486620 w 12860712"/>
              <a:gd name="connsiteY5" fmla="*/ 1199513 h 1199513"/>
              <a:gd name="connsiteX6" fmla="*/ 203334 w 12860712"/>
              <a:gd name="connsiteY6" fmla="*/ 1194005 h 1199513"/>
              <a:gd name="connsiteX7" fmla="*/ 3 w 12860712"/>
              <a:gd name="connsiteY7" fmla="*/ 1034742 h 1199513"/>
              <a:gd name="connsiteX8" fmla="*/ 3 w 12860712"/>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36382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5508 w 12860709"/>
              <a:gd name="connsiteY7" fmla="*/ 1012708 h 1199513"/>
              <a:gd name="connsiteX8" fmla="*/ 0 w 12860709"/>
              <a:gd name="connsiteY8" fmla="*/ 374092 h 1199513"/>
              <a:gd name="connsiteX0" fmla="*/ 0 w 12866250"/>
              <a:gd name="connsiteY0" fmla="*/ 374092 h 1200615"/>
              <a:gd name="connsiteX1" fmla="*/ 374092 w 12866250"/>
              <a:gd name="connsiteY1" fmla="*/ 0 h 1200615"/>
              <a:gd name="connsiteX2" fmla="*/ 12486617 w 12866250"/>
              <a:gd name="connsiteY2" fmla="*/ 0 h 1200615"/>
              <a:gd name="connsiteX3" fmla="*/ 12860709 w 12866250"/>
              <a:gd name="connsiteY3" fmla="*/ 374092 h 1200615"/>
              <a:gd name="connsiteX4" fmla="*/ 12866250 w 12866250"/>
              <a:gd name="connsiteY4" fmla="*/ 1019385 h 1200615"/>
              <a:gd name="connsiteX5" fmla="*/ 12486617 w 12866250"/>
              <a:gd name="connsiteY5" fmla="*/ 1199513 h 1200615"/>
              <a:gd name="connsiteX6" fmla="*/ 241891 w 12866250"/>
              <a:gd name="connsiteY6" fmla="*/ 1194005 h 1200615"/>
              <a:gd name="connsiteX7" fmla="*/ 5508 w 12866250"/>
              <a:gd name="connsiteY7" fmla="*/ 1012708 h 1200615"/>
              <a:gd name="connsiteX8" fmla="*/ 0 w 12866250"/>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41891 w 12866324"/>
              <a:gd name="connsiteY6" fmla="*/ 1194005 h 1200615"/>
              <a:gd name="connsiteX7" fmla="*/ 5508 w 12866324"/>
              <a:gd name="connsiteY7" fmla="*/ 1012708 h 1200615"/>
              <a:gd name="connsiteX8" fmla="*/ 0 w 12866324"/>
              <a:gd name="connsiteY8" fmla="*/ 374092 h 1200615"/>
              <a:gd name="connsiteX0" fmla="*/ 4757 w 12871081"/>
              <a:gd name="connsiteY0" fmla="*/ 374092 h 1200615"/>
              <a:gd name="connsiteX1" fmla="*/ 378849 w 12871081"/>
              <a:gd name="connsiteY1" fmla="*/ 0 h 1200615"/>
              <a:gd name="connsiteX2" fmla="*/ 12491374 w 12871081"/>
              <a:gd name="connsiteY2" fmla="*/ 0 h 1200615"/>
              <a:gd name="connsiteX3" fmla="*/ 12865466 w 12871081"/>
              <a:gd name="connsiteY3" fmla="*/ 374092 h 1200615"/>
              <a:gd name="connsiteX4" fmla="*/ 12871007 w 12871081"/>
              <a:gd name="connsiteY4" fmla="*/ 1019385 h 1200615"/>
              <a:gd name="connsiteX5" fmla="*/ 12674254 w 12871081"/>
              <a:gd name="connsiteY5" fmla="*/ 1199513 h 1200615"/>
              <a:gd name="connsiteX6" fmla="*/ 246648 w 12871081"/>
              <a:gd name="connsiteY6" fmla="*/ 1194005 h 1200615"/>
              <a:gd name="connsiteX7" fmla="*/ 0 w 12871081"/>
              <a:gd name="connsiteY7" fmla="*/ 1012708 h 1200615"/>
              <a:gd name="connsiteX8" fmla="*/ 4757 w 12871081"/>
              <a:gd name="connsiteY8" fmla="*/ 374092 h 1200615"/>
              <a:gd name="connsiteX0" fmla="*/ 1335 w 12867659"/>
              <a:gd name="connsiteY0" fmla="*/ 374092 h 1200615"/>
              <a:gd name="connsiteX1" fmla="*/ 375427 w 12867659"/>
              <a:gd name="connsiteY1" fmla="*/ 0 h 1200615"/>
              <a:gd name="connsiteX2" fmla="*/ 12487952 w 12867659"/>
              <a:gd name="connsiteY2" fmla="*/ 0 h 1200615"/>
              <a:gd name="connsiteX3" fmla="*/ 12862044 w 12867659"/>
              <a:gd name="connsiteY3" fmla="*/ 374092 h 1200615"/>
              <a:gd name="connsiteX4" fmla="*/ 12867585 w 12867659"/>
              <a:gd name="connsiteY4" fmla="*/ 1019385 h 1200615"/>
              <a:gd name="connsiteX5" fmla="*/ 12670832 w 12867659"/>
              <a:gd name="connsiteY5" fmla="*/ 1199513 h 1200615"/>
              <a:gd name="connsiteX6" fmla="*/ 243226 w 12867659"/>
              <a:gd name="connsiteY6" fmla="*/ 1194005 h 1200615"/>
              <a:gd name="connsiteX7" fmla="*/ 0 w 12867659"/>
              <a:gd name="connsiteY7" fmla="*/ 1015351 h 1200615"/>
              <a:gd name="connsiteX8" fmla="*/ 1335 w 12867659"/>
              <a:gd name="connsiteY8" fmla="*/ 374092 h 1200615"/>
              <a:gd name="connsiteX0" fmla="*/ 1335 w 12867659"/>
              <a:gd name="connsiteY0" fmla="*/ 374092 h 1200615"/>
              <a:gd name="connsiteX1" fmla="*/ 375427 w 12867659"/>
              <a:gd name="connsiteY1" fmla="*/ 0 h 1200615"/>
              <a:gd name="connsiteX2" fmla="*/ 12487952 w 12867659"/>
              <a:gd name="connsiteY2" fmla="*/ 0 h 1200615"/>
              <a:gd name="connsiteX3" fmla="*/ 12862044 w 12867659"/>
              <a:gd name="connsiteY3" fmla="*/ 374092 h 1200615"/>
              <a:gd name="connsiteX4" fmla="*/ 12867585 w 12867659"/>
              <a:gd name="connsiteY4" fmla="*/ 1019385 h 1200615"/>
              <a:gd name="connsiteX5" fmla="*/ 12670832 w 12867659"/>
              <a:gd name="connsiteY5" fmla="*/ 1199513 h 1200615"/>
              <a:gd name="connsiteX6" fmla="*/ 222693 w 12867659"/>
              <a:gd name="connsiteY6" fmla="*/ 1194005 h 1200615"/>
              <a:gd name="connsiteX7" fmla="*/ 0 w 12867659"/>
              <a:gd name="connsiteY7" fmla="*/ 1015351 h 1200615"/>
              <a:gd name="connsiteX8" fmla="*/ 1335 w 12867659"/>
              <a:gd name="connsiteY8" fmla="*/ 374092 h 120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7659" h="1200615">
                <a:moveTo>
                  <a:pt x="1335" y="374092"/>
                </a:moveTo>
                <a:cubicBezTo>
                  <a:pt x="1335" y="167487"/>
                  <a:pt x="168822" y="0"/>
                  <a:pt x="375427" y="0"/>
                </a:cubicBezTo>
                <a:lnTo>
                  <a:pt x="12487952" y="0"/>
                </a:lnTo>
                <a:cubicBezTo>
                  <a:pt x="12694557" y="0"/>
                  <a:pt x="12862044" y="167487"/>
                  <a:pt x="12862044" y="374092"/>
                </a:cubicBezTo>
                <a:lnTo>
                  <a:pt x="12867585" y="1019385"/>
                </a:lnTo>
                <a:cubicBezTo>
                  <a:pt x="12867585" y="1225990"/>
                  <a:pt x="12877437" y="1199513"/>
                  <a:pt x="12670832" y="1199513"/>
                </a:cubicBezTo>
                <a:lnTo>
                  <a:pt x="222693" y="1194005"/>
                </a:lnTo>
                <a:cubicBezTo>
                  <a:pt x="16088" y="1194005"/>
                  <a:pt x="0" y="1221956"/>
                  <a:pt x="0" y="1015351"/>
                </a:cubicBezTo>
                <a:cubicBezTo>
                  <a:pt x="1586" y="802479"/>
                  <a:pt x="-251" y="586964"/>
                  <a:pt x="1335" y="374092"/>
                </a:cubicBezTo>
                <a:close/>
              </a:path>
            </a:pathLst>
          </a:custGeom>
          <a:solidFill>
            <a:srgbClr val="7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accent1"/>
                </a:solidFill>
                <a:latin typeface="Calibri" panose="020F0502020204030204" pitchFamily="34" charset="0"/>
                <a:ea typeface="Calibri" panose="020F0502020204030204" pitchFamily="34" charset="0"/>
                <a:cs typeface="Calibri" panose="020F0502020204030204" pitchFamily="34" charset="0"/>
              </a:rPr>
              <a:t>Controls</a:t>
            </a:r>
            <a:endParaRPr lang="en-US">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Rectangle: Rounded Corners 1">
            <a:extLst>
              <a:ext uri="{FF2B5EF4-FFF2-40B4-BE49-F238E27FC236}">
                <a16:creationId xmlns:a16="http://schemas.microsoft.com/office/drawing/2014/main" id="{09AC0A26-8462-B59E-3E57-B607102E9647}"/>
              </a:ext>
            </a:extLst>
          </p:cNvPr>
          <p:cNvSpPr/>
          <p:nvPr/>
        </p:nvSpPr>
        <p:spPr>
          <a:xfrm>
            <a:off x="1288680" y="15735306"/>
            <a:ext cx="20438510" cy="1200615"/>
          </a:xfrm>
          <a:custGeom>
            <a:avLst/>
            <a:gdLst>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374092 w 12860709"/>
              <a:gd name="connsiteY6" fmla="*/ 1199513 h 1199513"/>
              <a:gd name="connsiteX7" fmla="*/ 0 w 12860709"/>
              <a:gd name="connsiteY7" fmla="*/ 825421 h 1199513"/>
              <a:gd name="connsiteX8" fmla="*/ 0 w 12860709"/>
              <a:gd name="connsiteY8" fmla="*/ 374092 h 1199513"/>
              <a:gd name="connsiteX0" fmla="*/ 0 w 12860709"/>
              <a:gd name="connsiteY0" fmla="*/ 374092 h 1202988"/>
              <a:gd name="connsiteX1" fmla="*/ 374092 w 12860709"/>
              <a:gd name="connsiteY1" fmla="*/ 0 h 1202988"/>
              <a:gd name="connsiteX2" fmla="*/ 12486617 w 12860709"/>
              <a:gd name="connsiteY2" fmla="*/ 0 h 1202988"/>
              <a:gd name="connsiteX3" fmla="*/ 12860709 w 12860709"/>
              <a:gd name="connsiteY3" fmla="*/ 374092 h 1202988"/>
              <a:gd name="connsiteX4" fmla="*/ 12860709 w 12860709"/>
              <a:gd name="connsiteY4" fmla="*/ 825421 h 1202988"/>
              <a:gd name="connsiteX5" fmla="*/ 12486617 w 12860709"/>
              <a:gd name="connsiteY5" fmla="*/ 1199513 h 1202988"/>
              <a:gd name="connsiteX6" fmla="*/ 374092 w 12860709"/>
              <a:gd name="connsiteY6" fmla="*/ 1199513 h 1202988"/>
              <a:gd name="connsiteX7" fmla="*/ 0 w 12860709"/>
              <a:gd name="connsiteY7" fmla="*/ 1034742 h 1202988"/>
              <a:gd name="connsiteX8" fmla="*/ 0 w 12860709"/>
              <a:gd name="connsiteY8" fmla="*/ 374092 h 1202988"/>
              <a:gd name="connsiteX0" fmla="*/ 3 w 12860712"/>
              <a:gd name="connsiteY0" fmla="*/ 374092 h 1199513"/>
              <a:gd name="connsiteX1" fmla="*/ 374095 w 12860712"/>
              <a:gd name="connsiteY1" fmla="*/ 0 h 1199513"/>
              <a:gd name="connsiteX2" fmla="*/ 12486620 w 12860712"/>
              <a:gd name="connsiteY2" fmla="*/ 0 h 1199513"/>
              <a:gd name="connsiteX3" fmla="*/ 12860712 w 12860712"/>
              <a:gd name="connsiteY3" fmla="*/ 374092 h 1199513"/>
              <a:gd name="connsiteX4" fmla="*/ 12860712 w 12860712"/>
              <a:gd name="connsiteY4" fmla="*/ 825421 h 1199513"/>
              <a:gd name="connsiteX5" fmla="*/ 12486620 w 12860712"/>
              <a:gd name="connsiteY5" fmla="*/ 1199513 h 1199513"/>
              <a:gd name="connsiteX6" fmla="*/ 203334 w 12860712"/>
              <a:gd name="connsiteY6" fmla="*/ 1194005 h 1199513"/>
              <a:gd name="connsiteX7" fmla="*/ 3 w 12860712"/>
              <a:gd name="connsiteY7" fmla="*/ 1034742 h 1199513"/>
              <a:gd name="connsiteX8" fmla="*/ 3 w 12860712"/>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36382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5508 w 12860709"/>
              <a:gd name="connsiteY7" fmla="*/ 1012708 h 1199513"/>
              <a:gd name="connsiteX8" fmla="*/ 0 w 12860709"/>
              <a:gd name="connsiteY8" fmla="*/ 374092 h 1199513"/>
              <a:gd name="connsiteX0" fmla="*/ 0 w 12866250"/>
              <a:gd name="connsiteY0" fmla="*/ 374092 h 1200615"/>
              <a:gd name="connsiteX1" fmla="*/ 374092 w 12866250"/>
              <a:gd name="connsiteY1" fmla="*/ 0 h 1200615"/>
              <a:gd name="connsiteX2" fmla="*/ 12486617 w 12866250"/>
              <a:gd name="connsiteY2" fmla="*/ 0 h 1200615"/>
              <a:gd name="connsiteX3" fmla="*/ 12860709 w 12866250"/>
              <a:gd name="connsiteY3" fmla="*/ 374092 h 1200615"/>
              <a:gd name="connsiteX4" fmla="*/ 12866250 w 12866250"/>
              <a:gd name="connsiteY4" fmla="*/ 1019385 h 1200615"/>
              <a:gd name="connsiteX5" fmla="*/ 12486617 w 12866250"/>
              <a:gd name="connsiteY5" fmla="*/ 1199513 h 1200615"/>
              <a:gd name="connsiteX6" fmla="*/ 241891 w 12866250"/>
              <a:gd name="connsiteY6" fmla="*/ 1194005 h 1200615"/>
              <a:gd name="connsiteX7" fmla="*/ 5508 w 12866250"/>
              <a:gd name="connsiteY7" fmla="*/ 1012708 h 1200615"/>
              <a:gd name="connsiteX8" fmla="*/ 0 w 12866250"/>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41891 w 12866324"/>
              <a:gd name="connsiteY6" fmla="*/ 1194005 h 1200615"/>
              <a:gd name="connsiteX7" fmla="*/ 5508 w 12866324"/>
              <a:gd name="connsiteY7" fmla="*/ 1012708 h 1200615"/>
              <a:gd name="connsiteX8" fmla="*/ 0 w 12866324"/>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41891 w 12866324"/>
              <a:gd name="connsiteY6" fmla="*/ 1194005 h 1200615"/>
              <a:gd name="connsiteX7" fmla="*/ 1865 w 12866324"/>
              <a:gd name="connsiteY7" fmla="*/ 1001133 h 1200615"/>
              <a:gd name="connsiteX8" fmla="*/ 0 w 12866324"/>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05459 w 12866324"/>
              <a:gd name="connsiteY6" fmla="*/ 1194005 h 1200615"/>
              <a:gd name="connsiteX7" fmla="*/ 1865 w 12866324"/>
              <a:gd name="connsiteY7" fmla="*/ 1001133 h 1200615"/>
              <a:gd name="connsiteX8" fmla="*/ 0 w 12866324"/>
              <a:gd name="connsiteY8" fmla="*/ 374092 h 120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6324" h="1200615">
                <a:moveTo>
                  <a:pt x="0" y="374092"/>
                </a:moveTo>
                <a:cubicBezTo>
                  <a:pt x="0" y="167487"/>
                  <a:pt x="167487" y="0"/>
                  <a:pt x="374092" y="0"/>
                </a:cubicBezTo>
                <a:lnTo>
                  <a:pt x="12486617" y="0"/>
                </a:lnTo>
                <a:cubicBezTo>
                  <a:pt x="12693222" y="0"/>
                  <a:pt x="12860709" y="167487"/>
                  <a:pt x="12860709" y="374092"/>
                </a:cubicBezTo>
                <a:lnTo>
                  <a:pt x="12866250" y="1019385"/>
                </a:lnTo>
                <a:cubicBezTo>
                  <a:pt x="12866250" y="1225990"/>
                  <a:pt x="12876102" y="1199513"/>
                  <a:pt x="12669497" y="1199513"/>
                </a:cubicBezTo>
                <a:lnTo>
                  <a:pt x="205459" y="1194005"/>
                </a:lnTo>
                <a:cubicBezTo>
                  <a:pt x="-1146" y="1194005"/>
                  <a:pt x="1865" y="1207738"/>
                  <a:pt x="1865" y="1001133"/>
                </a:cubicBezTo>
                <a:cubicBezTo>
                  <a:pt x="1243" y="792119"/>
                  <a:pt x="622" y="583106"/>
                  <a:pt x="0" y="374092"/>
                </a:cubicBezTo>
                <a:close/>
              </a:path>
            </a:pathLst>
          </a:custGeom>
          <a:solidFill>
            <a:srgbClr val="7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accent1"/>
                </a:solidFill>
                <a:latin typeface="Calibri" panose="020F0502020204030204" pitchFamily="34" charset="0"/>
                <a:ea typeface="Calibri" panose="020F0502020204030204" pitchFamily="34" charset="0"/>
                <a:cs typeface="Calibri" panose="020F0502020204030204" pitchFamily="34" charset="0"/>
              </a:rPr>
              <a:t>Vehicle Design</a:t>
            </a:r>
            <a:endParaRPr lang="en-US">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Rectangle: Rounded Corners 1">
            <a:extLst>
              <a:ext uri="{FF2B5EF4-FFF2-40B4-BE49-F238E27FC236}">
                <a16:creationId xmlns:a16="http://schemas.microsoft.com/office/drawing/2014/main" id="{0ECFE215-2710-A5E6-E015-3658E298063A}"/>
              </a:ext>
            </a:extLst>
          </p:cNvPr>
          <p:cNvSpPr/>
          <p:nvPr/>
        </p:nvSpPr>
        <p:spPr>
          <a:xfrm>
            <a:off x="22182368" y="15735306"/>
            <a:ext cx="20476468" cy="1200159"/>
          </a:xfrm>
          <a:custGeom>
            <a:avLst/>
            <a:gdLst>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374092 w 12860709"/>
              <a:gd name="connsiteY6" fmla="*/ 1199513 h 1199513"/>
              <a:gd name="connsiteX7" fmla="*/ 0 w 12860709"/>
              <a:gd name="connsiteY7" fmla="*/ 825421 h 1199513"/>
              <a:gd name="connsiteX8" fmla="*/ 0 w 12860709"/>
              <a:gd name="connsiteY8" fmla="*/ 374092 h 1199513"/>
              <a:gd name="connsiteX0" fmla="*/ 0 w 12860709"/>
              <a:gd name="connsiteY0" fmla="*/ 374092 h 1202988"/>
              <a:gd name="connsiteX1" fmla="*/ 374092 w 12860709"/>
              <a:gd name="connsiteY1" fmla="*/ 0 h 1202988"/>
              <a:gd name="connsiteX2" fmla="*/ 12486617 w 12860709"/>
              <a:gd name="connsiteY2" fmla="*/ 0 h 1202988"/>
              <a:gd name="connsiteX3" fmla="*/ 12860709 w 12860709"/>
              <a:gd name="connsiteY3" fmla="*/ 374092 h 1202988"/>
              <a:gd name="connsiteX4" fmla="*/ 12860709 w 12860709"/>
              <a:gd name="connsiteY4" fmla="*/ 825421 h 1202988"/>
              <a:gd name="connsiteX5" fmla="*/ 12486617 w 12860709"/>
              <a:gd name="connsiteY5" fmla="*/ 1199513 h 1202988"/>
              <a:gd name="connsiteX6" fmla="*/ 374092 w 12860709"/>
              <a:gd name="connsiteY6" fmla="*/ 1199513 h 1202988"/>
              <a:gd name="connsiteX7" fmla="*/ 0 w 12860709"/>
              <a:gd name="connsiteY7" fmla="*/ 1034742 h 1202988"/>
              <a:gd name="connsiteX8" fmla="*/ 0 w 12860709"/>
              <a:gd name="connsiteY8" fmla="*/ 374092 h 1202988"/>
              <a:gd name="connsiteX0" fmla="*/ 3 w 12860712"/>
              <a:gd name="connsiteY0" fmla="*/ 374092 h 1199513"/>
              <a:gd name="connsiteX1" fmla="*/ 374095 w 12860712"/>
              <a:gd name="connsiteY1" fmla="*/ 0 h 1199513"/>
              <a:gd name="connsiteX2" fmla="*/ 12486620 w 12860712"/>
              <a:gd name="connsiteY2" fmla="*/ 0 h 1199513"/>
              <a:gd name="connsiteX3" fmla="*/ 12860712 w 12860712"/>
              <a:gd name="connsiteY3" fmla="*/ 374092 h 1199513"/>
              <a:gd name="connsiteX4" fmla="*/ 12860712 w 12860712"/>
              <a:gd name="connsiteY4" fmla="*/ 825421 h 1199513"/>
              <a:gd name="connsiteX5" fmla="*/ 12486620 w 12860712"/>
              <a:gd name="connsiteY5" fmla="*/ 1199513 h 1199513"/>
              <a:gd name="connsiteX6" fmla="*/ 203334 w 12860712"/>
              <a:gd name="connsiteY6" fmla="*/ 1194005 h 1199513"/>
              <a:gd name="connsiteX7" fmla="*/ 3 w 12860712"/>
              <a:gd name="connsiteY7" fmla="*/ 1034742 h 1199513"/>
              <a:gd name="connsiteX8" fmla="*/ 3 w 12860712"/>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36382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5508 w 12860709"/>
              <a:gd name="connsiteY7" fmla="*/ 1012708 h 1199513"/>
              <a:gd name="connsiteX8" fmla="*/ 0 w 12860709"/>
              <a:gd name="connsiteY8" fmla="*/ 374092 h 1199513"/>
              <a:gd name="connsiteX0" fmla="*/ 0 w 12866250"/>
              <a:gd name="connsiteY0" fmla="*/ 374092 h 1200615"/>
              <a:gd name="connsiteX1" fmla="*/ 374092 w 12866250"/>
              <a:gd name="connsiteY1" fmla="*/ 0 h 1200615"/>
              <a:gd name="connsiteX2" fmla="*/ 12486617 w 12866250"/>
              <a:gd name="connsiteY2" fmla="*/ 0 h 1200615"/>
              <a:gd name="connsiteX3" fmla="*/ 12860709 w 12866250"/>
              <a:gd name="connsiteY3" fmla="*/ 374092 h 1200615"/>
              <a:gd name="connsiteX4" fmla="*/ 12866250 w 12866250"/>
              <a:gd name="connsiteY4" fmla="*/ 1019385 h 1200615"/>
              <a:gd name="connsiteX5" fmla="*/ 12486617 w 12866250"/>
              <a:gd name="connsiteY5" fmla="*/ 1199513 h 1200615"/>
              <a:gd name="connsiteX6" fmla="*/ 241891 w 12866250"/>
              <a:gd name="connsiteY6" fmla="*/ 1194005 h 1200615"/>
              <a:gd name="connsiteX7" fmla="*/ 5508 w 12866250"/>
              <a:gd name="connsiteY7" fmla="*/ 1012708 h 1200615"/>
              <a:gd name="connsiteX8" fmla="*/ 0 w 12866250"/>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41891 w 12866324"/>
              <a:gd name="connsiteY6" fmla="*/ 1194005 h 1200615"/>
              <a:gd name="connsiteX7" fmla="*/ 5508 w 12866324"/>
              <a:gd name="connsiteY7" fmla="*/ 1012708 h 1200615"/>
              <a:gd name="connsiteX8" fmla="*/ 0 w 12866324"/>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41891 w 12866324"/>
              <a:gd name="connsiteY6" fmla="*/ 1194005 h 1200615"/>
              <a:gd name="connsiteX7" fmla="*/ 2077 w 12866324"/>
              <a:gd name="connsiteY7" fmla="*/ 1007408 h 1200615"/>
              <a:gd name="connsiteX8" fmla="*/ 0 w 12866324"/>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11003 w 12866324"/>
              <a:gd name="connsiteY6" fmla="*/ 1194005 h 1200615"/>
              <a:gd name="connsiteX7" fmla="*/ 2077 w 12866324"/>
              <a:gd name="connsiteY7" fmla="*/ 1007408 h 1200615"/>
              <a:gd name="connsiteX8" fmla="*/ 0 w 12866324"/>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190665 w 12866324"/>
              <a:gd name="connsiteY6" fmla="*/ 1194005 h 1200615"/>
              <a:gd name="connsiteX7" fmla="*/ 2077 w 12866324"/>
              <a:gd name="connsiteY7" fmla="*/ 1007408 h 1200615"/>
              <a:gd name="connsiteX8" fmla="*/ 0 w 12866324"/>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194055 w 12866324"/>
              <a:gd name="connsiteY6" fmla="*/ 1194005 h 1200615"/>
              <a:gd name="connsiteX7" fmla="*/ 2077 w 12866324"/>
              <a:gd name="connsiteY7" fmla="*/ 1007408 h 1200615"/>
              <a:gd name="connsiteX8" fmla="*/ 0 w 12866324"/>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194055 w 12866324"/>
              <a:gd name="connsiteY6" fmla="*/ 1194005 h 1200615"/>
              <a:gd name="connsiteX7" fmla="*/ 382 w 12866324"/>
              <a:gd name="connsiteY7" fmla="*/ 1015503 h 1200615"/>
              <a:gd name="connsiteX8" fmla="*/ 0 w 12866324"/>
              <a:gd name="connsiteY8" fmla="*/ 374092 h 120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6324" h="1200615">
                <a:moveTo>
                  <a:pt x="0" y="374092"/>
                </a:moveTo>
                <a:cubicBezTo>
                  <a:pt x="0" y="167487"/>
                  <a:pt x="167487" y="0"/>
                  <a:pt x="374092" y="0"/>
                </a:cubicBezTo>
                <a:lnTo>
                  <a:pt x="12486617" y="0"/>
                </a:lnTo>
                <a:cubicBezTo>
                  <a:pt x="12693222" y="0"/>
                  <a:pt x="12860709" y="167487"/>
                  <a:pt x="12860709" y="374092"/>
                </a:cubicBezTo>
                <a:lnTo>
                  <a:pt x="12866250" y="1019385"/>
                </a:lnTo>
                <a:cubicBezTo>
                  <a:pt x="12866250" y="1225990"/>
                  <a:pt x="12876102" y="1199513"/>
                  <a:pt x="12669497" y="1199513"/>
                </a:cubicBezTo>
                <a:lnTo>
                  <a:pt x="194055" y="1194005"/>
                </a:lnTo>
                <a:cubicBezTo>
                  <a:pt x="-12550" y="1194005"/>
                  <a:pt x="382" y="1222108"/>
                  <a:pt x="382" y="1015503"/>
                </a:cubicBezTo>
                <a:cubicBezTo>
                  <a:pt x="-310" y="804398"/>
                  <a:pt x="692" y="585197"/>
                  <a:pt x="0" y="374092"/>
                </a:cubicBezTo>
                <a:close/>
              </a:path>
            </a:pathLst>
          </a:custGeom>
          <a:solidFill>
            <a:srgbClr val="7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accent1"/>
                </a:solidFill>
                <a:latin typeface="Calibri" panose="020F0502020204030204" pitchFamily="34" charset="0"/>
                <a:ea typeface="Calibri" panose="020F0502020204030204" pitchFamily="34" charset="0"/>
                <a:cs typeface="Calibri" panose="020F0502020204030204" pitchFamily="34" charset="0"/>
              </a:rPr>
              <a:t>Testing &amp; Validation</a:t>
            </a:r>
            <a:endParaRPr lang="en-US">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029" name="Rectangle: Rounded Corners 1">
            <a:extLst>
              <a:ext uri="{FF2B5EF4-FFF2-40B4-BE49-F238E27FC236}">
                <a16:creationId xmlns:a16="http://schemas.microsoft.com/office/drawing/2014/main" id="{A4146CFC-7DFF-4037-FD4C-2B46E15A721A}"/>
              </a:ext>
            </a:extLst>
          </p:cNvPr>
          <p:cNvSpPr/>
          <p:nvPr/>
        </p:nvSpPr>
        <p:spPr>
          <a:xfrm flipH="1">
            <a:off x="14988695" y="7203404"/>
            <a:ext cx="16463686" cy="1203840"/>
          </a:xfrm>
          <a:custGeom>
            <a:avLst/>
            <a:gdLst>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374092 w 12860709"/>
              <a:gd name="connsiteY6" fmla="*/ 1199513 h 1199513"/>
              <a:gd name="connsiteX7" fmla="*/ 0 w 12860709"/>
              <a:gd name="connsiteY7" fmla="*/ 825421 h 1199513"/>
              <a:gd name="connsiteX8" fmla="*/ 0 w 12860709"/>
              <a:gd name="connsiteY8" fmla="*/ 374092 h 1199513"/>
              <a:gd name="connsiteX0" fmla="*/ 0 w 12860709"/>
              <a:gd name="connsiteY0" fmla="*/ 374092 h 1202988"/>
              <a:gd name="connsiteX1" fmla="*/ 374092 w 12860709"/>
              <a:gd name="connsiteY1" fmla="*/ 0 h 1202988"/>
              <a:gd name="connsiteX2" fmla="*/ 12486617 w 12860709"/>
              <a:gd name="connsiteY2" fmla="*/ 0 h 1202988"/>
              <a:gd name="connsiteX3" fmla="*/ 12860709 w 12860709"/>
              <a:gd name="connsiteY3" fmla="*/ 374092 h 1202988"/>
              <a:gd name="connsiteX4" fmla="*/ 12860709 w 12860709"/>
              <a:gd name="connsiteY4" fmla="*/ 825421 h 1202988"/>
              <a:gd name="connsiteX5" fmla="*/ 12486617 w 12860709"/>
              <a:gd name="connsiteY5" fmla="*/ 1199513 h 1202988"/>
              <a:gd name="connsiteX6" fmla="*/ 374092 w 12860709"/>
              <a:gd name="connsiteY6" fmla="*/ 1199513 h 1202988"/>
              <a:gd name="connsiteX7" fmla="*/ 0 w 12860709"/>
              <a:gd name="connsiteY7" fmla="*/ 1034742 h 1202988"/>
              <a:gd name="connsiteX8" fmla="*/ 0 w 12860709"/>
              <a:gd name="connsiteY8" fmla="*/ 374092 h 1202988"/>
              <a:gd name="connsiteX0" fmla="*/ 3 w 12860712"/>
              <a:gd name="connsiteY0" fmla="*/ 374092 h 1199513"/>
              <a:gd name="connsiteX1" fmla="*/ 374095 w 12860712"/>
              <a:gd name="connsiteY1" fmla="*/ 0 h 1199513"/>
              <a:gd name="connsiteX2" fmla="*/ 12486620 w 12860712"/>
              <a:gd name="connsiteY2" fmla="*/ 0 h 1199513"/>
              <a:gd name="connsiteX3" fmla="*/ 12860712 w 12860712"/>
              <a:gd name="connsiteY3" fmla="*/ 374092 h 1199513"/>
              <a:gd name="connsiteX4" fmla="*/ 12860712 w 12860712"/>
              <a:gd name="connsiteY4" fmla="*/ 825421 h 1199513"/>
              <a:gd name="connsiteX5" fmla="*/ 12486620 w 12860712"/>
              <a:gd name="connsiteY5" fmla="*/ 1199513 h 1199513"/>
              <a:gd name="connsiteX6" fmla="*/ 203334 w 12860712"/>
              <a:gd name="connsiteY6" fmla="*/ 1194005 h 1199513"/>
              <a:gd name="connsiteX7" fmla="*/ 3 w 12860712"/>
              <a:gd name="connsiteY7" fmla="*/ 1034742 h 1199513"/>
              <a:gd name="connsiteX8" fmla="*/ 3 w 12860712"/>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36382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5508 w 12860709"/>
              <a:gd name="connsiteY7" fmla="*/ 1012708 h 1199513"/>
              <a:gd name="connsiteX8" fmla="*/ 0 w 12860709"/>
              <a:gd name="connsiteY8" fmla="*/ 374092 h 1199513"/>
              <a:gd name="connsiteX0" fmla="*/ 0 w 12866250"/>
              <a:gd name="connsiteY0" fmla="*/ 374092 h 1200615"/>
              <a:gd name="connsiteX1" fmla="*/ 374092 w 12866250"/>
              <a:gd name="connsiteY1" fmla="*/ 0 h 1200615"/>
              <a:gd name="connsiteX2" fmla="*/ 12486617 w 12866250"/>
              <a:gd name="connsiteY2" fmla="*/ 0 h 1200615"/>
              <a:gd name="connsiteX3" fmla="*/ 12860709 w 12866250"/>
              <a:gd name="connsiteY3" fmla="*/ 374092 h 1200615"/>
              <a:gd name="connsiteX4" fmla="*/ 12866250 w 12866250"/>
              <a:gd name="connsiteY4" fmla="*/ 1019385 h 1200615"/>
              <a:gd name="connsiteX5" fmla="*/ 12486617 w 12866250"/>
              <a:gd name="connsiteY5" fmla="*/ 1199513 h 1200615"/>
              <a:gd name="connsiteX6" fmla="*/ 241891 w 12866250"/>
              <a:gd name="connsiteY6" fmla="*/ 1194005 h 1200615"/>
              <a:gd name="connsiteX7" fmla="*/ 5508 w 12866250"/>
              <a:gd name="connsiteY7" fmla="*/ 1012708 h 1200615"/>
              <a:gd name="connsiteX8" fmla="*/ 0 w 12866250"/>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41891 w 12866324"/>
              <a:gd name="connsiteY6" fmla="*/ 1194005 h 1200615"/>
              <a:gd name="connsiteX7" fmla="*/ 5508 w 12866324"/>
              <a:gd name="connsiteY7" fmla="*/ 1012708 h 1200615"/>
              <a:gd name="connsiteX8" fmla="*/ 0 w 12866324"/>
              <a:gd name="connsiteY8" fmla="*/ 374092 h 1200615"/>
              <a:gd name="connsiteX0" fmla="*/ 544 w 12866868"/>
              <a:gd name="connsiteY0" fmla="*/ 374092 h 1200615"/>
              <a:gd name="connsiteX1" fmla="*/ 374636 w 12866868"/>
              <a:gd name="connsiteY1" fmla="*/ 0 h 1200615"/>
              <a:gd name="connsiteX2" fmla="*/ 12487161 w 12866868"/>
              <a:gd name="connsiteY2" fmla="*/ 0 h 1200615"/>
              <a:gd name="connsiteX3" fmla="*/ 12861253 w 12866868"/>
              <a:gd name="connsiteY3" fmla="*/ 374092 h 1200615"/>
              <a:gd name="connsiteX4" fmla="*/ 12866794 w 12866868"/>
              <a:gd name="connsiteY4" fmla="*/ 1019385 h 1200615"/>
              <a:gd name="connsiteX5" fmla="*/ 12670041 w 12866868"/>
              <a:gd name="connsiteY5" fmla="*/ 1199513 h 1200615"/>
              <a:gd name="connsiteX6" fmla="*/ 242435 w 12866868"/>
              <a:gd name="connsiteY6" fmla="*/ 1194005 h 1200615"/>
              <a:gd name="connsiteX7" fmla="*/ 0 w 12866868"/>
              <a:gd name="connsiteY7" fmla="*/ 1032060 h 1200615"/>
              <a:gd name="connsiteX8" fmla="*/ 544 w 12866868"/>
              <a:gd name="connsiteY8" fmla="*/ 374092 h 1200615"/>
              <a:gd name="connsiteX0" fmla="*/ 544 w 12866868"/>
              <a:gd name="connsiteY0" fmla="*/ 374092 h 1200615"/>
              <a:gd name="connsiteX1" fmla="*/ 374636 w 12866868"/>
              <a:gd name="connsiteY1" fmla="*/ 0 h 1200615"/>
              <a:gd name="connsiteX2" fmla="*/ 12487161 w 12866868"/>
              <a:gd name="connsiteY2" fmla="*/ 0 h 1200615"/>
              <a:gd name="connsiteX3" fmla="*/ 12861253 w 12866868"/>
              <a:gd name="connsiteY3" fmla="*/ 374092 h 1200615"/>
              <a:gd name="connsiteX4" fmla="*/ 12866794 w 12866868"/>
              <a:gd name="connsiteY4" fmla="*/ 1019385 h 1200615"/>
              <a:gd name="connsiteX5" fmla="*/ 12670041 w 12866868"/>
              <a:gd name="connsiteY5" fmla="*/ 1199513 h 1200615"/>
              <a:gd name="connsiteX6" fmla="*/ 242435 w 12866868"/>
              <a:gd name="connsiteY6" fmla="*/ 1194005 h 1200615"/>
              <a:gd name="connsiteX7" fmla="*/ 0 w 12866868"/>
              <a:gd name="connsiteY7" fmla="*/ 1012708 h 1200615"/>
              <a:gd name="connsiteX8" fmla="*/ 544 w 12866868"/>
              <a:gd name="connsiteY8" fmla="*/ 374092 h 1200615"/>
              <a:gd name="connsiteX0" fmla="*/ 544 w 12866868"/>
              <a:gd name="connsiteY0" fmla="*/ 374092 h 1200615"/>
              <a:gd name="connsiteX1" fmla="*/ 374636 w 12866868"/>
              <a:gd name="connsiteY1" fmla="*/ 0 h 1200615"/>
              <a:gd name="connsiteX2" fmla="*/ 12487161 w 12866868"/>
              <a:gd name="connsiteY2" fmla="*/ 0 h 1200615"/>
              <a:gd name="connsiteX3" fmla="*/ 12861253 w 12866868"/>
              <a:gd name="connsiteY3" fmla="*/ 374092 h 1200615"/>
              <a:gd name="connsiteX4" fmla="*/ 12866794 w 12866868"/>
              <a:gd name="connsiteY4" fmla="*/ 1019385 h 1200615"/>
              <a:gd name="connsiteX5" fmla="*/ 12670041 w 12866868"/>
              <a:gd name="connsiteY5" fmla="*/ 1199513 h 1200615"/>
              <a:gd name="connsiteX6" fmla="*/ 221253 w 12866868"/>
              <a:gd name="connsiteY6" fmla="*/ 1194005 h 1200615"/>
              <a:gd name="connsiteX7" fmla="*/ 0 w 12866868"/>
              <a:gd name="connsiteY7" fmla="*/ 1012708 h 1200615"/>
              <a:gd name="connsiteX8" fmla="*/ 544 w 12866868"/>
              <a:gd name="connsiteY8" fmla="*/ 374092 h 1200615"/>
              <a:gd name="connsiteX0" fmla="*/ 5010 w 12871334"/>
              <a:gd name="connsiteY0" fmla="*/ 374092 h 1200615"/>
              <a:gd name="connsiteX1" fmla="*/ 379102 w 12871334"/>
              <a:gd name="connsiteY1" fmla="*/ 0 h 1200615"/>
              <a:gd name="connsiteX2" fmla="*/ 12491627 w 12871334"/>
              <a:gd name="connsiteY2" fmla="*/ 0 h 1200615"/>
              <a:gd name="connsiteX3" fmla="*/ 12865719 w 12871334"/>
              <a:gd name="connsiteY3" fmla="*/ 374092 h 1200615"/>
              <a:gd name="connsiteX4" fmla="*/ 12871260 w 12871334"/>
              <a:gd name="connsiteY4" fmla="*/ 1019385 h 1200615"/>
              <a:gd name="connsiteX5" fmla="*/ 12674507 w 12871334"/>
              <a:gd name="connsiteY5" fmla="*/ 1199513 h 1200615"/>
              <a:gd name="connsiteX6" fmla="*/ 225719 w 12871334"/>
              <a:gd name="connsiteY6" fmla="*/ 1194005 h 1200615"/>
              <a:gd name="connsiteX7" fmla="*/ 0 w 12871334"/>
              <a:gd name="connsiteY7" fmla="*/ 1022192 h 1200615"/>
              <a:gd name="connsiteX8" fmla="*/ 5010 w 12871334"/>
              <a:gd name="connsiteY8" fmla="*/ 374092 h 1200615"/>
              <a:gd name="connsiteX0" fmla="*/ 5010 w 12871334"/>
              <a:gd name="connsiteY0" fmla="*/ 374092 h 1200615"/>
              <a:gd name="connsiteX1" fmla="*/ 379102 w 12871334"/>
              <a:gd name="connsiteY1" fmla="*/ 0 h 1200615"/>
              <a:gd name="connsiteX2" fmla="*/ 12491627 w 12871334"/>
              <a:gd name="connsiteY2" fmla="*/ 0 h 1200615"/>
              <a:gd name="connsiteX3" fmla="*/ 12865719 w 12871334"/>
              <a:gd name="connsiteY3" fmla="*/ 374092 h 1200615"/>
              <a:gd name="connsiteX4" fmla="*/ 12871260 w 12871334"/>
              <a:gd name="connsiteY4" fmla="*/ 1019385 h 1200615"/>
              <a:gd name="connsiteX5" fmla="*/ 12674507 w 12871334"/>
              <a:gd name="connsiteY5" fmla="*/ 1199513 h 1200615"/>
              <a:gd name="connsiteX6" fmla="*/ 225719 w 12871334"/>
              <a:gd name="connsiteY6" fmla="*/ 1194005 h 1200615"/>
              <a:gd name="connsiteX7" fmla="*/ 0 w 12871334"/>
              <a:gd name="connsiteY7" fmla="*/ 1016502 h 1200615"/>
              <a:gd name="connsiteX8" fmla="*/ 5010 w 12871334"/>
              <a:gd name="connsiteY8" fmla="*/ 374092 h 1200615"/>
              <a:gd name="connsiteX0" fmla="*/ 5010 w 12871334"/>
              <a:gd name="connsiteY0" fmla="*/ 374092 h 1200615"/>
              <a:gd name="connsiteX1" fmla="*/ 379102 w 12871334"/>
              <a:gd name="connsiteY1" fmla="*/ 0 h 1200615"/>
              <a:gd name="connsiteX2" fmla="*/ 12491627 w 12871334"/>
              <a:gd name="connsiteY2" fmla="*/ 0 h 1200615"/>
              <a:gd name="connsiteX3" fmla="*/ 12865719 w 12871334"/>
              <a:gd name="connsiteY3" fmla="*/ 374092 h 1200615"/>
              <a:gd name="connsiteX4" fmla="*/ 12871260 w 12871334"/>
              <a:gd name="connsiteY4" fmla="*/ 1019385 h 1200615"/>
              <a:gd name="connsiteX5" fmla="*/ 12674507 w 12871334"/>
              <a:gd name="connsiteY5" fmla="*/ 1199513 h 1200615"/>
              <a:gd name="connsiteX6" fmla="*/ 210832 w 12871334"/>
              <a:gd name="connsiteY6" fmla="*/ 1190211 h 1200615"/>
              <a:gd name="connsiteX7" fmla="*/ 0 w 12871334"/>
              <a:gd name="connsiteY7" fmla="*/ 1016502 h 1200615"/>
              <a:gd name="connsiteX8" fmla="*/ 5010 w 12871334"/>
              <a:gd name="connsiteY8" fmla="*/ 374092 h 1200615"/>
              <a:gd name="connsiteX0" fmla="*/ 5010 w 12865719"/>
              <a:gd name="connsiteY0" fmla="*/ 374092 h 1200421"/>
              <a:gd name="connsiteX1" fmla="*/ 379102 w 12865719"/>
              <a:gd name="connsiteY1" fmla="*/ 0 h 1200421"/>
              <a:gd name="connsiteX2" fmla="*/ 12491627 w 12865719"/>
              <a:gd name="connsiteY2" fmla="*/ 0 h 1200421"/>
              <a:gd name="connsiteX3" fmla="*/ 12865719 w 12865719"/>
              <a:gd name="connsiteY3" fmla="*/ 374092 h 1200421"/>
              <a:gd name="connsiteX4" fmla="*/ 12865305 w 12865719"/>
              <a:gd name="connsiteY4" fmla="*/ 1017488 h 1200421"/>
              <a:gd name="connsiteX5" fmla="*/ 12674507 w 12865719"/>
              <a:gd name="connsiteY5" fmla="*/ 1199513 h 1200421"/>
              <a:gd name="connsiteX6" fmla="*/ 210832 w 12865719"/>
              <a:gd name="connsiteY6" fmla="*/ 1190211 h 1200421"/>
              <a:gd name="connsiteX7" fmla="*/ 0 w 12865719"/>
              <a:gd name="connsiteY7" fmla="*/ 1016502 h 1200421"/>
              <a:gd name="connsiteX8" fmla="*/ 5010 w 12865719"/>
              <a:gd name="connsiteY8" fmla="*/ 374092 h 1200421"/>
              <a:gd name="connsiteX0" fmla="*/ 5010 w 12865963"/>
              <a:gd name="connsiteY0" fmla="*/ 374092 h 1198718"/>
              <a:gd name="connsiteX1" fmla="*/ 379102 w 12865963"/>
              <a:gd name="connsiteY1" fmla="*/ 0 h 1198718"/>
              <a:gd name="connsiteX2" fmla="*/ 12491627 w 12865963"/>
              <a:gd name="connsiteY2" fmla="*/ 0 h 1198718"/>
              <a:gd name="connsiteX3" fmla="*/ 12865719 w 12865963"/>
              <a:gd name="connsiteY3" fmla="*/ 374092 h 1198718"/>
              <a:gd name="connsiteX4" fmla="*/ 12865305 w 12865963"/>
              <a:gd name="connsiteY4" fmla="*/ 1017488 h 1198718"/>
              <a:gd name="connsiteX5" fmla="*/ 12680462 w 12865963"/>
              <a:gd name="connsiteY5" fmla="*/ 1197616 h 1198718"/>
              <a:gd name="connsiteX6" fmla="*/ 210832 w 12865963"/>
              <a:gd name="connsiteY6" fmla="*/ 1190211 h 1198718"/>
              <a:gd name="connsiteX7" fmla="*/ 0 w 12865963"/>
              <a:gd name="connsiteY7" fmla="*/ 1016502 h 1198718"/>
              <a:gd name="connsiteX8" fmla="*/ 5010 w 12865963"/>
              <a:gd name="connsiteY8" fmla="*/ 374092 h 119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5963" h="1198718">
                <a:moveTo>
                  <a:pt x="5010" y="374092"/>
                </a:moveTo>
                <a:cubicBezTo>
                  <a:pt x="5010" y="167487"/>
                  <a:pt x="172497" y="0"/>
                  <a:pt x="379102" y="0"/>
                </a:cubicBezTo>
                <a:lnTo>
                  <a:pt x="12491627" y="0"/>
                </a:lnTo>
                <a:cubicBezTo>
                  <a:pt x="12698232" y="0"/>
                  <a:pt x="12865719" y="167487"/>
                  <a:pt x="12865719" y="374092"/>
                </a:cubicBezTo>
                <a:lnTo>
                  <a:pt x="12865305" y="1017488"/>
                </a:lnTo>
                <a:cubicBezTo>
                  <a:pt x="12865305" y="1224093"/>
                  <a:pt x="12887067" y="1197616"/>
                  <a:pt x="12680462" y="1197616"/>
                </a:cubicBezTo>
                <a:lnTo>
                  <a:pt x="210832" y="1190211"/>
                </a:lnTo>
                <a:cubicBezTo>
                  <a:pt x="4227" y="1190211"/>
                  <a:pt x="0" y="1223107"/>
                  <a:pt x="0" y="1016502"/>
                </a:cubicBezTo>
                <a:cubicBezTo>
                  <a:pt x="181" y="797179"/>
                  <a:pt x="4829" y="593415"/>
                  <a:pt x="5010" y="374092"/>
                </a:cubicBezTo>
                <a:close/>
              </a:path>
            </a:pathLst>
          </a:custGeom>
          <a:solidFill>
            <a:srgbClr val="7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tabLst>
                <a:tab pos="8975725" algn="l"/>
              </a:tabLst>
            </a:pPr>
            <a:endParaRPr lang="en-US">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027" name="Rectangle: Rounded Corners 1">
            <a:extLst>
              <a:ext uri="{FF2B5EF4-FFF2-40B4-BE49-F238E27FC236}">
                <a16:creationId xmlns:a16="http://schemas.microsoft.com/office/drawing/2014/main" id="{09EA2901-D3DB-53D6-996E-D38199A6FE8A}"/>
              </a:ext>
            </a:extLst>
          </p:cNvPr>
          <p:cNvSpPr/>
          <p:nvPr/>
        </p:nvSpPr>
        <p:spPr>
          <a:xfrm flipH="1">
            <a:off x="31649158" y="7198171"/>
            <a:ext cx="10849970" cy="1200614"/>
          </a:xfrm>
          <a:custGeom>
            <a:avLst/>
            <a:gdLst>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374092 w 12860709"/>
              <a:gd name="connsiteY6" fmla="*/ 1199513 h 1199513"/>
              <a:gd name="connsiteX7" fmla="*/ 0 w 12860709"/>
              <a:gd name="connsiteY7" fmla="*/ 825421 h 1199513"/>
              <a:gd name="connsiteX8" fmla="*/ 0 w 12860709"/>
              <a:gd name="connsiteY8" fmla="*/ 374092 h 1199513"/>
              <a:gd name="connsiteX0" fmla="*/ 0 w 12860709"/>
              <a:gd name="connsiteY0" fmla="*/ 374092 h 1202988"/>
              <a:gd name="connsiteX1" fmla="*/ 374092 w 12860709"/>
              <a:gd name="connsiteY1" fmla="*/ 0 h 1202988"/>
              <a:gd name="connsiteX2" fmla="*/ 12486617 w 12860709"/>
              <a:gd name="connsiteY2" fmla="*/ 0 h 1202988"/>
              <a:gd name="connsiteX3" fmla="*/ 12860709 w 12860709"/>
              <a:gd name="connsiteY3" fmla="*/ 374092 h 1202988"/>
              <a:gd name="connsiteX4" fmla="*/ 12860709 w 12860709"/>
              <a:gd name="connsiteY4" fmla="*/ 825421 h 1202988"/>
              <a:gd name="connsiteX5" fmla="*/ 12486617 w 12860709"/>
              <a:gd name="connsiteY5" fmla="*/ 1199513 h 1202988"/>
              <a:gd name="connsiteX6" fmla="*/ 374092 w 12860709"/>
              <a:gd name="connsiteY6" fmla="*/ 1199513 h 1202988"/>
              <a:gd name="connsiteX7" fmla="*/ 0 w 12860709"/>
              <a:gd name="connsiteY7" fmla="*/ 1034742 h 1202988"/>
              <a:gd name="connsiteX8" fmla="*/ 0 w 12860709"/>
              <a:gd name="connsiteY8" fmla="*/ 374092 h 1202988"/>
              <a:gd name="connsiteX0" fmla="*/ 3 w 12860712"/>
              <a:gd name="connsiteY0" fmla="*/ 374092 h 1199513"/>
              <a:gd name="connsiteX1" fmla="*/ 374095 w 12860712"/>
              <a:gd name="connsiteY1" fmla="*/ 0 h 1199513"/>
              <a:gd name="connsiteX2" fmla="*/ 12486620 w 12860712"/>
              <a:gd name="connsiteY2" fmla="*/ 0 h 1199513"/>
              <a:gd name="connsiteX3" fmla="*/ 12860712 w 12860712"/>
              <a:gd name="connsiteY3" fmla="*/ 374092 h 1199513"/>
              <a:gd name="connsiteX4" fmla="*/ 12860712 w 12860712"/>
              <a:gd name="connsiteY4" fmla="*/ 825421 h 1199513"/>
              <a:gd name="connsiteX5" fmla="*/ 12486620 w 12860712"/>
              <a:gd name="connsiteY5" fmla="*/ 1199513 h 1199513"/>
              <a:gd name="connsiteX6" fmla="*/ 203334 w 12860712"/>
              <a:gd name="connsiteY6" fmla="*/ 1194005 h 1199513"/>
              <a:gd name="connsiteX7" fmla="*/ 3 w 12860712"/>
              <a:gd name="connsiteY7" fmla="*/ 1034742 h 1199513"/>
              <a:gd name="connsiteX8" fmla="*/ 3 w 12860712"/>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36382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5508 w 12860709"/>
              <a:gd name="connsiteY7" fmla="*/ 1012708 h 1199513"/>
              <a:gd name="connsiteX8" fmla="*/ 0 w 12860709"/>
              <a:gd name="connsiteY8" fmla="*/ 374092 h 1199513"/>
              <a:gd name="connsiteX0" fmla="*/ 0 w 12866250"/>
              <a:gd name="connsiteY0" fmla="*/ 374092 h 1200615"/>
              <a:gd name="connsiteX1" fmla="*/ 374092 w 12866250"/>
              <a:gd name="connsiteY1" fmla="*/ 0 h 1200615"/>
              <a:gd name="connsiteX2" fmla="*/ 12486617 w 12866250"/>
              <a:gd name="connsiteY2" fmla="*/ 0 h 1200615"/>
              <a:gd name="connsiteX3" fmla="*/ 12860709 w 12866250"/>
              <a:gd name="connsiteY3" fmla="*/ 374092 h 1200615"/>
              <a:gd name="connsiteX4" fmla="*/ 12866250 w 12866250"/>
              <a:gd name="connsiteY4" fmla="*/ 1019385 h 1200615"/>
              <a:gd name="connsiteX5" fmla="*/ 12486617 w 12866250"/>
              <a:gd name="connsiteY5" fmla="*/ 1199513 h 1200615"/>
              <a:gd name="connsiteX6" fmla="*/ 241891 w 12866250"/>
              <a:gd name="connsiteY6" fmla="*/ 1194005 h 1200615"/>
              <a:gd name="connsiteX7" fmla="*/ 5508 w 12866250"/>
              <a:gd name="connsiteY7" fmla="*/ 1012708 h 1200615"/>
              <a:gd name="connsiteX8" fmla="*/ 0 w 12866250"/>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41891 w 12866324"/>
              <a:gd name="connsiteY6" fmla="*/ 1194005 h 1200615"/>
              <a:gd name="connsiteX7" fmla="*/ 5508 w 12866324"/>
              <a:gd name="connsiteY7" fmla="*/ 1012708 h 1200615"/>
              <a:gd name="connsiteX8" fmla="*/ 0 w 12866324"/>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41891 w 12866324"/>
              <a:gd name="connsiteY6" fmla="*/ 1194005 h 1200615"/>
              <a:gd name="connsiteX7" fmla="*/ 859 w 12866324"/>
              <a:gd name="connsiteY7" fmla="*/ 1012708 h 1200615"/>
              <a:gd name="connsiteX8" fmla="*/ 0 w 12866324"/>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23296 w 12866324"/>
              <a:gd name="connsiteY6" fmla="*/ 1194005 h 1200615"/>
              <a:gd name="connsiteX7" fmla="*/ 859 w 12866324"/>
              <a:gd name="connsiteY7" fmla="*/ 1012708 h 1200615"/>
              <a:gd name="connsiteX8" fmla="*/ 0 w 12866324"/>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00053 w 12866324"/>
              <a:gd name="connsiteY6" fmla="*/ 1194005 h 1200615"/>
              <a:gd name="connsiteX7" fmla="*/ 859 w 12866324"/>
              <a:gd name="connsiteY7" fmla="*/ 1012708 h 1200615"/>
              <a:gd name="connsiteX8" fmla="*/ 0 w 12866324"/>
              <a:gd name="connsiteY8" fmla="*/ 374092 h 120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6324" h="1200615">
                <a:moveTo>
                  <a:pt x="0" y="374092"/>
                </a:moveTo>
                <a:cubicBezTo>
                  <a:pt x="0" y="167487"/>
                  <a:pt x="167487" y="0"/>
                  <a:pt x="374092" y="0"/>
                </a:cubicBezTo>
                <a:lnTo>
                  <a:pt x="12486617" y="0"/>
                </a:lnTo>
                <a:cubicBezTo>
                  <a:pt x="12693222" y="0"/>
                  <a:pt x="12860709" y="167487"/>
                  <a:pt x="12860709" y="374092"/>
                </a:cubicBezTo>
                <a:lnTo>
                  <a:pt x="12866250" y="1019385"/>
                </a:lnTo>
                <a:cubicBezTo>
                  <a:pt x="12866250" y="1225990"/>
                  <a:pt x="12876102" y="1199513"/>
                  <a:pt x="12669497" y="1199513"/>
                </a:cubicBezTo>
                <a:lnTo>
                  <a:pt x="200053" y="1194005"/>
                </a:lnTo>
                <a:cubicBezTo>
                  <a:pt x="-6552" y="1194005"/>
                  <a:pt x="859" y="1219313"/>
                  <a:pt x="859" y="1012708"/>
                </a:cubicBezTo>
                <a:cubicBezTo>
                  <a:pt x="573" y="799836"/>
                  <a:pt x="286" y="586964"/>
                  <a:pt x="0" y="374092"/>
                </a:cubicBezTo>
                <a:close/>
              </a:path>
            </a:pathLst>
          </a:custGeom>
          <a:solidFill>
            <a:srgbClr val="7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40" name="Rectangle: Rounded Corners 1">
            <a:extLst>
              <a:ext uri="{FF2B5EF4-FFF2-40B4-BE49-F238E27FC236}">
                <a16:creationId xmlns:a16="http://schemas.microsoft.com/office/drawing/2014/main" id="{04A30BAD-C1A2-C110-DD2A-1AED98FE4AC5}"/>
              </a:ext>
            </a:extLst>
          </p:cNvPr>
          <p:cNvSpPr/>
          <p:nvPr/>
        </p:nvSpPr>
        <p:spPr>
          <a:xfrm flipH="1">
            <a:off x="32722153" y="33067635"/>
            <a:ext cx="9716657" cy="1190646"/>
          </a:xfrm>
          <a:custGeom>
            <a:avLst/>
            <a:gdLst>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374092 w 12860709"/>
              <a:gd name="connsiteY6" fmla="*/ 1199513 h 1199513"/>
              <a:gd name="connsiteX7" fmla="*/ 0 w 12860709"/>
              <a:gd name="connsiteY7" fmla="*/ 825421 h 1199513"/>
              <a:gd name="connsiteX8" fmla="*/ 0 w 12860709"/>
              <a:gd name="connsiteY8" fmla="*/ 374092 h 1199513"/>
              <a:gd name="connsiteX0" fmla="*/ 0 w 12860709"/>
              <a:gd name="connsiteY0" fmla="*/ 374092 h 1202988"/>
              <a:gd name="connsiteX1" fmla="*/ 374092 w 12860709"/>
              <a:gd name="connsiteY1" fmla="*/ 0 h 1202988"/>
              <a:gd name="connsiteX2" fmla="*/ 12486617 w 12860709"/>
              <a:gd name="connsiteY2" fmla="*/ 0 h 1202988"/>
              <a:gd name="connsiteX3" fmla="*/ 12860709 w 12860709"/>
              <a:gd name="connsiteY3" fmla="*/ 374092 h 1202988"/>
              <a:gd name="connsiteX4" fmla="*/ 12860709 w 12860709"/>
              <a:gd name="connsiteY4" fmla="*/ 825421 h 1202988"/>
              <a:gd name="connsiteX5" fmla="*/ 12486617 w 12860709"/>
              <a:gd name="connsiteY5" fmla="*/ 1199513 h 1202988"/>
              <a:gd name="connsiteX6" fmla="*/ 374092 w 12860709"/>
              <a:gd name="connsiteY6" fmla="*/ 1199513 h 1202988"/>
              <a:gd name="connsiteX7" fmla="*/ 0 w 12860709"/>
              <a:gd name="connsiteY7" fmla="*/ 1034742 h 1202988"/>
              <a:gd name="connsiteX8" fmla="*/ 0 w 12860709"/>
              <a:gd name="connsiteY8" fmla="*/ 374092 h 1202988"/>
              <a:gd name="connsiteX0" fmla="*/ 3 w 12860712"/>
              <a:gd name="connsiteY0" fmla="*/ 374092 h 1199513"/>
              <a:gd name="connsiteX1" fmla="*/ 374095 w 12860712"/>
              <a:gd name="connsiteY1" fmla="*/ 0 h 1199513"/>
              <a:gd name="connsiteX2" fmla="*/ 12486620 w 12860712"/>
              <a:gd name="connsiteY2" fmla="*/ 0 h 1199513"/>
              <a:gd name="connsiteX3" fmla="*/ 12860712 w 12860712"/>
              <a:gd name="connsiteY3" fmla="*/ 374092 h 1199513"/>
              <a:gd name="connsiteX4" fmla="*/ 12860712 w 12860712"/>
              <a:gd name="connsiteY4" fmla="*/ 825421 h 1199513"/>
              <a:gd name="connsiteX5" fmla="*/ 12486620 w 12860712"/>
              <a:gd name="connsiteY5" fmla="*/ 1199513 h 1199513"/>
              <a:gd name="connsiteX6" fmla="*/ 203334 w 12860712"/>
              <a:gd name="connsiteY6" fmla="*/ 1194005 h 1199513"/>
              <a:gd name="connsiteX7" fmla="*/ 3 w 12860712"/>
              <a:gd name="connsiteY7" fmla="*/ 1034742 h 1199513"/>
              <a:gd name="connsiteX8" fmla="*/ 3 w 12860712"/>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36382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5508 w 12860709"/>
              <a:gd name="connsiteY7" fmla="*/ 1012708 h 1199513"/>
              <a:gd name="connsiteX8" fmla="*/ 0 w 12860709"/>
              <a:gd name="connsiteY8" fmla="*/ 374092 h 1199513"/>
              <a:gd name="connsiteX0" fmla="*/ 0 w 12866250"/>
              <a:gd name="connsiteY0" fmla="*/ 374092 h 1200615"/>
              <a:gd name="connsiteX1" fmla="*/ 374092 w 12866250"/>
              <a:gd name="connsiteY1" fmla="*/ 0 h 1200615"/>
              <a:gd name="connsiteX2" fmla="*/ 12486617 w 12866250"/>
              <a:gd name="connsiteY2" fmla="*/ 0 h 1200615"/>
              <a:gd name="connsiteX3" fmla="*/ 12860709 w 12866250"/>
              <a:gd name="connsiteY3" fmla="*/ 374092 h 1200615"/>
              <a:gd name="connsiteX4" fmla="*/ 12866250 w 12866250"/>
              <a:gd name="connsiteY4" fmla="*/ 1019385 h 1200615"/>
              <a:gd name="connsiteX5" fmla="*/ 12486617 w 12866250"/>
              <a:gd name="connsiteY5" fmla="*/ 1199513 h 1200615"/>
              <a:gd name="connsiteX6" fmla="*/ 241891 w 12866250"/>
              <a:gd name="connsiteY6" fmla="*/ 1194005 h 1200615"/>
              <a:gd name="connsiteX7" fmla="*/ 5508 w 12866250"/>
              <a:gd name="connsiteY7" fmla="*/ 1012708 h 1200615"/>
              <a:gd name="connsiteX8" fmla="*/ 0 w 12866250"/>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41891 w 12866324"/>
              <a:gd name="connsiteY6" fmla="*/ 1194005 h 1200615"/>
              <a:gd name="connsiteX7" fmla="*/ 5508 w 12866324"/>
              <a:gd name="connsiteY7" fmla="*/ 1012708 h 1200615"/>
              <a:gd name="connsiteX8" fmla="*/ 0 w 12866324"/>
              <a:gd name="connsiteY8" fmla="*/ 374092 h 1200615"/>
              <a:gd name="connsiteX0" fmla="*/ 3620 w 12869944"/>
              <a:gd name="connsiteY0" fmla="*/ 374092 h 1200615"/>
              <a:gd name="connsiteX1" fmla="*/ 377712 w 12869944"/>
              <a:gd name="connsiteY1" fmla="*/ 0 h 1200615"/>
              <a:gd name="connsiteX2" fmla="*/ 12490237 w 12869944"/>
              <a:gd name="connsiteY2" fmla="*/ 0 h 1200615"/>
              <a:gd name="connsiteX3" fmla="*/ 12864329 w 12869944"/>
              <a:gd name="connsiteY3" fmla="*/ 374092 h 1200615"/>
              <a:gd name="connsiteX4" fmla="*/ 12869870 w 12869944"/>
              <a:gd name="connsiteY4" fmla="*/ 1019385 h 1200615"/>
              <a:gd name="connsiteX5" fmla="*/ 12673117 w 12869944"/>
              <a:gd name="connsiteY5" fmla="*/ 1199513 h 1200615"/>
              <a:gd name="connsiteX6" fmla="*/ 245511 w 12869944"/>
              <a:gd name="connsiteY6" fmla="*/ 1194005 h 1200615"/>
              <a:gd name="connsiteX7" fmla="*/ 0 w 12869944"/>
              <a:gd name="connsiteY7" fmla="*/ 1007869 h 1200615"/>
              <a:gd name="connsiteX8" fmla="*/ 3620 w 12869944"/>
              <a:gd name="connsiteY8" fmla="*/ 374092 h 1200615"/>
              <a:gd name="connsiteX0" fmla="*/ 3620 w 12869944"/>
              <a:gd name="connsiteY0" fmla="*/ 374092 h 1200615"/>
              <a:gd name="connsiteX1" fmla="*/ 377712 w 12869944"/>
              <a:gd name="connsiteY1" fmla="*/ 0 h 1200615"/>
              <a:gd name="connsiteX2" fmla="*/ 12490237 w 12869944"/>
              <a:gd name="connsiteY2" fmla="*/ 0 h 1200615"/>
              <a:gd name="connsiteX3" fmla="*/ 12864329 w 12869944"/>
              <a:gd name="connsiteY3" fmla="*/ 374092 h 1200615"/>
              <a:gd name="connsiteX4" fmla="*/ 12869870 w 12869944"/>
              <a:gd name="connsiteY4" fmla="*/ 1019385 h 1200615"/>
              <a:gd name="connsiteX5" fmla="*/ 12673117 w 12869944"/>
              <a:gd name="connsiteY5" fmla="*/ 1199513 h 1200615"/>
              <a:gd name="connsiteX6" fmla="*/ 245511 w 12869944"/>
              <a:gd name="connsiteY6" fmla="*/ 1194005 h 1200615"/>
              <a:gd name="connsiteX7" fmla="*/ 0 w 12869944"/>
              <a:gd name="connsiteY7" fmla="*/ 1003031 h 1200615"/>
              <a:gd name="connsiteX8" fmla="*/ 3620 w 12869944"/>
              <a:gd name="connsiteY8" fmla="*/ 374092 h 1200615"/>
              <a:gd name="connsiteX0" fmla="*/ 3620 w 12869944"/>
              <a:gd name="connsiteY0" fmla="*/ 374092 h 1200615"/>
              <a:gd name="connsiteX1" fmla="*/ 377712 w 12869944"/>
              <a:gd name="connsiteY1" fmla="*/ 0 h 1200615"/>
              <a:gd name="connsiteX2" fmla="*/ 12490237 w 12869944"/>
              <a:gd name="connsiteY2" fmla="*/ 0 h 1200615"/>
              <a:gd name="connsiteX3" fmla="*/ 12864329 w 12869944"/>
              <a:gd name="connsiteY3" fmla="*/ 374092 h 1200615"/>
              <a:gd name="connsiteX4" fmla="*/ 12869870 w 12869944"/>
              <a:gd name="connsiteY4" fmla="*/ 1019385 h 1200615"/>
              <a:gd name="connsiteX5" fmla="*/ 12673117 w 12869944"/>
              <a:gd name="connsiteY5" fmla="*/ 1199513 h 1200615"/>
              <a:gd name="connsiteX6" fmla="*/ 227255 w 12869944"/>
              <a:gd name="connsiteY6" fmla="*/ 1194005 h 1200615"/>
              <a:gd name="connsiteX7" fmla="*/ 0 w 12869944"/>
              <a:gd name="connsiteY7" fmla="*/ 1003031 h 1200615"/>
              <a:gd name="connsiteX8" fmla="*/ 3620 w 12869944"/>
              <a:gd name="connsiteY8" fmla="*/ 374092 h 1200615"/>
              <a:gd name="connsiteX0" fmla="*/ 267 w 12866591"/>
              <a:gd name="connsiteY0" fmla="*/ 374092 h 1200615"/>
              <a:gd name="connsiteX1" fmla="*/ 374359 w 12866591"/>
              <a:gd name="connsiteY1" fmla="*/ 0 h 1200615"/>
              <a:gd name="connsiteX2" fmla="*/ 12486884 w 12866591"/>
              <a:gd name="connsiteY2" fmla="*/ 0 h 1200615"/>
              <a:gd name="connsiteX3" fmla="*/ 12860976 w 12866591"/>
              <a:gd name="connsiteY3" fmla="*/ 374092 h 1200615"/>
              <a:gd name="connsiteX4" fmla="*/ 12866517 w 12866591"/>
              <a:gd name="connsiteY4" fmla="*/ 1019385 h 1200615"/>
              <a:gd name="connsiteX5" fmla="*/ 12669764 w 12866591"/>
              <a:gd name="connsiteY5" fmla="*/ 1199513 h 1200615"/>
              <a:gd name="connsiteX6" fmla="*/ 223902 w 12866591"/>
              <a:gd name="connsiteY6" fmla="*/ 1194005 h 1200615"/>
              <a:gd name="connsiteX7" fmla="*/ 1212 w 12866591"/>
              <a:gd name="connsiteY7" fmla="*/ 998193 h 1200615"/>
              <a:gd name="connsiteX8" fmla="*/ 267 w 12866591"/>
              <a:gd name="connsiteY8" fmla="*/ 374092 h 1200615"/>
              <a:gd name="connsiteX0" fmla="*/ 267 w 12866591"/>
              <a:gd name="connsiteY0" fmla="*/ 374092 h 1200615"/>
              <a:gd name="connsiteX1" fmla="*/ 374359 w 12866591"/>
              <a:gd name="connsiteY1" fmla="*/ 0 h 1200615"/>
              <a:gd name="connsiteX2" fmla="*/ 12486884 w 12866591"/>
              <a:gd name="connsiteY2" fmla="*/ 0 h 1200615"/>
              <a:gd name="connsiteX3" fmla="*/ 12860976 w 12866591"/>
              <a:gd name="connsiteY3" fmla="*/ 374092 h 1200615"/>
              <a:gd name="connsiteX4" fmla="*/ 12866517 w 12866591"/>
              <a:gd name="connsiteY4" fmla="*/ 1019385 h 1200615"/>
              <a:gd name="connsiteX5" fmla="*/ 12669764 w 12866591"/>
              <a:gd name="connsiteY5" fmla="*/ 1199513 h 1200615"/>
              <a:gd name="connsiteX6" fmla="*/ 205647 w 12866591"/>
              <a:gd name="connsiteY6" fmla="*/ 1194005 h 1200615"/>
              <a:gd name="connsiteX7" fmla="*/ 1212 w 12866591"/>
              <a:gd name="connsiteY7" fmla="*/ 998193 h 1200615"/>
              <a:gd name="connsiteX8" fmla="*/ 267 w 12866591"/>
              <a:gd name="connsiteY8" fmla="*/ 374092 h 120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6591" h="1200615">
                <a:moveTo>
                  <a:pt x="267" y="374092"/>
                </a:moveTo>
                <a:cubicBezTo>
                  <a:pt x="267" y="167487"/>
                  <a:pt x="167754" y="0"/>
                  <a:pt x="374359" y="0"/>
                </a:cubicBezTo>
                <a:lnTo>
                  <a:pt x="12486884" y="0"/>
                </a:lnTo>
                <a:cubicBezTo>
                  <a:pt x="12693489" y="0"/>
                  <a:pt x="12860976" y="167487"/>
                  <a:pt x="12860976" y="374092"/>
                </a:cubicBezTo>
                <a:lnTo>
                  <a:pt x="12866517" y="1019385"/>
                </a:lnTo>
                <a:cubicBezTo>
                  <a:pt x="12866517" y="1225990"/>
                  <a:pt x="12876369" y="1199513"/>
                  <a:pt x="12669764" y="1199513"/>
                </a:cubicBezTo>
                <a:lnTo>
                  <a:pt x="205647" y="1194005"/>
                </a:lnTo>
                <a:cubicBezTo>
                  <a:pt x="-958" y="1194005"/>
                  <a:pt x="1212" y="1204798"/>
                  <a:pt x="1212" y="998193"/>
                </a:cubicBezTo>
                <a:cubicBezTo>
                  <a:pt x="2419" y="786934"/>
                  <a:pt x="-940" y="585351"/>
                  <a:pt x="267" y="374092"/>
                </a:cubicBezTo>
                <a:close/>
              </a:path>
            </a:pathLst>
          </a:custGeom>
          <a:solidFill>
            <a:srgbClr val="7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accent1"/>
                </a:solidFill>
                <a:latin typeface="Calibri" panose="020F0502020204030204" pitchFamily="34" charset="0"/>
                <a:ea typeface="Calibri" panose="020F0502020204030204" pitchFamily="34" charset="0"/>
                <a:cs typeface="Calibri" panose="020F0502020204030204" pitchFamily="34" charset="0"/>
              </a:rPr>
              <a:t> </a:t>
            </a:r>
            <a:endParaRPr lang="en-US">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35" name="Rectangle: Rounded Corners 1">
            <a:extLst>
              <a:ext uri="{FF2B5EF4-FFF2-40B4-BE49-F238E27FC236}">
                <a16:creationId xmlns:a16="http://schemas.microsoft.com/office/drawing/2014/main" id="{5B1C12DD-4655-DAB3-43C9-EE17EB8B2901}"/>
              </a:ext>
            </a:extLst>
          </p:cNvPr>
          <p:cNvSpPr/>
          <p:nvPr/>
        </p:nvSpPr>
        <p:spPr>
          <a:xfrm flipH="1">
            <a:off x="32941973" y="27105982"/>
            <a:ext cx="9716658" cy="1190646"/>
          </a:xfrm>
          <a:custGeom>
            <a:avLst/>
            <a:gdLst>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374092 w 12860709"/>
              <a:gd name="connsiteY6" fmla="*/ 1199513 h 1199513"/>
              <a:gd name="connsiteX7" fmla="*/ 0 w 12860709"/>
              <a:gd name="connsiteY7" fmla="*/ 825421 h 1199513"/>
              <a:gd name="connsiteX8" fmla="*/ 0 w 12860709"/>
              <a:gd name="connsiteY8" fmla="*/ 374092 h 1199513"/>
              <a:gd name="connsiteX0" fmla="*/ 0 w 12860709"/>
              <a:gd name="connsiteY0" fmla="*/ 374092 h 1202988"/>
              <a:gd name="connsiteX1" fmla="*/ 374092 w 12860709"/>
              <a:gd name="connsiteY1" fmla="*/ 0 h 1202988"/>
              <a:gd name="connsiteX2" fmla="*/ 12486617 w 12860709"/>
              <a:gd name="connsiteY2" fmla="*/ 0 h 1202988"/>
              <a:gd name="connsiteX3" fmla="*/ 12860709 w 12860709"/>
              <a:gd name="connsiteY3" fmla="*/ 374092 h 1202988"/>
              <a:gd name="connsiteX4" fmla="*/ 12860709 w 12860709"/>
              <a:gd name="connsiteY4" fmla="*/ 825421 h 1202988"/>
              <a:gd name="connsiteX5" fmla="*/ 12486617 w 12860709"/>
              <a:gd name="connsiteY5" fmla="*/ 1199513 h 1202988"/>
              <a:gd name="connsiteX6" fmla="*/ 374092 w 12860709"/>
              <a:gd name="connsiteY6" fmla="*/ 1199513 h 1202988"/>
              <a:gd name="connsiteX7" fmla="*/ 0 w 12860709"/>
              <a:gd name="connsiteY7" fmla="*/ 1034742 h 1202988"/>
              <a:gd name="connsiteX8" fmla="*/ 0 w 12860709"/>
              <a:gd name="connsiteY8" fmla="*/ 374092 h 1202988"/>
              <a:gd name="connsiteX0" fmla="*/ 3 w 12860712"/>
              <a:gd name="connsiteY0" fmla="*/ 374092 h 1199513"/>
              <a:gd name="connsiteX1" fmla="*/ 374095 w 12860712"/>
              <a:gd name="connsiteY1" fmla="*/ 0 h 1199513"/>
              <a:gd name="connsiteX2" fmla="*/ 12486620 w 12860712"/>
              <a:gd name="connsiteY2" fmla="*/ 0 h 1199513"/>
              <a:gd name="connsiteX3" fmla="*/ 12860712 w 12860712"/>
              <a:gd name="connsiteY3" fmla="*/ 374092 h 1199513"/>
              <a:gd name="connsiteX4" fmla="*/ 12860712 w 12860712"/>
              <a:gd name="connsiteY4" fmla="*/ 825421 h 1199513"/>
              <a:gd name="connsiteX5" fmla="*/ 12486620 w 12860712"/>
              <a:gd name="connsiteY5" fmla="*/ 1199513 h 1199513"/>
              <a:gd name="connsiteX6" fmla="*/ 203334 w 12860712"/>
              <a:gd name="connsiteY6" fmla="*/ 1194005 h 1199513"/>
              <a:gd name="connsiteX7" fmla="*/ 3 w 12860712"/>
              <a:gd name="connsiteY7" fmla="*/ 1034742 h 1199513"/>
              <a:gd name="connsiteX8" fmla="*/ 3 w 12860712"/>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36382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5508 w 12860709"/>
              <a:gd name="connsiteY7" fmla="*/ 1012708 h 1199513"/>
              <a:gd name="connsiteX8" fmla="*/ 0 w 12860709"/>
              <a:gd name="connsiteY8" fmla="*/ 374092 h 1199513"/>
              <a:gd name="connsiteX0" fmla="*/ 0 w 12866250"/>
              <a:gd name="connsiteY0" fmla="*/ 374092 h 1200615"/>
              <a:gd name="connsiteX1" fmla="*/ 374092 w 12866250"/>
              <a:gd name="connsiteY1" fmla="*/ 0 h 1200615"/>
              <a:gd name="connsiteX2" fmla="*/ 12486617 w 12866250"/>
              <a:gd name="connsiteY2" fmla="*/ 0 h 1200615"/>
              <a:gd name="connsiteX3" fmla="*/ 12860709 w 12866250"/>
              <a:gd name="connsiteY3" fmla="*/ 374092 h 1200615"/>
              <a:gd name="connsiteX4" fmla="*/ 12866250 w 12866250"/>
              <a:gd name="connsiteY4" fmla="*/ 1019385 h 1200615"/>
              <a:gd name="connsiteX5" fmla="*/ 12486617 w 12866250"/>
              <a:gd name="connsiteY5" fmla="*/ 1199513 h 1200615"/>
              <a:gd name="connsiteX6" fmla="*/ 241891 w 12866250"/>
              <a:gd name="connsiteY6" fmla="*/ 1194005 h 1200615"/>
              <a:gd name="connsiteX7" fmla="*/ 5508 w 12866250"/>
              <a:gd name="connsiteY7" fmla="*/ 1012708 h 1200615"/>
              <a:gd name="connsiteX8" fmla="*/ 0 w 12866250"/>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41891 w 12866324"/>
              <a:gd name="connsiteY6" fmla="*/ 1194005 h 1200615"/>
              <a:gd name="connsiteX7" fmla="*/ 5508 w 12866324"/>
              <a:gd name="connsiteY7" fmla="*/ 1012708 h 1200615"/>
              <a:gd name="connsiteX8" fmla="*/ 0 w 12866324"/>
              <a:gd name="connsiteY8" fmla="*/ 374092 h 1200615"/>
              <a:gd name="connsiteX0" fmla="*/ 3620 w 12869944"/>
              <a:gd name="connsiteY0" fmla="*/ 374092 h 1200615"/>
              <a:gd name="connsiteX1" fmla="*/ 377712 w 12869944"/>
              <a:gd name="connsiteY1" fmla="*/ 0 h 1200615"/>
              <a:gd name="connsiteX2" fmla="*/ 12490237 w 12869944"/>
              <a:gd name="connsiteY2" fmla="*/ 0 h 1200615"/>
              <a:gd name="connsiteX3" fmla="*/ 12864329 w 12869944"/>
              <a:gd name="connsiteY3" fmla="*/ 374092 h 1200615"/>
              <a:gd name="connsiteX4" fmla="*/ 12869870 w 12869944"/>
              <a:gd name="connsiteY4" fmla="*/ 1019385 h 1200615"/>
              <a:gd name="connsiteX5" fmla="*/ 12673117 w 12869944"/>
              <a:gd name="connsiteY5" fmla="*/ 1199513 h 1200615"/>
              <a:gd name="connsiteX6" fmla="*/ 245511 w 12869944"/>
              <a:gd name="connsiteY6" fmla="*/ 1194005 h 1200615"/>
              <a:gd name="connsiteX7" fmla="*/ 0 w 12869944"/>
              <a:gd name="connsiteY7" fmla="*/ 1007869 h 1200615"/>
              <a:gd name="connsiteX8" fmla="*/ 3620 w 12869944"/>
              <a:gd name="connsiteY8" fmla="*/ 374092 h 1200615"/>
              <a:gd name="connsiteX0" fmla="*/ 3620 w 12869944"/>
              <a:gd name="connsiteY0" fmla="*/ 374092 h 1200615"/>
              <a:gd name="connsiteX1" fmla="*/ 377712 w 12869944"/>
              <a:gd name="connsiteY1" fmla="*/ 0 h 1200615"/>
              <a:gd name="connsiteX2" fmla="*/ 12490237 w 12869944"/>
              <a:gd name="connsiteY2" fmla="*/ 0 h 1200615"/>
              <a:gd name="connsiteX3" fmla="*/ 12864329 w 12869944"/>
              <a:gd name="connsiteY3" fmla="*/ 374092 h 1200615"/>
              <a:gd name="connsiteX4" fmla="*/ 12869870 w 12869944"/>
              <a:gd name="connsiteY4" fmla="*/ 1019385 h 1200615"/>
              <a:gd name="connsiteX5" fmla="*/ 12673117 w 12869944"/>
              <a:gd name="connsiteY5" fmla="*/ 1199513 h 1200615"/>
              <a:gd name="connsiteX6" fmla="*/ 245511 w 12869944"/>
              <a:gd name="connsiteY6" fmla="*/ 1194005 h 1200615"/>
              <a:gd name="connsiteX7" fmla="*/ 0 w 12869944"/>
              <a:gd name="connsiteY7" fmla="*/ 1003031 h 1200615"/>
              <a:gd name="connsiteX8" fmla="*/ 3620 w 12869944"/>
              <a:gd name="connsiteY8" fmla="*/ 374092 h 1200615"/>
              <a:gd name="connsiteX0" fmla="*/ 3620 w 12869944"/>
              <a:gd name="connsiteY0" fmla="*/ 374092 h 1200615"/>
              <a:gd name="connsiteX1" fmla="*/ 377712 w 12869944"/>
              <a:gd name="connsiteY1" fmla="*/ 0 h 1200615"/>
              <a:gd name="connsiteX2" fmla="*/ 12490237 w 12869944"/>
              <a:gd name="connsiteY2" fmla="*/ 0 h 1200615"/>
              <a:gd name="connsiteX3" fmla="*/ 12864329 w 12869944"/>
              <a:gd name="connsiteY3" fmla="*/ 374092 h 1200615"/>
              <a:gd name="connsiteX4" fmla="*/ 12869870 w 12869944"/>
              <a:gd name="connsiteY4" fmla="*/ 1019385 h 1200615"/>
              <a:gd name="connsiteX5" fmla="*/ 12673117 w 12869944"/>
              <a:gd name="connsiteY5" fmla="*/ 1199513 h 1200615"/>
              <a:gd name="connsiteX6" fmla="*/ 227255 w 12869944"/>
              <a:gd name="connsiteY6" fmla="*/ 1194005 h 1200615"/>
              <a:gd name="connsiteX7" fmla="*/ 0 w 12869944"/>
              <a:gd name="connsiteY7" fmla="*/ 1003031 h 1200615"/>
              <a:gd name="connsiteX8" fmla="*/ 3620 w 12869944"/>
              <a:gd name="connsiteY8" fmla="*/ 374092 h 1200615"/>
              <a:gd name="connsiteX0" fmla="*/ 267 w 12866591"/>
              <a:gd name="connsiteY0" fmla="*/ 374092 h 1200615"/>
              <a:gd name="connsiteX1" fmla="*/ 374359 w 12866591"/>
              <a:gd name="connsiteY1" fmla="*/ 0 h 1200615"/>
              <a:gd name="connsiteX2" fmla="*/ 12486884 w 12866591"/>
              <a:gd name="connsiteY2" fmla="*/ 0 h 1200615"/>
              <a:gd name="connsiteX3" fmla="*/ 12860976 w 12866591"/>
              <a:gd name="connsiteY3" fmla="*/ 374092 h 1200615"/>
              <a:gd name="connsiteX4" fmla="*/ 12866517 w 12866591"/>
              <a:gd name="connsiteY4" fmla="*/ 1019385 h 1200615"/>
              <a:gd name="connsiteX5" fmla="*/ 12669764 w 12866591"/>
              <a:gd name="connsiteY5" fmla="*/ 1199513 h 1200615"/>
              <a:gd name="connsiteX6" fmla="*/ 223902 w 12866591"/>
              <a:gd name="connsiteY6" fmla="*/ 1194005 h 1200615"/>
              <a:gd name="connsiteX7" fmla="*/ 1212 w 12866591"/>
              <a:gd name="connsiteY7" fmla="*/ 998193 h 1200615"/>
              <a:gd name="connsiteX8" fmla="*/ 267 w 12866591"/>
              <a:gd name="connsiteY8" fmla="*/ 374092 h 1200615"/>
              <a:gd name="connsiteX0" fmla="*/ 267 w 12866591"/>
              <a:gd name="connsiteY0" fmla="*/ 374092 h 1200615"/>
              <a:gd name="connsiteX1" fmla="*/ 374359 w 12866591"/>
              <a:gd name="connsiteY1" fmla="*/ 0 h 1200615"/>
              <a:gd name="connsiteX2" fmla="*/ 12486884 w 12866591"/>
              <a:gd name="connsiteY2" fmla="*/ 0 h 1200615"/>
              <a:gd name="connsiteX3" fmla="*/ 12860976 w 12866591"/>
              <a:gd name="connsiteY3" fmla="*/ 374092 h 1200615"/>
              <a:gd name="connsiteX4" fmla="*/ 12866517 w 12866591"/>
              <a:gd name="connsiteY4" fmla="*/ 1019385 h 1200615"/>
              <a:gd name="connsiteX5" fmla="*/ 12669764 w 12866591"/>
              <a:gd name="connsiteY5" fmla="*/ 1199513 h 1200615"/>
              <a:gd name="connsiteX6" fmla="*/ 205647 w 12866591"/>
              <a:gd name="connsiteY6" fmla="*/ 1194005 h 1200615"/>
              <a:gd name="connsiteX7" fmla="*/ 1212 w 12866591"/>
              <a:gd name="connsiteY7" fmla="*/ 998193 h 1200615"/>
              <a:gd name="connsiteX8" fmla="*/ 267 w 12866591"/>
              <a:gd name="connsiteY8" fmla="*/ 374092 h 120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6591" h="1200615">
                <a:moveTo>
                  <a:pt x="267" y="374092"/>
                </a:moveTo>
                <a:cubicBezTo>
                  <a:pt x="267" y="167487"/>
                  <a:pt x="167754" y="0"/>
                  <a:pt x="374359" y="0"/>
                </a:cubicBezTo>
                <a:lnTo>
                  <a:pt x="12486884" y="0"/>
                </a:lnTo>
                <a:cubicBezTo>
                  <a:pt x="12693489" y="0"/>
                  <a:pt x="12860976" y="167487"/>
                  <a:pt x="12860976" y="374092"/>
                </a:cubicBezTo>
                <a:lnTo>
                  <a:pt x="12866517" y="1019385"/>
                </a:lnTo>
                <a:cubicBezTo>
                  <a:pt x="12866517" y="1225990"/>
                  <a:pt x="12876369" y="1199513"/>
                  <a:pt x="12669764" y="1199513"/>
                </a:cubicBezTo>
                <a:lnTo>
                  <a:pt x="205647" y="1194005"/>
                </a:lnTo>
                <a:cubicBezTo>
                  <a:pt x="-958" y="1194005"/>
                  <a:pt x="1212" y="1204798"/>
                  <a:pt x="1212" y="998193"/>
                </a:cubicBezTo>
                <a:cubicBezTo>
                  <a:pt x="2419" y="786934"/>
                  <a:pt x="-940" y="585351"/>
                  <a:pt x="267" y="374092"/>
                </a:cubicBezTo>
                <a:close/>
              </a:path>
            </a:pathLst>
          </a:custGeom>
          <a:solidFill>
            <a:srgbClr val="7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pic>
        <p:nvPicPr>
          <p:cNvPr id="31" name="Picture 30" descr="A rocket launching from a metal box&#10;&#10;AI-generated content may be incorrect.">
            <a:extLst>
              <a:ext uri="{FF2B5EF4-FFF2-40B4-BE49-F238E27FC236}">
                <a16:creationId xmlns:a16="http://schemas.microsoft.com/office/drawing/2014/main" id="{E72AB253-9FE7-DAD2-6323-E8BFD4E27ACB}"/>
              </a:ext>
            </a:extLst>
          </p:cNvPr>
          <p:cNvPicPr>
            <a:picLocks noChangeAspect="1"/>
          </p:cNvPicPr>
          <p:nvPr/>
        </p:nvPicPr>
        <p:blipFill>
          <a:blip r:embed="rId3"/>
          <a:stretch>
            <a:fillRect/>
          </a:stretch>
        </p:blipFill>
        <p:spPr>
          <a:xfrm>
            <a:off x="39058514" y="22196913"/>
            <a:ext cx="3600117" cy="4442855"/>
          </a:xfrm>
          <a:prstGeom prst="rect">
            <a:avLst/>
          </a:prstGeom>
        </p:spPr>
      </p:pic>
      <p:pic>
        <p:nvPicPr>
          <p:cNvPr id="32" name="Picture 31" descr="A black and grey rocket&#10;&#10;AI-generated content may be incorrect.">
            <a:extLst>
              <a:ext uri="{FF2B5EF4-FFF2-40B4-BE49-F238E27FC236}">
                <a16:creationId xmlns:a16="http://schemas.microsoft.com/office/drawing/2014/main" id="{D3AA7441-3CB5-8313-A9D0-6359CDF5A8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339" l="625" r="96125">
                        <a14:foregroundMark x1="11500" y1="25950" x2="6837" y2="13713"/>
                        <a14:foregroundMark x1="5750" y1="89587" x2="625" y2="99339"/>
                        <a14:foregroundMark x1="9875" y1="50248" x2="2750" y2="49917"/>
                        <a14:foregroundMark x1="76750" y1="52066" x2="85250" y2="51074"/>
                        <a14:foregroundMark x1="85250" y1="51074" x2="93000" y2="51901"/>
                        <a14:foregroundMark x1="96125" y1="45950" x2="95625" y2="55537"/>
                        <a14:backgroundMark x1="3500" y1="2314" x2="3500" y2="2314"/>
                        <a14:backgroundMark x1="2500" y1="2149" x2="2500" y2="2149"/>
                        <a14:backgroundMark x1="1375" y1="1322" x2="1375" y2="1322"/>
                        <a14:backgroundMark x1="1375" y1="1322" x2="4375" y2="4298"/>
                        <a14:backgroundMark x1="2375" y1="1818" x2="1500" y2="496"/>
                        <a14:backgroundMark x1="4500" y1="4959" x2="3750" y2="6281"/>
                        <a14:backgroundMark x1="5750" y1="10909" x2="5375" y2="9917"/>
                        <a14:backgroundMark x1="6875" y1="12066" x2="5250" y2="9587"/>
                        <a14:backgroundMark x1="3750" y1="3967" x2="4125" y2="7107"/>
                      </a14:backgroundRemoval>
                    </a14:imgEffect>
                  </a14:imgLayer>
                </a14:imgProps>
              </a:ext>
            </a:extLst>
          </a:blip>
          <a:stretch>
            <a:fillRect/>
          </a:stretch>
        </p:blipFill>
        <p:spPr>
          <a:xfrm rot="16200000">
            <a:off x="23717867" y="13236852"/>
            <a:ext cx="2474816" cy="1871580"/>
          </a:xfrm>
          <a:prstGeom prst="rect">
            <a:avLst/>
          </a:prstGeom>
        </p:spPr>
      </p:pic>
      <p:pic>
        <p:nvPicPr>
          <p:cNvPr id="30" name="Picture 29" descr="A black and white object with a white background&#10;&#10;AI-generated content may be incorrect.">
            <a:extLst>
              <a:ext uri="{FF2B5EF4-FFF2-40B4-BE49-F238E27FC236}">
                <a16:creationId xmlns:a16="http://schemas.microsoft.com/office/drawing/2014/main" id="{50290A83-7E71-D438-373A-5156DF598055}"/>
              </a:ext>
            </a:extLst>
          </p:cNvPr>
          <p:cNvPicPr/>
          <p:nvPr/>
        </p:nvPicPr>
        <p:blipFill>
          <a:blip r:embed="rId6">
            <a:extLst>
              <a:ext uri="{BEBA8EAE-BF5A-486C-A8C5-ECC9F3942E4B}">
                <a14:imgProps xmlns:a14="http://schemas.microsoft.com/office/drawing/2010/main">
                  <a14:imgLayer r:embed="rId7">
                    <a14:imgEffect>
                      <a14:backgroundRemoval t="9827" b="89306" l="657" r="96880">
                        <a14:foregroundMark x1="4844" y1="21965" x2="6322" y2="69364"/>
                        <a14:foregroundMark x1="6322" y1="69364" x2="6322" y2="69364"/>
                        <a14:foregroundMark x1="657" y1="46532" x2="1478" y2="56936"/>
                        <a14:foregroundMark x1="41297" y1="52890" x2="59524" y2="56069"/>
                        <a14:foregroundMark x1="83498" y1="45665" x2="96880" y2="46821"/>
                      </a14:backgroundRemoval>
                    </a14:imgEffect>
                  </a14:imgLayer>
                </a14:imgProps>
              </a:ext>
            </a:extLst>
          </a:blip>
          <a:stretch>
            <a:fillRect/>
          </a:stretch>
        </p:blipFill>
        <p:spPr>
          <a:xfrm rot="17188877">
            <a:off x="14871470" y="12547116"/>
            <a:ext cx="2433964" cy="691127"/>
          </a:xfrm>
          <a:prstGeom prst="rect">
            <a:avLst/>
          </a:prstGeom>
        </p:spPr>
      </p:pic>
      <p:pic>
        <p:nvPicPr>
          <p:cNvPr id="26" name="Picture 25" descr="A black and grey mechanical device&#10;&#10;AI-generated content may be incorrect.">
            <a:extLst>
              <a:ext uri="{FF2B5EF4-FFF2-40B4-BE49-F238E27FC236}">
                <a16:creationId xmlns:a16="http://schemas.microsoft.com/office/drawing/2014/main" id="{AF534D88-0421-1712-2494-E061843A5E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747" b="96270" l="2924" r="92398">
                        <a14:foregroundMark x1="35673" y1="76614" x2="20858" y2="86801"/>
                        <a14:foregroundMark x1="35478" y1="36442" x2="35867" y2="42611"/>
                        <a14:foregroundMark x1="84600" y1="36298" x2="87719" y2="37590"/>
                        <a14:foregroundMark x1="80117" y1="48924" x2="85965" y2="67288"/>
                        <a14:foregroundMark x1="22807" y1="86514" x2="13450" y2="91535"/>
                        <a14:foregroundMark x1="19493" y1="86801" x2="10331" y2="95696"/>
                        <a14:foregroundMark x1="8772" y1="93974" x2="2924" y2="96413"/>
                        <a14:foregroundMark x1="92398" y1="44046" x2="91813" y2="51937"/>
                        <a14:foregroundMark x1="86550" y1="12626" x2="83821" y2="7747"/>
                      </a14:backgroundRemoval>
                    </a14:imgEffect>
                  </a14:imgLayer>
                </a14:imgProps>
              </a:ext>
            </a:extLst>
          </a:blip>
          <a:srcRect b="677"/>
          <a:stretch/>
        </p:blipFill>
        <p:spPr>
          <a:xfrm flipH="1">
            <a:off x="26244878" y="34060252"/>
            <a:ext cx="3073542" cy="4147633"/>
          </a:xfrm>
          <a:prstGeom prst="rect">
            <a:avLst/>
          </a:prstGeom>
        </p:spPr>
      </p:pic>
      <p:pic>
        <p:nvPicPr>
          <p:cNvPr id="20" name="Picture 19" descr="A black and white object with a white background&#10;&#10;AI-generated content may be incorrect.">
            <a:extLst>
              <a:ext uri="{FF2B5EF4-FFF2-40B4-BE49-F238E27FC236}">
                <a16:creationId xmlns:a16="http://schemas.microsoft.com/office/drawing/2014/main" id="{49BBC0EC-411A-38BA-E5C5-0AB9EE94EB2E}"/>
              </a:ext>
            </a:extLst>
          </p:cNvPr>
          <p:cNvPicPr>
            <a:picLocks noGrp="1" noRot="1" noChangeAspect="1" noMove="1" noResize="1" noEditPoints="1" noAdjustHandles="1" noChangeArrowheads="1" noChangeShapeType="1" noCrop="1"/>
          </p:cNvPicPr>
          <p:nvPr/>
        </p:nvPicPr>
        <p:blipFill>
          <a:blip r:embed="rId10"/>
          <a:stretch>
            <a:fillRect/>
          </a:stretch>
        </p:blipFill>
        <p:spPr>
          <a:xfrm>
            <a:off x="1408851" y="18673685"/>
            <a:ext cx="20318338" cy="5771876"/>
          </a:xfrm>
          <a:prstGeom prst="rect">
            <a:avLst/>
          </a:prstGeom>
        </p:spPr>
      </p:pic>
      <p:pic>
        <p:nvPicPr>
          <p:cNvPr id="1061" name="Picture 1060" descr="A black and white object with a blue circle around it&#10;&#10;AI-generated content may be incorrect.">
            <a:extLst>
              <a:ext uri="{FF2B5EF4-FFF2-40B4-BE49-F238E27FC236}">
                <a16:creationId xmlns:a16="http://schemas.microsoft.com/office/drawing/2014/main" id="{AC2B9FB3-5944-C168-428F-0973A3CD345F}"/>
              </a:ext>
            </a:extLst>
          </p:cNvPr>
          <p:cNvPicPr>
            <a:picLocks noChangeAspect="1"/>
          </p:cNvPicPr>
          <p:nvPr/>
        </p:nvPicPr>
        <p:blipFill>
          <a:blip r:embed="rId11"/>
          <a:stretch>
            <a:fillRect/>
          </a:stretch>
        </p:blipFill>
        <p:spPr>
          <a:xfrm>
            <a:off x="17282931" y="30189596"/>
            <a:ext cx="4903001" cy="7978206"/>
          </a:xfrm>
          <a:prstGeom prst="rect">
            <a:avLst/>
          </a:prstGeom>
        </p:spPr>
      </p:pic>
      <p:sp>
        <p:nvSpPr>
          <p:cNvPr id="43" name="Rectangle: Rounded Corners 1">
            <a:extLst>
              <a:ext uri="{FF2B5EF4-FFF2-40B4-BE49-F238E27FC236}">
                <a16:creationId xmlns:a16="http://schemas.microsoft.com/office/drawing/2014/main" id="{E99B7B2F-18BF-ADAC-461D-53D90C90CADD}"/>
              </a:ext>
            </a:extLst>
          </p:cNvPr>
          <p:cNvSpPr/>
          <p:nvPr/>
        </p:nvSpPr>
        <p:spPr>
          <a:xfrm flipH="1">
            <a:off x="32722151" y="27115951"/>
            <a:ext cx="9936475" cy="1190646"/>
          </a:xfrm>
          <a:custGeom>
            <a:avLst/>
            <a:gdLst>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374092 w 12860709"/>
              <a:gd name="connsiteY6" fmla="*/ 1199513 h 1199513"/>
              <a:gd name="connsiteX7" fmla="*/ 0 w 12860709"/>
              <a:gd name="connsiteY7" fmla="*/ 825421 h 1199513"/>
              <a:gd name="connsiteX8" fmla="*/ 0 w 12860709"/>
              <a:gd name="connsiteY8" fmla="*/ 374092 h 1199513"/>
              <a:gd name="connsiteX0" fmla="*/ 0 w 12860709"/>
              <a:gd name="connsiteY0" fmla="*/ 374092 h 1202988"/>
              <a:gd name="connsiteX1" fmla="*/ 374092 w 12860709"/>
              <a:gd name="connsiteY1" fmla="*/ 0 h 1202988"/>
              <a:gd name="connsiteX2" fmla="*/ 12486617 w 12860709"/>
              <a:gd name="connsiteY2" fmla="*/ 0 h 1202988"/>
              <a:gd name="connsiteX3" fmla="*/ 12860709 w 12860709"/>
              <a:gd name="connsiteY3" fmla="*/ 374092 h 1202988"/>
              <a:gd name="connsiteX4" fmla="*/ 12860709 w 12860709"/>
              <a:gd name="connsiteY4" fmla="*/ 825421 h 1202988"/>
              <a:gd name="connsiteX5" fmla="*/ 12486617 w 12860709"/>
              <a:gd name="connsiteY5" fmla="*/ 1199513 h 1202988"/>
              <a:gd name="connsiteX6" fmla="*/ 374092 w 12860709"/>
              <a:gd name="connsiteY6" fmla="*/ 1199513 h 1202988"/>
              <a:gd name="connsiteX7" fmla="*/ 0 w 12860709"/>
              <a:gd name="connsiteY7" fmla="*/ 1034742 h 1202988"/>
              <a:gd name="connsiteX8" fmla="*/ 0 w 12860709"/>
              <a:gd name="connsiteY8" fmla="*/ 374092 h 1202988"/>
              <a:gd name="connsiteX0" fmla="*/ 3 w 12860712"/>
              <a:gd name="connsiteY0" fmla="*/ 374092 h 1199513"/>
              <a:gd name="connsiteX1" fmla="*/ 374095 w 12860712"/>
              <a:gd name="connsiteY1" fmla="*/ 0 h 1199513"/>
              <a:gd name="connsiteX2" fmla="*/ 12486620 w 12860712"/>
              <a:gd name="connsiteY2" fmla="*/ 0 h 1199513"/>
              <a:gd name="connsiteX3" fmla="*/ 12860712 w 12860712"/>
              <a:gd name="connsiteY3" fmla="*/ 374092 h 1199513"/>
              <a:gd name="connsiteX4" fmla="*/ 12860712 w 12860712"/>
              <a:gd name="connsiteY4" fmla="*/ 825421 h 1199513"/>
              <a:gd name="connsiteX5" fmla="*/ 12486620 w 12860712"/>
              <a:gd name="connsiteY5" fmla="*/ 1199513 h 1199513"/>
              <a:gd name="connsiteX6" fmla="*/ 203334 w 12860712"/>
              <a:gd name="connsiteY6" fmla="*/ 1194005 h 1199513"/>
              <a:gd name="connsiteX7" fmla="*/ 3 w 12860712"/>
              <a:gd name="connsiteY7" fmla="*/ 1034742 h 1199513"/>
              <a:gd name="connsiteX8" fmla="*/ 3 w 12860712"/>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36382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5508 w 12860709"/>
              <a:gd name="connsiteY7" fmla="*/ 1012708 h 1199513"/>
              <a:gd name="connsiteX8" fmla="*/ 0 w 12860709"/>
              <a:gd name="connsiteY8" fmla="*/ 374092 h 1199513"/>
              <a:gd name="connsiteX0" fmla="*/ 0 w 12866250"/>
              <a:gd name="connsiteY0" fmla="*/ 374092 h 1200615"/>
              <a:gd name="connsiteX1" fmla="*/ 374092 w 12866250"/>
              <a:gd name="connsiteY1" fmla="*/ 0 h 1200615"/>
              <a:gd name="connsiteX2" fmla="*/ 12486617 w 12866250"/>
              <a:gd name="connsiteY2" fmla="*/ 0 h 1200615"/>
              <a:gd name="connsiteX3" fmla="*/ 12860709 w 12866250"/>
              <a:gd name="connsiteY3" fmla="*/ 374092 h 1200615"/>
              <a:gd name="connsiteX4" fmla="*/ 12866250 w 12866250"/>
              <a:gd name="connsiteY4" fmla="*/ 1019385 h 1200615"/>
              <a:gd name="connsiteX5" fmla="*/ 12486617 w 12866250"/>
              <a:gd name="connsiteY5" fmla="*/ 1199513 h 1200615"/>
              <a:gd name="connsiteX6" fmla="*/ 241891 w 12866250"/>
              <a:gd name="connsiteY6" fmla="*/ 1194005 h 1200615"/>
              <a:gd name="connsiteX7" fmla="*/ 5508 w 12866250"/>
              <a:gd name="connsiteY7" fmla="*/ 1012708 h 1200615"/>
              <a:gd name="connsiteX8" fmla="*/ 0 w 12866250"/>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41891 w 12866324"/>
              <a:gd name="connsiteY6" fmla="*/ 1194005 h 1200615"/>
              <a:gd name="connsiteX7" fmla="*/ 5508 w 12866324"/>
              <a:gd name="connsiteY7" fmla="*/ 1012708 h 1200615"/>
              <a:gd name="connsiteX8" fmla="*/ 0 w 12866324"/>
              <a:gd name="connsiteY8" fmla="*/ 374092 h 1200615"/>
              <a:gd name="connsiteX0" fmla="*/ 3620 w 12869944"/>
              <a:gd name="connsiteY0" fmla="*/ 374092 h 1200615"/>
              <a:gd name="connsiteX1" fmla="*/ 377712 w 12869944"/>
              <a:gd name="connsiteY1" fmla="*/ 0 h 1200615"/>
              <a:gd name="connsiteX2" fmla="*/ 12490237 w 12869944"/>
              <a:gd name="connsiteY2" fmla="*/ 0 h 1200615"/>
              <a:gd name="connsiteX3" fmla="*/ 12864329 w 12869944"/>
              <a:gd name="connsiteY3" fmla="*/ 374092 h 1200615"/>
              <a:gd name="connsiteX4" fmla="*/ 12869870 w 12869944"/>
              <a:gd name="connsiteY4" fmla="*/ 1019385 h 1200615"/>
              <a:gd name="connsiteX5" fmla="*/ 12673117 w 12869944"/>
              <a:gd name="connsiteY5" fmla="*/ 1199513 h 1200615"/>
              <a:gd name="connsiteX6" fmla="*/ 245511 w 12869944"/>
              <a:gd name="connsiteY6" fmla="*/ 1194005 h 1200615"/>
              <a:gd name="connsiteX7" fmla="*/ 0 w 12869944"/>
              <a:gd name="connsiteY7" fmla="*/ 1007869 h 1200615"/>
              <a:gd name="connsiteX8" fmla="*/ 3620 w 12869944"/>
              <a:gd name="connsiteY8" fmla="*/ 374092 h 1200615"/>
              <a:gd name="connsiteX0" fmla="*/ 3620 w 12869944"/>
              <a:gd name="connsiteY0" fmla="*/ 374092 h 1200615"/>
              <a:gd name="connsiteX1" fmla="*/ 377712 w 12869944"/>
              <a:gd name="connsiteY1" fmla="*/ 0 h 1200615"/>
              <a:gd name="connsiteX2" fmla="*/ 12490237 w 12869944"/>
              <a:gd name="connsiteY2" fmla="*/ 0 h 1200615"/>
              <a:gd name="connsiteX3" fmla="*/ 12864329 w 12869944"/>
              <a:gd name="connsiteY3" fmla="*/ 374092 h 1200615"/>
              <a:gd name="connsiteX4" fmla="*/ 12869870 w 12869944"/>
              <a:gd name="connsiteY4" fmla="*/ 1019385 h 1200615"/>
              <a:gd name="connsiteX5" fmla="*/ 12673117 w 12869944"/>
              <a:gd name="connsiteY5" fmla="*/ 1199513 h 1200615"/>
              <a:gd name="connsiteX6" fmla="*/ 245511 w 12869944"/>
              <a:gd name="connsiteY6" fmla="*/ 1194005 h 1200615"/>
              <a:gd name="connsiteX7" fmla="*/ 0 w 12869944"/>
              <a:gd name="connsiteY7" fmla="*/ 1003031 h 1200615"/>
              <a:gd name="connsiteX8" fmla="*/ 3620 w 12869944"/>
              <a:gd name="connsiteY8" fmla="*/ 374092 h 1200615"/>
              <a:gd name="connsiteX0" fmla="*/ 3620 w 12869944"/>
              <a:gd name="connsiteY0" fmla="*/ 374092 h 1200615"/>
              <a:gd name="connsiteX1" fmla="*/ 377712 w 12869944"/>
              <a:gd name="connsiteY1" fmla="*/ 0 h 1200615"/>
              <a:gd name="connsiteX2" fmla="*/ 12490237 w 12869944"/>
              <a:gd name="connsiteY2" fmla="*/ 0 h 1200615"/>
              <a:gd name="connsiteX3" fmla="*/ 12864329 w 12869944"/>
              <a:gd name="connsiteY3" fmla="*/ 374092 h 1200615"/>
              <a:gd name="connsiteX4" fmla="*/ 12869870 w 12869944"/>
              <a:gd name="connsiteY4" fmla="*/ 1019385 h 1200615"/>
              <a:gd name="connsiteX5" fmla="*/ 12673117 w 12869944"/>
              <a:gd name="connsiteY5" fmla="*/ 1199513 h 1200615"/>
              <a:gd name="connsiteX6" fmla="*/ 227255 w 12869944"/>
              <a:gd name="connsiteY6" fmla="*/ 1194005 h 1200615"/>
              <a:gd name="connsiteX7" fmla="*/ 0 w 12869944"/>
              <a:gd name="connsiteY7" fmla="*/ 1003031 h 1200615"/>
              <a:gd name="connsiteX8" fmla="*/ 3620 w 12869944"/>
              <a:gd name="connsiteY8" fmla="*/ 374092 h 1200615"/>
              <a:gd name="connsiteX0" fmla="*/ 267 w 12866591"/>
              <a:gd name="connsiteY0" fmla="*/ 374092 h 1200615"/>
              <a:gd name="connsiteX1" fmla="*/ 374359 w 12866591"/>
              <a:gd name="connsiteY1" fmla="*/ 0 h 1200615"/>
              <a:gd name="connsiteX2" fmla="*/ 12486884 w 12866591"/>
              <a:gd name="connsiteY2" fmla="*/ 0 h 1200615"/>
              <a:gd name="connsiteX3" fmla="*/ 12860976 w 12866591"/>
              <a:gd name="connsiteY3" fmla="*/ 374092 h 1200615"/>
              <a:gd name="connsiteX4" fmla="*/ 12866517 w 12866591"/>
              <a:gd name="connsiteY4" fmla="*/ 1019385 h 1200615"/>
              <a:gd name="connsiteX5" fmla="*/ 12669764 w 12866591"/>
              <a:gd name="connsiteY5" fmla="*/ 1199513 h 1200615"/>
              <a:gd name="connsiteX6" fmla="*/ 223902 w 12866591"/>
              <a:gd name="connsiteY6" fmla="*/ 1194005 h 1200615"/>
              <a:gd name="connsiteX7" fmla="*/ 1212 w 12866591"/>
              <a:gd name="connsiteY7" fmla="*/ 998193 h 1200615"/>
              <a:gd name="connsiteX8" fmla="*/ 267 w 12866591"/>
              <a:gd name="connsiteY8" fmla="*/ 374092 h 1200615"/>
              <a:gd name="connsiteX0" fmla="*/ 267 w 12866591"/>
              <a:gd name="connsiteY0" fmla="*/ 374092 h 1200615"/>
              <a:gd name="connsiteX1" fmla="*/ 374359 w 12866591"/>
              <a:gd name="connsiteY1" fmla="*/ 0 h 1200615"/>
              <a:gd name="connsiteX2" fmla="*/ 12486884 w 12866591"/>
              <a:gd name="connsiteY2" fmla="*/ 0 h 1200615"/>
              <a:gd name="connsiteX3" fmla="*/ 12860976 w 12866591"/>
              <a:gd name="connsiteY3" fmla="*/ 374092 h 1200615"/>
              <a:gd name="connsiteX4" fmla="*/ 12866517 w 12866591"/>
              <a:gd name="connsiteY4" fmla="*/ 1019385 h 1200615"/>
              <a:gd name="connsiteX5" fmla="*/ 12669764 w 12866591"/>
              <a:gd name="connsiteY5" fmla="*/ 1199513 h 1200615"/>
              <a:gd name="connsiteX6" fmla="*/ 205647 w 12866591"/>
              <a:gd name="connsiteY6" fmla="*/ 1194005 h 1200615"/>
              <a:gd name="connsiteX7" fmla="*/ 1212 w 12866591"/>
              <a:gd name="connsiteY7" fmla="*/ 998193 h 1200615"/>
              <a:gd name="connsiteX8" fmla="*/ 267 w 12866591"/>
              <a:gd name="connsiteY8" fmla="*/ 374092 h 120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6591" h="1200615">
                <a:moveTo>
                  <a:pt x="267" y="374092"/>
                </a:moveTo>
                <a:cubicBezTo>
                  <a:pt x="267" y="167487"/>
                  <a:pt x="167754" y="0"/>
                  <a:pt x="374359" y="0"/>
                </a:cubicBezTo>
                <a:lnTo>
                  <a:pt x="12486884" y="0"/>
                </a:lnTo>
                <a:cubicBezTo>
                  <a:pt x="12693489" y="0"/>
                  <a:pt x="12860976" y="167487"/>
                  <a:pt x="12860976" y="374092"/>
                </a:cubicBezTo>
                <a:lnTo>
                  <a:pt x="12866517" y="1019385"/>
                </a:lnTo>
                <a:cubicBezTo>
                  <a:pt x="12866517" y="1225990"/>
                  <a:pt x="12876369" y="1199513"/>
                  <a:pt x="12669764" y="1199513"/>
                </a:cubicBezTo>
                <a:lnTo>
                  <a:pt x="205647" y="1194005"/>
                </a:lnTo>
                <a:cubicBezTo>
                  <a:pt x="-958" y="1194005"/>
                  <a:pt x="1212" y="1204798"/>
                  <a:pt x="1212" y="998193"/>
                </a:cubicBezTo>
                <a:cubicBezTo>
                  <a:pt x="2419" y="786934"/>
                  <a:pt x="-940" y="585351"/>
                  <a:pt x="267" y="374092"/>
                </a:cubicBezTo>
                <a:close/>
              </a:path>
            </a:pathLst>
          </a:custGeom>
          <a:solidFill>
            <a:srgbClr val="7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50" name="Google Shape;50;p1">
            <a:extLst>
              <a:ext uri="{FF2B5EF4-FFF2-40B4-BE49-F238E27FC236}">
                <a16:creationId xmlns:a16="http://schemas.microsoft.com/office/drawing/2014/main" id="{5085E3BE-7971-FCA9-ACDF-905FCE1326AD}"/>
              </a:ext>
            </a:extLst>
          </p:cNvPr>
          <p:cNvSpPr txBox="1"/>
          <p:nvPr/>
        </p:nvSpPr>
        <p:spPr>
          <a:xfrm>
            <a:off x="9405310" y="756839"/>
            <a:ext cx="27602489" cy="5230394"/>
          </a:xfrm>
          <a:prstGeom prst="rect">
            <a:avLst/>
          </a:prstGeom>
          <a:noFill/>
          <a:ln>
            <a:noFill/>
          </a:ln>
        </p:spPr>
        <p:txBody>
          <a:bodyPr spcFirstLastPara="1" wrap="square" lIns="89675" tIns="44825" rIns="89675" bIns="44825"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a:solidFill>
                  <a:schemeClr val="dk1"/>
                </a:solidFill>
                <a:latin typeface="Calibri"/>
                <a:ea typeface="Calibri"/>
                <a:cs typeface="Calibri"/>
                <a:sym typeface="Calibri"/>
              </a:rPr>
              <a:t>DART – Small-Scale Rocket Payload Delivery</a:t>
            </a:r>
            <a:endParaRPr sz="1400" b="0" i="0" u="none" strike="noStrike" cap="none">
              <a:solidFill>
                <a:schemeClr val="dk1"/>
              </a:solidFill>
              <a:latin typeface="Arial"/>
              <a:ea typeface="Arial"/>
              <a:cs typeface="Arial"/>
              <a:sym typeface="Arial"/>
            </a:endParaRPr>
          </a:p>
          <a:p>
            <a:pPr algn="ctr">
              <a:buSzPts val="6600"/>
            </a:pPr>
            <a:r>
              <a:rPr lang="en-US" sz="6600" b="1" i="0" u="none" strike="noStrike" cap="none">
                <a:solidFill>
                  <a:schemeClr val="dk1"/>
                </a:solidFill>
                <a:latin typeface="Calibri"/>
                <a:ea typeface="Calibri"/>
                <a:cs typeface="Calibri"/>
                <a:sym typeface="Calibri"/>
              </a:rPr>
              <a:t>L. Aagaard, K. Jamal, B. Lougheed, J. O’Hara, Z. Figueroa, J. Smith, R. Struthers, N. Tardy, M. Vale, J. </a:t>
            </a:r>
            <a:r>
              <a:rPr lang="en-US" sz="6600" b="1" i="0" u="none" strike="noStrike" cap="none" err="1">
                <a:solidFill>
                  <a:schemeClr val="dk1"/>
                </a:solidFill>
                <a:latin typeface="Calibri"/>
                <a:ea typeface="Calibri"/>
                <a:cs typeface="Calibri"/>
                <a:sym typeface="Calibri"/>
              </a:rPr>
              <a:t>Vennink</a:t>
            </a:r>
            <a:br>
              <a:rPr lang="en-US" sz="6600" b="1">
                <a:solidFill>
                  <a:schemeClr val="dk1"/>
                </a:solidFill>
                <a:latin typeface="Calibri"/>
                <a:ea typeface="Calibri"/>
                <a:cs typeface="Calibri"/>
                <a:sym typeface="Calibri"/>
              </a:rPr>
            </a:b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chemeClr val="dk1"/>
                </a:solidFill>
                <a:latin typeface="Calibri"/>
                <a:ea typeface="Calibri"/>
                <a:cs typeface="Calibri"/>
                <a:sym typeface="Calibri"/>
              </a:rPr>
              <a:t>Faculty </a:t>
            </a:r>
            <a:r>
              <a:rPr lang="en-US" sz="5400" b="1">
                <a:solidFill>
                  <a:schemeClr val="dk1"/>
                </a:solidFill>
                <a:latin typeface="Calibri"/>
                <a:ea typeface="Calibri"/>
                <a:cs typeface="Calibri"/>
                <a:sym typeface="Calibri"/>
              </a:rPr>
              <a:t>Advisors:</a:t>
            </a:r>
            <a:r>
              <a:rPr lang="en-US" sz="5400" b="1" i="0" u="none" strike="noStrike" cap="none">
                <a:solidFill>
                  <a:schemeClr val="dk1"/>
                </a:solidFill>
                <a:latin typeface="Calibri"/>
                <a:ea typeface="Calibri"/>
                <a:cs typeface="Calibri"/>
                <a:sym typeface="Calibri"/>
              </a:rPr>
              <a:t> </a:t>
            </a:r>
            <a:r>
              <a:rPr lang="en-US" sz="5400" b="1">
                <a:solidFill>
                  <a:schemeClr val="dk1"/>
                </a:solidFill>
                <a:latin typeface="Calibri"/>
                <a:ea typeface="Calibri"/>
                <a:cs typeface="Calibri"/>
                <a:sym typeface="Calibri"/>
              </a:rPr>
              <a:t>Dr. </a:t>
            </a:r>
            <a:r>
              <a:rPr lang="en-US" sz="5400" b="1" err="1">
                <a:solidFill>
                  <a:schemeClr val="dk1"/>
                </a:solidFill>
                <a:latin typeface="Calibri"/>
                <a:ea typeface="Calibri"/>
                <a:cs typeface="Calibri"/>
                <a:sym typeface="Calibri"/>
              </a:rPr>
              <a:t>Firat</a:t>
            </a:r>
            <a:r>
              <a:rPr lang="en-US" sz="5400" b="1">
                <a:solidFill>
                  <a:schemeClr val="dk1"/>
                </a:solidFill>
                <a:latin typeface="Calibri"/>
                <a:ea typeface="Calibri"/>
                <a:cs typeface="Calibri"/>
                <a:sym typeface="Calibri"/>
              </a:rPr>
              <a:t> Irmak and Dr. Darshan Yadav</a:t>
            </a:r>
            <a:r>
              <a:rPr lang="en-US" sz="5400" b="1" i="0" u="none" strike="noStrike" cap="none">
                <a:solidFill>
                  <a:schemeClr val="dk1"/>
                </a:solidFill>
                <a:latin typeface="Calibri"/>
                <a:ea typeface="Calibri"/>
                <a:cs typeface="Calibri"/>
                <a:sym typeface="Calibri"/>
              </a:rPr>
              <a:t>, Dept. of Aerospace</a:t>
            </a:r>
            <a:r>
              <a:rPr lang="en-US" sz="5400" b="1">
                <a:solidFill>
                  <a:schemeClr val="dk1"/>
                </a:solidFill>
                <a:latin typeface="Calibri"/>
                <a:ea typeface="Calibri"/>
                <a:cs typeface="Calibri"/>
                <a:sym typeface="Calibri"/>
              </a:rPr>
              <a:t> Engineering</a:t>
            </a:r>
            <a:r>
              <a:rPr lang="en-US" sz="5400" b="1" i="0" u="none" strike="noStrike" cap="none">
                <a:solidFill>
                  <a:schemeClr val="dk1"/>
                </a:solidFill>
                <a:latin typeface="Calibri"/>
                <a:ea typeface="Calibri"/>
                <a:cs typeface="Calibri"/>
                <a:sym typeface="Calibri"/>
              </a:rPr>
              <a:t>, Florida Institute of Technology</a:t>
            </a:r>
            <a:endParaRPr sz="4800" b="1" i="0" u="none" strike="noStrike" cap="none">
              <a:solidFill>
                <a:schemeClr val="dk1"/>
              </a:solidFill>
              <a:latin typeface="Calibri"/>
              <a:ea typeface="Calibri"/>
              <a:cs typeface="Calibri"/>
              <a:sym typeface="Calibri"/>
            </a:endParaRPr>
          </a:p>
        </p:txBody>
      </p:sp>
      <p:sp>
        <p:nvSpPr>
          <p:cNvPr id="51" name="Google Shape;51;p1">
            <a:extLst>
              <a:ext uri="{FF2B5EF4-FFF2-40B4-BE49-F238E27FC236}">
                <a16:creationId xmlns:a16="http://schemas.microsoft.com/office/drawing/2014/main" id="{6712B5D2-CC91-7BA9-7F06-71C656A6C786}"/>
              </a:ext>
            </a:extLst>
          </p:cNvPr>
          <p:cNvSpPr txBox="1"/>
          <p:nvPr/>
        </p:nvSpPr>
        <p:spPr>
          <a:xfrm>
            <a:off x="8086727" y="7273927"/>
            <a:ext cx="184731" cy="16927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400"/>
              <a:buFont typeface="Arial"/>
              <a:buNone/>
            </a:pPr>
            <a:endParaRPr sz="10400" b="1" i="0" u="none" strike="noStrike" cap="none">
              <a:solidFill>
                <a:schemeClr val="dk1"/>
              </a:solidFill>
              <a:latin typeface="Calibri"/>
              <a:ea typeface="Calibri"/>
              <a:cs typeface="Calibri"/>
              <a:sym typeface="Calibri"/>
            </a:endParaRPr>
          </a:p>
        </p:txBody>
      </p:sp>
      <p:sp>
        <p:nvSpPr>
          <p:cNvPr id="3" name="Rectangle: Rounded Corners 1">
            <a:extLst>
              <a:ext uri="{FF2B5EF4-FFF2-40B4-BE49-F238E27FC236}">
                <a16:creationId xmlns:a16="http://schemas.microsoft.com/office/drawing/2014/main" id="{4494506C-6D8D-5130-6B04-A0526BA89825}"/>
              </a:ext>
            </a:extLst>
          </p:cNvPr>
          <p:cNvSpPr/>
          <p:nvPr/>
        </p:nvSpPr>
        <p:spPr>
          <a:xfrm>
            <a:off x="32722153" y="27105982"/>
            <a:ext cx="9716862" cy="1190646"/>
          </a:xfrm>
          <a:custGeom>
            <a:avLst/>
            <a:gdLst>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374092 w 12860709"/>
              <a:gd name="connsiteY6" fmla="*/ 1199513 h 1199513"/>
              <a:gd name="connsiteX7" fmla="*/ 0 w 12860709"/>
              <a:gd name="connsiteY7" fmla="*/ 825421 h 1199513"/>
              <a:gd name="connsiteX8" fmla="*/ 0 w 12860709"/>
              <a:gd name="connsiteY8" fmla="*/ 374092 h 1199513"/>
              <a:gd name="connsiteX0" fmla="*/ 0 w 12860709"/>
              <a:gd name="connsiteY0" fmla="*/ 374092 h 1202988"/>
              <a:gd name="connsiteX1" fmla="*/ 374092 w 12860709"/>
              <a:gd name="connsiteY1" fmla="*/ 0 h 1202988"/>
              <a:gd name="connsiteX2" fmla="*/ 12486617 w 12860709"/>
              <a:gd name="connsiteY2" fmla="*/ 0 h 1202988"/>
              <a:gd name="connsiteX3" fmla="*/ 12860709 w 12860709"/>
              <a:gd name="connsiteY3" fmla="*/ 374092 h 1202988"/>
              <a:gd name="connsiteX4" fmla="*/ 12860709 w 12860709"/>
              <a:gd name="connsiteY4" fmla="*/ 825421 h 1202988"/>
              <a:gd name="connsiteX5" fmla="*/ 12486617 w 12860709"/>
              <a:gd name="connsiteY5" fmla="*/ 1199513 h 1202988"/>
              <a:gd name="connsiteX6" fmla="*/ 374092 w 12860709"/>
              <a:gd name="connsiteY6" fmla="*/ 1199513 h 1202988"/>
              <a:gd name="connsiteX7" fmla="*/ 0 w 12860709"/>
              <a:gd name="connsiteY7" fmla="*/ 1034742 h 1202988"/>
              <a:gd name="connsiteX8" fmla="*/ 0 w 12860709"/>
              <a:gd name="connsiteY8" fmla="*/ 374092 h 1202988"/>
              <a:gd name="connsiteX0" fmla="*/ 3 w 12860712"/>
              <a:gd name="connsiteY0" fmla="*/ 374092 h 1199513"/>
              <a:gd name="connsiteX1" fmla="*/ 374095 w 12860712"/>
              <a:gd name="connsiteY1" fmla="*/ 0 h 1199513"/>
              <a:gd name="connsiteX2" fmla="*/ 12486620 w 12860712"/>
              <a:gd name="connsiteY2" fmla="*/ 0 h 1199513"/>
              <a:gd name="connsiteX3" fmla="*/ 12860712 w 12860712"/>
              <a:gd name="connsiteY3" fmla="*/ 374092 h 1199513"/>
              <a:gd name="connsiteX4" fmla="*/ 12860712 w 12860712"/>
              <a:gd name="connsiteY4" fmla="*/ 825421 h 1199513"/>
              <a:gd name="connsiteX5" fmla="*/ 12486620 w 12860712"/>
              <a:gd name="connsiteY5" fmla="*/ 1199513 h 1199513"/>
              <a:gd name="connsiteX6" fmla="*/ 203334 w 12860712"/>
              <a:gd name="connsiteY6" fmla="*/ 1194005 h 1199513"/>
              <a:gd name="connsiteX7" fmla="*/ 3 w 12860712"/>
              <a:gd name="connsiteY7" fmla="*/ 1034742 h 1199513"/>
              <a:gd name="connsiteX8" fmla="*/ 3 w 12860712"/>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36382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5508 w 12860709"/>
              <a:gd name="connsiteY7" fmla="*/ 1012708 h 1199513"/>
              <a:gd name="connsiteX8" fmla="*/ 0 w 12860709"/>
              <a:gd name="connsiteY8" fmla="*/ 374092 h 1199513"/>
              <a:gd name="connsiteX0" fmla="*/ 0 w 12866250"/>
              <a:gd name="connsiteY0" fmla="*/ 374092 h 1200615"/>
              <a:gd name="connsiteX1" fmla="*/ 374092 w 12866250"/>
              <a:gd name="connsiteY1" fmla="*/ 0 h 1200615"/>
              <a:gd name="connsiteX2" fmla="*/ 12486617 w 12866250"/>
              <a:gd name="connsiteY2" fmla="*/ 0 h 1200615"/>
              <a:gd name="connsiteX3" fmla="*/ 12860709 w 12866250"/>
              <a:gd name="connsiteY3" fmla="*/ 374092 h 1200615"/>
              <a:gd name="connsiteX4" fmla="*/ 12866250 w 12866250"/>
              <a:gd name="connsiteY4" fmla="*/ 1019385 h 1200615"/>
              <a:gd name="connsiteX5" fmla="*/ 12486617 w 12866250"/>
              <a:gd name="connsiteY5" fmla="*/ 1199513 h 1200615"/>
              <a:gd name="connsiteX6" fmla="*/ 241891 w 12866250"/>
              <a:gd name="connsiteY6" fmla="*/ 1194005 h 1200615"/>
              <a:gd name="connsiteX7" fmla="*/ 5508 w 12866250"/>
              <a:gd name="connsiteY7" fmla="*/ 1012708 h 1200615"/>
              <a:gd name="connsiteX8" fmla="*/ 0 w 12866250"/>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41891 w 12866324"/>
              <a:gd name="connsiteY6" fmla="*/ 1194005 h 1200615"/>
              <a:gd name="connsiteX7" fmla="*/ 5508 w 12866324"/>
              <a:gd name="connsiteY7" fmla="*/ 1012708 h 1200615"/>
              <a:gd name="connsiteX8" fmla="*/ 0 w 12866324"/>
              <a:gd name="connsiteY8" fmla="*/ 374092 h 1200615"/>
              <a:gd name="connsiteX0" fmla="*/ 3620 w 12869944"/>
              <a:gd name="connsiteY0" fmla="*/ 374092 h 1200615"/>
              <a:gd name="connsiteX1" fmla="*/ 377712 w 12869944"/>
              <a:gd name="connsiteY1" fmla="*/ 0 h 1200615"/>
              <a:gd name="connsiteX2" fmla="*/ 12490237 w 12869944"/>
              <a:gd name="connsiteY2" fmla="*/ 0 h 1200615"/>
              <a:gd name="connsiteX3" fmla="*/ 12864329 w 12869944"/>
              <a:gd name="connsiteY3" fmla="*/ 374092 h 1200615"/>
              <a:gd name="connsiteX4" fmla="*/ 12869870 w 12869944"/>
              <a:gd name="connsiteY4" fmla="*/ 1019385 h 1200615"/>
              <a:gd name="connsiteX5" fmla="*/ 12673117 w 12869944"/>
              <a:gd name="connsiteY5" fmla="*/ 1199513 h 1200615"/>
              <a:gd name="connsiteX6" fmla="*/ 245511 w 12869944"/>
              <a:gd name="connsiteY6" fmla="*/ 1194005 h 1200615"/>
              <a:gd name="connsiteX7" fmla="*/ 0 w 12869944"/>
              <a:gd name="connsiteY7" fmla="*/ 1007869 h 1200615"/>
              <a:gd name="connsiteX8" fmla="*/ 3620 w 12869944"/>
              <a:gd name="connsiteY8" fmla="*/ 374092 h 1200615"/>
              <a:gd name="connsiteX0" fmla="*/ 3620 w 12869944"/>
              <a:gd name="connsiteY0" fmla="*/ 374092 h 1200615"/>
              <a:gd name="connsiteX1" fmla="*/ 377712 w 12869944"/>
              <a:gd name="connsiteY1" fmla="*/ 0 h 1200615"/>
              <a:gd name="connsiteX2" fmla="*/ 12490237 w 12869944"/>
              <a:gd name="connsiteY2" fmla="*/ 0 h 1200615"/>
              <a:gd name="connsiteX3" fmla="*/ 12864329 w 12869944"/>
              <a:gd name="connsiteY3" fmla="*/ 374092 h 1200615"/>
              <a:gd name="connsiteX4" fmla="*/ 12869870 w 12869944"/>
              <a:gd name="connsiteY4" fmla="*/ 1019385 h 1200615"/>
              <a:gd name="connsiteX5" fmla="*/ 12673117 w 12869944"/>
              <a:gd name="connsiteY5" fmla="*/ 1199513 h 1200615"/>
              <a:gd name="connsiteX6" fmla="*/ 245511 w 12869944"/>
              <a:gd name="connsiteY6" fmla="*/ 1194005 h 1200615"/>
              <a:gd name="connsiteX7" fmla="*/ 0 w 12869944"/>
              <a:gd name="connsiteY7" fmla="*/ 1003031 h 1200615"/>
              <a:gd name="connsiteX8" fmla="*/ 3620 w 12869944"/>
              <a:gd name="connsiteY8" fmla="*/ 374092 h 1200615"/>
              <a:gd name="connsiteX0" fmla="*/ 3620 w 12869944"/>
              <a:gd name="connsiteY0" fmla="*/ 374092 h 1200615"/>
              <a:gd name="connsiteX1" fmla="*/ 377712 w 12869944"/>
              <a:gd name="connsiteY1" fmla="*/ 0 h 1200615"/>
              <a:gd name="connsiteX2" fmla="*/ 12490237 w 12869944"/>
              <a:gd name="connsiteY2" fmla="*/ 0 h 1200615"/>
              <a:gd name="connsiteX3" fmla="*/ 12864329 w 12869944"/>
              <a:gd name="connsiteY3" fmla="*/ 374092 h 1200615"/>
              <a:gd name="connsiteX4" fmla="*/ 12869870 w 12869944"/>
              <a:gd name="connsiteY4" fmla="*/ 1019385 h 1200615"/>
              <a:gd name="connsiteX5" fmla="*/ 12673117 w 12869944"/>
              <a:gd name="connsiteY5" fmla="*/ 1199513 h 1200615"/>
              <a:gd name="connsiteX6" fmla="*/ 227255 w 12869944"/>
              <a:gd name="connsiteY6" fmla="*/ 1194005 h 1200615"/>
              <a:gd name="connsiteX7" fmla="*/ 0 w 12869944"/>
              <a:gd name="connsiteY7" fmla="*/ 1003031 h 1200615"/>
              <a:gd name="connsiteX8" fmla="*/ 3620 w 12869944"/>
              <a:gd name="connsiteY8" fmla="*/ 374092 h 1200615"/>
              <a:gd name="connsiteX0" fmla="*/ 267 w 12866591"/>
              <a:gd name="connsiteY0" fmla="*/ 374092 h 1200615"/>
              <a:gd name="connsiteX1" fmla="*/ 374359 w 12866591"/>
              <a:gd name="connsiteY1" fmla="*/ 0 h 1200615"/>
              <a:gd name="connsiteX2" fmla="*/ 12486884 w 12866591"/>
              <a:gd name="connsiteY2" fmla="*/ 0 h 1200615"/>
              <a:gd name="connsiteX3" fmla="*/ 12860976 w 12866591"/>
              <a:gd name="connsiteY3" fmla="*/ 374092 h 1200615"/>
              <a:gd name="connsiteX4" fmla="*/ 12866517 w 12866591"/>
              <a:gd name="connsiteY4" fmla="*/ 1019385 h 1200615"/>
              <a:gd name="connsiteX5" fmla="*/ 12669764 w 12866591"/>
              <a:gd name="connsiteY5" fmla="*/ 1199513 h 1200615"/>
              <a:gd name="connsiteX6" fmla="*/ 223902 w 12866591"/>
              <a:gd name="connsiteY6" fmla="*/ 1194005 h 1200615"/>
              <a:gd name="connsiteX7" fmla="*/ 1212 w 12866591"/>
              <a:gd name="connsiteY7" fmla="*/ 998193 h 1200615"/>
              <a:gd name="connsiteX8" fmla="*/ 267 w 12866591"/>
              <a:gd name="connsiteY8" fmla="*/ 374092 h 1200615"/>
              <a:gd name="connsiteX0" fmla="*/ 267 w 12866591"/>
              <a:gd name="connsiteY0" fmla="*/ 374092 h 1200615"/>
              <a:gd name="connsiteX1" fmla="*/ 374359 w 12866591"/>
              <a:gd name="connsiteY1" fmla="*/ 0 h 1200615"/>
              <a:gd name="connsiteX2" fmla="*/ 12486884 w 12866591"/>
              <a:gd name="connsiteY2" fmla="*/ 0 h 1200615"/>
              <a:gd name="connsiteX3" fmla="*/ 12860976 w 12866591"/>
              <a:gd name="connsiteY3" fmla="*/ 374092 h 1200615"/>
              <a:gd name="connsiteX4" fmla="*/ 12866517 w 12866591"/>
              <a:gd name="connsiteY4" fmla="*/ 1019385 h 1200615"/>
              <a:gd name="connsiteX5" fmla="*/ 12669764 w 12866591"/>
              <a:gd name="connsiteY5" fmla="*/ 1199513 h 1200615"/>
              <a:gd name="connsiteX6" fmla="*/ 205647 w 12866591"/>
              <a:gd name="connsiteY6" fmla="*/ 1194005 h 1200615"/>
              <a:gd name="connsiteX7" fmla="*/ 1212 w 12866591"/>
              <a:gd name="connsiteY7" fmla="*/ 998193 h 1200615"/>
              <a:gd name="connsiteX8" fmla="*/ 267 w 12866591"/>
              <a:gd name="connsiteY8" fmla="*/ 374092 h 120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6591" h="1200615">
                <a:moveTo>
                  <a:pt x="267" y="374092"/>
                </a:moveTo>
                <a:cubicBezTo>
                  <a:pt x="267" y="167487"/>
                  <a:pt x="167754" y="0"/>
                  <a:pt x="374359" y="0"/>
                </a:cubicBezTo>
                <a:lnTo>
                  <a:pt x="12486884" y="0"/>
                </a:lnTo>
                <a:cubicBezTo>
                  <a:pt x="12693489" y="0"/>
                  <a:pt x="12860976" y="167487"/>
                  <a:pt x="12860976" y="374092"/>
                </a:cubicBezTo>
                <a:lnTo>
                  <a:pt x="12866517" y="1019385"/>
                </a:lnTo>
                <a:cubicBezTo>
                  <a:pt x="12866517" y="1225990"/>
                  <a:pt x="12876369" y="1199513"/>
                  <a:pt x="12669764" y="1199513"/>
                </a:cubicBezTo>
                <a:lnTo>
                  <a:pt x="205647" y="1194005"/>
                </a:lnTo>
                <a:cubicBezTo>
                  <a:pt x="-958" y="1194005"/>
                  <a:pt x="1212" y="1204798"/>
                  <a:pt x="1212" y="998193"/>
                </a:cubicBezTo>
                <a:cubicBezTo>
                  <a:pt x="2419" y="786934"/>
                  <a:pt x="-940" y="585351"/>
                  <a:pt x="267" y="374092"/>
                </a:cubicBezTo>
                <a:close/>
              </a:path>
            </a:pathLst>
          </a:custGeom>
          <a:solidFill>
            <a:srgbClr val="7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accent1"/>
                </a:solidFill>
                <a:latin typeface="Calibri" panose="020F0502020204030204" pitchFamily="34" charset="0"/>
                <a:ea typeface="Calibri" panose="020F0502020204030204" pitchFamily="34" charset="0"/>
                <a:cs typeface="Calibri" panose="020F0502020204030204" pitchFamily="34" charset="0"/>
              </a:rPr>
              <a:t>Conclusions </a:t>
            </a:r>
            <a:endParaRPr lang="en-US">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025" name="TextBox 1024">
            <a:extLst>
              <a:ext uri="{FF2B5EF4-FFF2-40B4-BE49-F238E27FC236}">
                <a16:creationId xmlns:a16="http://schemas.microsoft.com/office/drawing/2014/main" id="{33D816BC-23BB-892E-366B-3EDEF2C1F233}"/>
              </a:ext>
            </a:extLst>
          </p:cNvPr>
          <p:cNvSpPr txBox="1"/>
          <p:nvPr/>
        </p:nvSpPr>
        <p:spPr>
          <a:xfrm>
            <a:off x="32722153" y="28306597"/>
            <a:ext cx="9716660" cy="4524315"/>
          </a:xfrm>
          <a:prstGeom prst="rect">
            <a:avLst/>
          </a:prstGeom>
          <a:noFill/>
        </p:spPr>
        <p:txBody>
          <a:bodyPr wrap="square" rtlCol="0">
            <a:spAutoFit/>
          </a:bodyPr>
          <a:lstStyle/>
          <a:p>
            <a:pPr marL="685800" indent="-685800">
              <a:buFont typeface="Arial" panose="020B0604020202020204" pitchFamily="34" charset="0"/>
              <a:buChar char="•"/>
            </a:pPr>
            <a:r>
              <a:rPr lang="en-US" sz="4800">
                <a:latin typeface="Calibri" panose="020F0502020204030204" pitchFamily="34" charset="0"/>
                <a:ea typeface="Calibri" panose="020F0502020204030204" pitchFamily="34" charset="0"/>
                <a:cs typeface="Calibri" panose="020F0502020204030204" pitchFamily="34" charset="0"/>
              </a:rPr>
              <a:t>Rocket-propelled vehicles offer an appealing alternative to conventional aircraft for time-sensitive cargo delivery</a:t>
            </a:r>
          </a:p>
          <a:p>
            <a:pPr marL="685800" indent="-685800">
              <a:buFont typeface="Arial" panose="020B0604020202020204" pitchFamily="34" charset="0"/>
              <a:buChar char="•"/>
            </a:pPr>
            <a:r>
              <a:rPr lang="en-US" sz="4800">
                <a:latin typeface="Calibri" panose="020F0502020204030204" pitchFamily="34" charset="0"/>
                <a:ea typeface="Calibri" panose="020F0502020204030204" pitchFamily="34" charset="0"/>
                <a:cs typeface="Calibri" panose="020F0502020204030204" pitchFamily="34" charset="0"/>
              </a:rPr>
              <a:t>Advancements in commercial rocketry align with this endeavor</a:t>
            </a:r>
          </a:p>
        </p:txBody>
      </p:sp>
      <p:grpSp>
        <p:nvGrpSpPr>
          <p:cNvPr id="16" name="Group 15">
            <a:extLst>
              <a:ext uri="{FF2B5EF4-FFF2-40B4-BE49-F238E27FC236}">
                <a16:creationId xmlns:a16="http://schemas.microsoft.com/office/drawing/2014/main" id="{31966487-7A62-F8FA-FE78-35ECC3A710F3}"/>
              </a:ext>
            </a:extLst>
          </p:cNvPr>
          <p:cNvGrpSpPr/>
          <p:nvPr/>
        </p:nvGrpSpPr>
        <p:grpSpPr>
          <a:xfrm>
            <a:off x="31643814" y="7198172"/>
            <a:ext cx="10889769" cy="7942531"/>
            <a:chOff x="15199945" y="7211517"/>
            <a:chExt cx="13386071" cy="6224262"/>
          </a:xfrm>
        </p:grpSpPr>
        <p:sp>
          <p:nvSpPr>
            <p:cNvPr id="5" name="Rectangle: Rounded Corners 1">
              <a:extLst>
                <a:ext uri="{FF2B5EF4-FFF2-40B4-BE49-F238E27FC236}">
                  <a16:creationId xmlns:a16="http://schemas.microsoft.com/office/drawing/2014/main" id="{56CBA221-E43D-B6A9-B1A1-A56A5EEB1FD2}"/>
                </a:ext>
              </a:extLst>
            </p:cNvPr>
            <p:cNvSpPr/>
            <p:nvPr/>
          </p:nvSpPr>
          <p:spPr>
            <a:xfrm>
              <a:off x="15199945" y="7211517"/>
              <a:ext cx="13386071" cy="940876"/>
            </a:xfrm>
            <a:custGeom>
              <a:avLst/>
              <a:gdLst>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374092 w 12860709"/>
                <a:gd name="connsiteY6" fmla="*/ 1199513 h 1199513"/>
                <a:gd name="connsiteX7" fmla="*/ 0 w 12860709"/>
                <a:gd name="connsiteY7" fmla="*/ 825421 h 1199513"/>
                <a:gd name="connsiteX8" fmla="*/ 0 w 12860709"/>
                <a:gd name="connsiteY8" fmla="*/ 374092 h 1199513"/>
                <a:gd name="connsiteX0" fmla="*/ 0 w 12860709"/>
                <a:gd name="connsiteY0" fmla="*/ 374092 h 1202988"/>
                <a:gd name="connsiteX1" fmla="*/ 374092 w 12860709"/>
                <a:gd name="connsiteY1" fmla="*/ 0 h 1202988"/>
                <a:gd name="connsiteX2" fmla="*/ 12486617 w 12860709"/>
                <a:gd name="connsiteY2" fmla="*/ 0 h 1202988"/>
                <a:gd name="connsiteX3" fmla="*/ 12860709 w 12860709"/>
                <a:gd name="connsiteY3" fmla="*/ 374092 h 1202988"/>
                <a:gd name="connsiteX4" fmla="*/ 12860709 w 12860709"/>
                <a:gd name="connsiteY4" fmla="*/ 825421 h 1202988"/>
                <a:gd name="connsiteX5" fmla="*/ 12486617 w 12860709"/>
                <a:gd name="connsiteY5" fmla="*/ 1199513 h 1202988"/>
                <a:gd name="connsiteX6" fmla="*/ 374092 w 12860709"/>
                <a:gd name="connsiteY6" fmla="*/ 1199513 h 1202988"/>
                <a:gd name="connsiteX7" fmla="*/ 0 w 12860709"/>
                <a:gd name="connsiteY7" fmla="*/ 1034742 h 1202988"/>
                <a:gd name="connsiteX8" fmla="*/ 0 w 12860709"/>
                <a:gd name="connsiteY8" fmla="*/ 374092 h 1202988"/>
                <a:gd name="connsiteX0" fmla="*/ 3 w 12860712"/>
                <a:gd name="connsiteY0" fmla="*/ 374092 h 1199513"/>
                <a:gd name="connsiteX1" fmla="*/ 374095 w 12860712"/>
                <a:gd name="connsiteY1" fmla="*/ 0 h 1199513"/>
                <a:gd name="connsiteX2" fmla="*/ 12486620 w 12860712"/>
                <a:gd name="connsiteY2" fmla="*/ 0 h 1199513"/>
                <a:gd name="connsiteX3" fmla="*/ 12860712 w 12860712"/>
                <a:gd name="connsiteY3" fmla="*/ 374092 h 1199513"/>
                <a:gd name="connsiteX4" fmla="*/ 12860712 w 12860712"/>
                <a:gd name="connsiteY4" fmla="*/ 825421 h 1199513"/>
                <a:gd name="connsiteX5" fmla="*/ 12486620 w 12860712"/>
                <a:gd name="connsiteY5" fmla="*/ 1199513 h 1199513"/>
                <a:gd name="connsiteX6" fmla="*/ 203334 w 12860712"/>
                <a:gd name="connsiteY6" fmla="*/ 1194005 h 1199513"/>
                <a:gd name="connsiteX7" fmla="*/ 3 w 12860712"/>
                <a:gd name="connsiteY7" fmla="*/ 1034742 h 1199513"/>
                <a:gd name="connsiteX8" fmla="*/ 3 w 12860712"/>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36382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5508 w 12860709"/>
                <a:gd name="connsiteY7" fmla="*/ 1012708 h 1199513"/>
                <a:gd name="connsiteX8" fmla="*/ 0 w 12860709"/>
                <a:gd name="connsiteY8" fmla="*/ 374092 h 1199513"/>
                <a:gd name="connsiteX0" fmla="*/ 0 w 12866250"/>
                <a:gd name="connsiteY0" fmla="*/ 374092 h 1200615"/>
                <a:gd name="connsiteX1" fmla="*/ 374092 w 12866250"/>
                <a:gd name="connsiteY1" fmla="*/ 0 h 1200615"/>
                <a:gd name="connsiteX2" fmla="*/ 12486617 w 12866250"/>
                <a:gd name="connsiteY2" fmla="*/ 0 h 1200615"/>
                <a:gd name="connsiteX3" fmla="*/ 12860709 w 12866250"/>
                <a:gd name="connsiteY3" fmla="*/ 374092 h 1200615"/>
                <a:gd name="connsiteX4" fmla="*/ 12866250 w 12866250"/>
                <a:gd name="connsiteY4" fmla="*/ 1019385 h 1200615"/>
                <a:gd name="connsiteX5" fmla="*/ 12486617 w 12866250"/>
                <a:gd name="connsiteY5" fmla="*/ 1199513 h 1200615"/>
                <a:gd name="connsiteX6" fmla="*/ 241891 w 12866250"/>
                <a:gd name="connsiteY6" fmla="*/ 1194005 h 1200615"/>
                <a:gd name="connsiteX7" fmla="*/ 5508 w 12866250"/>
                <a:gd name="connsiteY7" fmla="*/ 1012708 h 1200615"/>
                <a:gd name="connsiteX8" fmla="*/ 0 w 12866250"/>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41891 w 12866324"/>
                <a:gd name="connsiteY6" fmla="*/ 1194005 h 1200615"/>
                <a:gd name="connsiteX7" fmla="*/ 5508 w 12866324"/>
                <a:gd name="connsiteY7" fmla="*/ 1012708 h 1200615"/>
                <a:gd name="connsiteX8" fmla="*/ 0 w 12866324"/>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41891 w 12866324"/>
                <a:gd name="connsiteY6" fmla="*/ 1194005 h 1200615"/>
                <a:gd name="connsiteX7" fmla="*/ 859 w 12866324"/>
                <a:gd name="connsiteY7" fmla="*/ 1012708 h 1200615"/>
                <a:gd name="connsiteX8" fmla="*/ 0 w 12866324"/>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23296 w 12866324"/>
                <a:gd name="connsiteY6" fmla="*/ 1194005 h 1200615"/>
                <a:gd name="connsiteX7" fmla="*/ 859 w 12866324"/>
                <a:gd name="connsiteY7" fmla="*/ 1012708 h 1200615"/>
                <a:gd name="connsiteX8" fmla="*/ 0 w 12866324"/>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00053 w 12866324"/>
                <a:gd name="connsiteY6" fmla="*/ 1194005 h 1200615"/>
                <a:gd name="connsiteX7" fmla="*/ 859 w 12866324"/>
                <a:gd name="connsiteY7" fmla="*/ 1012708 h 1200615"/>
                <a:gd name="connsiteX8" fmla="*/ 0 w 12866324"/>
                <a:gd name="connsiteY8" fmla="*/ 374092 h 120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6324" h="1200615">
                  <a:moveTo>
                    <a:pt x="0" y="374092"/>
                  </a:moveTo>
                  <a:cubicBezTo>
                    <a:pt x="0" y="167487"/>
                    <a:pt x="167487" y="0"/>
                    <a:pt x="374092" y="0"/>
                  </a:cubicBezTo>
                  <a:lnTo>
                    <a:pt x="12486617" y="0"/>
                  </a:lnTo>
                  <a:cubicBezTo>
                    <a:pt x="12693222" y="0"/>
                    <a:pt x="12860709" y="167487"/>
                    <a:pt x="12860709" y="374092"/>
                  </a:cubicBezTo>
                  <a:lnTo>
                    <a:pt x="12866250" y="1019385"/>
                  </a:lnTo>
                  <a:cubicBezTo>
                    <a:pt x="12866250" y="1225990"/>
                    <a:pt x="12876102" y="1199513"/>
                    <a:pt x="12669497" y="1199513"/>
                  </a:cubicBezTo>
                  <a:lnTo>
                    <a:pt x="200053" y="1194005"/>
                  </a:lnTo>
                  <a:cubicBezTo>
                    <a:pt x="-6552" y="1194005"/>
                    <a:pt x="859" y="1219313"/>
                    <a:pt x="859" y="1012708"/>
                  </a:cubicBezTo>
                  <a:cubicBezTo>
                    <a:pt x="573" y="799836"/>
                    <a:pt x="286" y="586964"/>
                    <a:pt x="0" y="374092"/>
                  </a:cubicBezTo>
                  <a:close/>
                </a:path>
              </a:pathLst>
            </a:custGeom>
            <a:solidFill>
              <a:srgbClr val="7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accent1"/>
                  </a:solidFill>
                  <a:latin typeface="Calibri" panose="020F0502020204030204" pitchFamily="34" charset="0"/>
                  <a:ea typeface="Calibri" panose="020F0502020204030204" pitchFamily="34" charset="0"/>
                  <a:cs typeface="Calibri" panose="020F0502020204030204" pitchFamily="34" charset="0"/>
                </a:rPr>
                <a:t>Impact and Future Work</a:t>
              </a:r>
              <a:endParaRPr lang="en-US"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030" name="TextBox 1029">
              <a:extLst>
                <a:ext uri="{FF2B5EF4-FFF2-40B4-BE49-F238E27FC236}">
                  <a16:creationId xmlns:a16="http://schemas.microsoft.com/office/drawing/2014/main" id="{5C41D682-068F-82FF-2457-7ED5B73CD9D7}"/>
                </a:ext>
              </a:extLst>
            </p:cNvPr>
            <p:cNvSpPr txBox="1"/>
            <p:nvPr/>
          </p:nvSpPr>
          <p:spPr>
            <a:xfrm>
              <a:off x="15199945" y="8153654"/>
              <a:ext cx="13374086" cy="5282125"/>
            </a:xfrm>
            <a:prstGeom prst="rect">
              <a:avLst/>
            </a:prstGeom>
            <a:noFill/>
          </p:spPr>
          <p:txBody>
            <a:bodyPr wrap="square" rtlCol="0">
              <a:spAutoFit/>
            </a:bodyPr>
            <a:lstStyle/>
            <a:p>
              <a:pPr algn="just"/>
              <a:r>
                <a:rPr lang="en-US" sz="4800">
                  <a:latin typeface="Calibri" panose="020F0502020204030204" pitchFamily="34" charset="0"/>
                  <a:ea typeface="Calibri" panose="020F0502020204030204" pitchFamily="34" charset="0"/>
                  <a:cs typeface="Calibri" panose="020F0502020204030204" pitchFamily="34" charset="0"/>
                </a:rPr>
                <a:t>DART serves as a testbed for precision landing techniques in small-scale, reusable rockets. It enables future research in TVC, GNC, and rapid-response delivery systems. The project expands Florida Tech’s capabilities in autonomous rocketry and experimental controls. Future work includes advanced controller development and precision guidance capabilities.</a:t>
              </a:r>
            </a:p>
          </p:txBody>
        </p:sp>
      </p:grpSp>
      <p:sp>
        <p:nvSpPr>
          <p:cNvPr id="1036" name="TextBox 1035">
            <a:extLst>
              <a:ext uri="{FF2B5EF4-FFF2-40B4-BE49-F238E27FC236}">
                <a16:creationId xmlns:a16="http://schemas.microsoft.com/office/drawing/2014/main" id="{79CA1A43-FF1D-A401-7E5B-324BD62B2F59}"/>
              </a:ext>
            </a:extLst>
          </p:cNvPr>
          <p:cNvSpPr txBox="1"/>
          <p:nvPr/>
        </p:nvSpPr>
        <p:spPr>
          <a:xfrm>
            <a:off x="1249901" y="28306597"/>
            <a:ext cx="9844002" cy="4524315"/>
          </a:xfrm>
          <a:prstGeom prst="rect">
            <a:avLst/>
          </a:prstGeom>
          <a:noFill/>
        </p:spPr>
        <p:txBody>
          <a:bodyPr wrap="square" rtlCol="0">
            <a:spAutoFit/>
          </a:bodyPr>
          <a:lstStyle/>
          <a:p>
            <a:pPr marL="685800" indent="-685800">
              <a:buFont typeface="Arial" panose="020B0604020202020204" pitchFamily="34" charset="0"/>
              <a:buChar char="•"/>
            </a:pPr>
            <a:r>
              <a:rPr lang="en-US" sz="4800">
                <a:latin typeface="Calibri" panose="020F0502020204030204" pitchFamily="34" charset="0"/>
                <a:ea typeface="Calibri" panose="020F0502020204030204" pitchFamily="34" charset="0"/>
                <a:cs typeface="Calibri" panose="020F0502020204030204" pitchFamily="34" charset="0"/>
              </a:rPr>
              <a:t>Custom Arduino-based flight computer combines sensor readings, flight logic, and control outputs</a:t>
            </a:r>
          </a:p>
          <a:p>
            <a:pPr marL="685800" indent="-685800">
              <a:buFont typeface="Arial" panose="020B0604020202020204" pitchFamily="34" charset="0"/>
              <a:buChar char="•"/>
            </a:pPr>
            <a:r>
              <a:rPr lang="en-US" sz="4800">
                <a:latin typeface="Calibri" panose="020F0502020204030204" pitchFamily="34" charset="0"/>
                <a:ea typeface="Calibri" panose="020F0502020204030204" pitchFamily="34" charset="0"/>
                <a:cs typeface="Calibri" panose="020F0502020204030204" pitchFamily="34" charset="0"/>
              </a:rPr>
              <a:t>PID control logic relates vehicle orientation to TVC gimbal angles</a:t>
            </a:r>
          </a:p>
        </p:txBody>
      </p:sp>
      <p:sp>
        <p:nvSpPr>
          <p:cNvPr id="1037" name="TextBox 1036">
            <a:extLst>
              <a:ext uri="{FF2B5EF4-FFF2-40B4-BE49-F238E27FC236}">
                <a16:creationId xmlns:a16="http://schemas.microsoft.com/office/drawing/2014/main" id="{57C6DA94-1687-31EF-9C3D-8F81DDF1F158}"/>
              </a:ext>
            </a:extLst>
          </p:cNvPr>
          <p:cNvSpPr txBox="1"/>
          <p:nvPr/>
        </p:nvSpPr>
        <p:spPr>
          <a:xfrm>
            <a:off x="11754485" y="28306596"/>
            <a:ext cx="6986940" cy="9694962"/>
          </a:xfrm>
          <a:prstGeom prst="rect">
            <a:avLst/>
          </a:prstGeom>
          <a:noFill/>
        </p:spPr>
        <p:txBody>
          <a:bodyPr wrap="square" numCol="1" rtlCol="0">
            <a:spAutoFit/>
          </a:bodyPr>
          <a:lstStyle/>
          <a:p>
            <a:pPr marL="685800" indent="-685800">
              <a:buFont typeface="Arial" panose="020B0604020202020204" pitchFamily="34" charset="0"/>
              <a:buChar char="•"/>
            </a:pPr>
            <a:r>
              <a:rPr lang="en-US" sz="4800" dirty="0">
                <a:latin typeface="Calibri" panose="020F0502020204030204" pitchFamily="34" charset="0"/>
                <a:ea typeface="Calibri" panose="020F0502020204030204" pitchFamily="34" charset="0"/>
                <a:cs typeface="Calibri" panose="020F0502020204030204" pitchFamily="34" charset="0"/>
              </a:rPr>
              <a:t>2 commercial-off-the-shelf solid rocket motors satisfy Class 1 amateur rocket restrictions</a:t>
            </a:r>
          </a:p>
          <a:p>
            <a:pPr marL="685800" indent="-685800">
              <a:buFont typeface="Arial" panose="020B0604020202020204" pitchFamily="34" charset="0"/>
              <a:buChar char="•"/>
            </a:pPr>
            <a:r>
              <a:rPr lang="en-US" sz="4800" dirty="0">
                <a:latin typeface="Calibri" panose="020F0502020204030204" pitchFamily="34" charset="0"/>
                <a:ea typeface="Calibri" panose="020F0502020204030204" pitchFamily="34" charset="0"/>
                <a:cs typeface="Calibri" panose="020F0502020204030204" pitchFamily="34" charset="0"/>
              </a:rPr>
              <a:t>High thrust ascent motor required for initial aerodynamic stability</a:t>
            </a:r>
          </a:p>
          <a:p>
            <a:pPr marL="685800" indent="-685800">
              <a:buFont typeface="Arial" panose="020B0604020202020204" pitchFamily="34" charset="0"/>
              <a:buChar char="•"/>
            </a:pPr>
            <a:r>
              <a:rPr lang="en-US" sz="4800">
                <a:latin typeface="Calibri" panose="020F0502020204030204" pitchFamily="34" charset="0"/>
                <a:ea typeface="Calibri" panose="020F0502020204030204" pitchFamily="34" charset="0"/>
                <a:cs typeface="Calibri" panose="020F0502020204030204" pitchFamily="34" charset="0"/>
              </a:rPr>
              <a:t>Long</a:t>
            </a:r>
            <a:r>
              <a:rPr lang="en-US" sz="4800" dirty="0">
                <a:latin typeface="Calibri" panose="020F0502020204030204" pitchFamily="34" charset="0"/>
                <a:ea typeface="Calibri" panose="020F0502020204030204" pitchFamily="34" charset="0"/>
                <a:cs typeface="Calibri" panose="020F0502020204030204" pitchFamily="34" charset="0"/>
              </a:rPr>
              <a:t> burn descent motor provides enhanced control authority for landing</a:t>
            </a:r>
          </a:p>
        </p:txBody>
      </p:sp>
      <p:sp>
        <p:nvSpPr>
          <p:cNvPr id="1039" name="TextBox 1038">
            <a:extLst>
              <a:ext uri="{FF2B5EF4-FFF2-40B4-BE49-F238E27FC236}">
                <a16:creationId xmlns:a16="http://schemas.microsoft.com/office/drawing/2014/main" id="{2E955F27-AFA5-5939-C0BC-793C12540D7A}"/>
              </a:ext>
            </a:extLst>
          </p:cNvPr>
          <p:cNvSpPr txBox="1"/>
          <p:nvPr/>
        </p:nvSpPr>
        <p:spPr>
          <a:xfrm>
            <a:off x="22144945" y="16932468"/>
            <a:ext cx="5625099" cy="4524315"/>
          </a:xfrm>
          <a:prstGeom prst="rect">
            <a:avLst/>
          </a:prstGeom>
          <a:noFill/>
        </p:spPr>
        <p:txBody>
          <a:bodyPr wrap="square" lIns="91440" tIns="45720" rIns="91440" bIns="45720" rtlCol="0" anchor="t">
            <a:spAutoFit/>
          </a:bodyPr>
          <a:lstStyle/>
          <a:p>
            <a:r>
              <a:rPr lang="en-US" sz="4800" u="sng">
                <a:latin typeface="Calibri" panose="020F0502020204030204" pitchFamily="34" charset="0"/>
                <a:ea typeface="Calibri" panose="020F0502020204030204" pitchFamily="34" charset="0"/>
                <a:cs typeface="Calibri" panose="020F0502020204030204" pitchFamily="34" charset="0"/>
              </a:rPr>
              <a:t>Static Fire Tests</a:t>
            </a:r>
          </a:p>
          <a:p>
            <a:pPr marL="685800" indent="-685800">
              <a:buFont typeface="Arial" panose="020B0604020202020204" pitchFamily="34" charset="0"/>
              <a:buChar char="•"/>
            </a:pPr>
            <a:r>
              <a:rPr lang="en-US" sz="4800">
                <a:latin typeface="Calibri" panose="020F0502020204030204" pitchFamily="34" charset="0"/>
                <a:ea typeface="Calibri" panose="020F0502020204030204" pitchFamily="34" charset="0"/>
                <a:cs typeface="Calibri" panose="020F0502020204030204" pitchFamily="34" charset="0"/>
              </a:rPr>
              <a:t>Verified thrust and motor timing</a:t>
            </a:r>
          </a:p>
          <a:p>
            <a:pPr marL="685800" indent="-685800">
              <a:buFont typeface="Arial" panose="020B0604020202020204" pitchFamily="34" charset="0"/>
              <a:buChar char="•"/>
            </a:pPr>
            <a:r>
              <a:rPr lang="en-US" sz="4800">
                <a:latin typeface="Calibri" panose="020F0502020204030204" pitchFamily="34" charset="0"/>
                <a:ea typeface="Calibri" panose="020F0502020204030204" pitchFamily="34" charset="0"/>
                <a:cs typeface="Calibri" panose="020F0502020204030204" pitchFamily="34" charset="0"/>
              </a:rPr>
              <a:t>Assessed TVC functionality and performance </a:t>
            </a:r>
          </a:p>
        </p:txBody>
      </p:sp>
      <p:sp>
        <p:nvSpPr>
          <p:cNvPr id="4" name="Rectangle: Rounded Corners 1">
            <a:extLst>
              <a:ext uri="{FF2B5EF4-FFF2-40B4-BE49-F238E27FC236}">
                <a16:creationId xmlns:a16="http://schemas.microsoft.com/office/drawing/2014/main" id="{A0DB3283-2518-7E6D-00BE-AFB1144B30EA}"/>
              </a:ext>
            </a:extLst>
          </p:cNvPr>
          <p:cNvSpPr/>
          <p:nvPr/>
        </p:nvSpPr>
        <p:spPr>
          <a:xfrm>
            <a:off x="14988702" y="7198171"/>
            <a:ext cx="16463685" cy="1203840"/>
          </a:xfrm>
          <a:custGeom>
            <a:avLst/>
            <a:gdLst>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374092 w 12860709"/>
              <a:gd name="connsiteY6" fmla="*/ 1199513 h 1199513"/>
              <a:gd name="connsiteX7" fmla="*/ 0 w 12860709"/>
              <a:gd name="connsiteY7" fmla="*/ 825421 h 1199513"/>
              <a:gd name="connsiteX8" fmla="*/ 0 w 12860709"/>
              <a:gd name="connsiteY8" fmla="*/ 374092 h 1199513"/>
              <a:gd name="connsiteX0" fmla="*/ 0 w 12860709"/>
              <a:gd name="connsiteY0" fmla="*/ 374092 h 1202988"/>
              <a:gd name="connsiteX1" fmla="*/ 374092 w 12860709"/>
              <a:gd name="connsiteY1" fmla="*/ 0 h 1202988"/>
              <a:gd name="connsiteX2" fmla="*/ 12486617 w 12860709"/>
              <a:gd name="connsiteY2" fmla="*/ 0 h 1202988"/>
              <a:gd name="connsiteX3" fmla="*/ 12860709 w 12860709"/>
              <a:gd name="connsiteY3" fmla="*/ 374092 h 1202988"/>
              <a:gd name="connsiteX4" fmla="*/ 12860709 w 12860709"/>
              <a:gd name="connsiteY4" fmla="*/ 825421 h 1202988"/>
              <a:gd name="connsiteX5" fmla="*/ 12486617 w 12860709"/>
              <a:gd name="connsiteY5" fmla="*/ 1199513 h 1202988"/>
              <a:gd name="connsiteX6" fmla="*/ 374092 w 12860709"/>
              <a:gd name="connsiteY6" fmla="*/ 1199513 h 1202988"/>
              <a:gd name="connsiteX7" fmla="*/ 0 w 12860709"/>
              <a:gd name="connsiteY7" fmla="*/ 1034742 h 1202988"/>
              <a:gd name="connsiteX8" fmla="*/ 0 w 12860709"/>
              <a:gd name="connsiteY8" fmla="*/ 374092 h 1202988"/>
              <a:gd name="connsiteX0" fmla="*/ 3 w 12860712"/>
              <a:gd name="connsiteY0" fmla="*/ 374092 h 1199513"/>
              <a:gd name="connsiteX1" fmla="*/ 374095 w 12860712"/>
              <a:gd name="connsiteY1" fmla="*/ 0 h 1199513"/>
              <a:gd name="connsiteX2" fmla="*/ 12486620 w 12860712"/>
              <a:gd name="connsiteY2" fmla="*/ 0 h 1199513"/>
              <a:gd name="connsiteX3" fmla="*/ 12860712 w 12860712"/>
              <a:gd name="connsiteY3" fmla="*/ 374092 h 1199513"/>
              <a:gd name="connsiteX4" fmla="*/ 12860712 w 12860712"/>
              <a:gd name="connsiteY4" fmla="*/ 825421 h 1199513"/>
              <a:gd name="connsiteX5" fmla="*/ 12486620 w 12860712"/>
              <a:gd name="connsiteY5" fmla="*/ 1199513 h 1199513"/>
              <a:gd name="connsiteX6" fmla="*/ 203334 w 12860712"/>
              <a:gd name="connsiteY6" fmla="*/ 1194005 h 1199513"/>
              <a:gd name="connsiteX7" fmla="*/ 3 w 12860712"/>
              <a:gd name="connsiteY7" fmla="*/ 1034742 h 1199513"/>
              <a:gd name="connsiteX8" fmla="*/ 3 w 12860712"/>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36382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5508 w 12860709"/>
              <a:gd name="connsiteY7" fmla="*/ 1012708 h 1199513"/>
              <a:gd name="connsiteX8" fmla="*/ 0 w 12860709"/>
              <a:gd name="connsiteY8" fmla="*/ 374092 h 1199513"/>
              <a:gd name="connsiteX0" fmla="*/ 0 w 12866250"/>
              <a:gd name="connsiteY0" fmla="*/ 374092 h 1200615"/>
              <a:gd name="connsiteX1" fmla="*/ 374092 w 12866250"/>
              <a:gd name="connsiteY1" fmla="*/ 0 h 1200615"/>
              <a:gd name="connsiteX2" fmla="*/ 12486617 w 12866250"/>
              <a:gd name="connsiteY2" fmla="*/ 0 h 1200615"/>
              <a:gd name="connsiteX3" fmla="*/ 12860709 w 12866250"/>
              <a:gd name="connsiteY3" fmla="*/ 374092 h 1200615"/>
              <a:gd name="connsiteX4" fmla="*/ 12866250 w 12866250"/>
              <a:gd name="connsiteY4" fmla="*/ 1019385 h 1200615"/>
              <a:gd name="connsiteX5" fmla="*/ 12486617 w 12866250"/>
              <a:gd name="connsiteY5" fmla="*/ 1199513 h 1200615"/>
              <a:gd name="connsiteX6" fmla="*/ 241891 w 12866250"/>
              <a:gd name="connsiteY6" fmla="*/ 1194005 h 1200615"/>
              <a:gd name="connsiteX7" fmla="*/ 5508 w 12866250"/>
              <a:gd name="connsiteY7" fmla="*/ 1012708 h 1200615"/>
              <a:gd name="connsiteX8" fmla="*/ 0 w 12866250"/>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41891 w 12866324"/>
              <a:gd name="connsiteY6" fmla="*/ 1194005 h 1200615"/>
              <a:gd name="connsiteX7" fmla="*/ 5508 w 12866324"/>
              <a:gd name="connsiteY7" fmla="*/ 1012708 h 1200615"/>
              <a:gd name="connsiteX8" fmla="*/ 0 w 12866324"/>
              <a:gd name="connsiteY8" fmla="*/ 374092 h 1200615"/>
              <a:gd name="connsiteX0" fmla="*/ 544 w 12866868"/>
              <a:gd name="connsiteY0" fmla="*/ 374092 h 1200615"/>
              <a:gd name="connsiteX1" fmla="*/ 374636 w 12866868"/>
              <a:gd name="connsiteY1" fmla="*/ 0 h 1200615"/>
              <a:gd name="connsiteX2" fmla="*/ 12487161 w 12866868"/>
              <a:gd name="connsiteY2" fmla="*/ 0 h 1200615"/>
              <a:gd name="connsiteX3" fmla="*/ 12861253 w 12866868"/>
              <a:gd name="connsiteY3" fmla="*/ 374092 h 1200615"/>
              <a:gd name="connsiteX4" fmla="*/ 12866794 w 12866868"/>
              <a:gd name="connsiteY4" fmla="*/ 1019385 h 1200615"/>
              <a:gd name="connsiteX5" fmla="*/ 12670041 w 12866868"/>
              <a:gd name="connsiteY5" fmla="*/ 1199513 h 1200615"/>
              <a:gd name="connsiteX6" fmla="*/ 242435 w 12866868"/>
              <a:gd name="connsiteY6" fmla="*/ 1194005 h 1200615"/>
              <a:gd name="connsiteX7" fmla="*/ 0 w 12866868"/>
              <a:gd name="connsiteY7" fmla="*/ 1032060 h 1200615"/>
              <a:gd name="connsiteX8" fmla="*/ 544 w 12866868"/>
              <a:gd name="connsiteY8" fmla="*/ 374092 h 1200615"/>
              <a:gd name="connsiteX0" fmla="*/ 544 w 12866868"/>
              <a:gd name="connsiteY0" fmla="*/ 374092 h 1200615"/>
              <a:gd name="connsiteX1" fmla="*/ 374636 w 12866868"/>
              <a:gd name="connsiteY1" fmla="*/ 0 h 1200615"/>
              <a:gd name="connsiteX2" fmla="*/ 12487161 w 12866868"/>
              <a:gd name="connsiteY2" fmla="*/ 0 h 1200615"/>
              <a:gd name="connsiteX3" fmla="*/ 12861253 w 12866868"/>
              <a:gd name="connsiteY3" fmla="*/ 374092 h 1200615"/>
              <a:gd name="connsiteX4" fmla="*/ 12866794 w 12866868"/>
              <a:gd name="connsiteY4" fmla="*/ 1019385 h 1200615"/>
              <a:gd name="connsiteX5" fmla="*/ 12670041 w 12866868"/>
              <a:gd name="connsiteY5" fmla="*/ 1199513 h 1200615"/>
              <a:gd name="connsiteX6" fmla="*/ 242435 w 12866868"/>
              <a:gd name="connsiteY6" fmla="*/ 1194005 h 1200615"/>
              <a:gd name="connsiteX7" fmla="*/ 0 w 12866868"/>
              <a:gd name="connsiteY7" fmla="*/ 1012708 h 1200615"/>
              <a:gd name="connsiteX8" fmla="*/ 544 w 12866868"/>
              <a:gd name="connsiteY8" fmla="*/ 374092 h 1200615"/>
              <a:gd name="connsiteX0" fmla="*/ 544 w 12866868"/>
              <a:gd name="connsiteY0" fmla="*/ 374092 h 1200615"/>
              <a:gd name="connsiteX1" fmla="*/ 374636 w 12866868"/>
              <a:gd name="connsiteY1" fmla="*/ 0 h 1200615"/>
              <a:gd name="connsiteX2" fmla="*/ 12487161 w 12866868"/>
              <a:gd name="connsiteY2" fmla="*/ 0 h 1200615"/>
              <a:gd name="connsiteX3" fmla="*/ 12861253 w 12866868"/>
              <a:gd name="connsiteY3" fmla="*/ 374092 h 1200615"/>
              <a:gd name="connsiteX4" fmla="*/ 12866794 w 12866868"/>
              <a:gd name="connsiteY4" fmla="*/ 1019385 h 1200615"/>
              <a:gd name="connsiteX5" fmla="*/ 12670041 w 12866868"/>
              <a:gd name="connsiteY5" fmla="*/ 1199513 h 1200615"/>
              <a:gd name="connsiteX6" fmla="*/ 221253 w 12866868"/>
              <a:gd name="connsiteY6" fmla="*/ 1194005 h 1200615"/>
              <a:gd name="connsiteX7" fmla="*/ 0 w 12866868"/>
              <a:gd name="connsiteY7" fmla="*/ 1012708 h 1200615"/>
              <a:gd name="connsiteX8" fmla="*/ 544 w 12866868"/>
              <a:gd name="connsiteY8" fmla="*/ 374092 h 1200615"/>
              <a:gd name="connsiteX0" fmla="*/ 5010 w 12871334"/>
              <a:gd name="connsiteY0" fmla="*/ 374092 h 1200615"/>
              <a:gd name="connsiteX1" fmla="*/ 379102 w 12871334"/>
              <a:gd name="connsiteY1" fmla="*/ 0 h 1200615"/>
              <a:gd name="connsiteX2" fmla="*/ 12491627 w 12871334"/>
              <a:gd name="connsiteY2" fmla="*/ 0 h 1200615"/>
              <a:gd name="connsiteX3" fmla="*/ 12865719 w 12871334"/>
              <a:gd name="connsiteY3" fmla="*/ 374092 h 1200615"/>
              <a:gd name="connsiteX4" fmla="*/ 12871260 w 12871334"/>
              <a:gd name="connsiteY4" fmla="*/ 1019385 h 1200615"/>
              <a:gd name="connsiteX5" fmla="*/ 12674507 w 12871334"/>
              <a:gd name="connsiteY5" fmla="*/ 1199513 h 1200615"/>
              <a:gd name="connsiteX6" fmla="*/ 225719 w 12871334"/>
              <a:gd name="connsiteY6" fmla="*/ 1194005 h 1200615"/>
              <a:gd name="connsiteX7" fmla="*/ 0 w 12871334"/>
              <a:gd name="connsiteY7" fmla="*/ 1022192 h 1200615"/>
              <a:gd name="connsiteX8" fmla="*/ 5010 w 12871334"/>
              <a:gd name="connsiteY8" fmla="*/ 374092 h 1200615"/>
              <a:gd name="connsiteX0" fmla="*/ 5010 w 12871334"/>
              <a:gd name="connsiteY0" fmla="*/ 374092 h 1200615"/>
              <a:gd name="connsiteX1" fmla="*/ 379102 w 12871334"/>
              <a:gd name="connsiteY1" fmla="*/ 0 h 1200615"/>
              <a:gd name="connsiteX2" fmla="*/ 12491627 w 12871334"/>
              <a:gd name="connsiteY2" fmla="*/ 0 h 1200615"/>
              <a:gd name="connsiteX3" fmla="*/ 12865719 w 12871334"/>
              <a:gd name="connsiteY3" fmla="*/ 374092 h 1200615"/>
              <a:gd name="connsiteX4" fmla="*/ 12871260 w 12871334"/>
              <a:gd name="connsiteY4" fmla="*/ 1019385 h 1200615"/>
              <a:gd name="connsiteX5" fmla="*/ 12674507 w 12871334"/>
              <a:gd name="connsiteY5" fmla="*/ 1199513 h 1200615"/>
              <a:gd name="connsiteX6" fmla="*/ 225719 w 12871334"/>
              <a:gd name="connsiteY6" fmla="*/ 1194005 h 1200615"/>
              <a:gd name="connsiteX7" fmla="*/ 0 w 12871334"/>
              <a:gd name="connsiteY7" fmla="*/ 1016502 h 1200615"/>
              <a:gd name="connsiteX8" fmla="*/ 5010 w 12871334"/>
              <a:gd name="connsiteY8" fmla="*/ 374092 h 1200615"/>
              <a:gd name="connsiteX0" fmla="*/ 5010 w 12871334"/>
              <a:gd name="connsiteY0" fmla="*/ 374092 h 1200615"/>
              <a:gd name="connsiteX1" fmla="*/ 379102 w 12871334"/>
              <a:gd name="connsiteY1" fmla="*/ 0 h 1200615"/>
              <a:gd name="connsiteX2" fmla="*/ 12491627 w 12871334"/>
              <a:gd name="connsiteY2" fmla="*/ 0 h 1200615"/>
              <a:gd name="connsiteX3" fmla="*/ 12865719 w 12871334"/>
              <a:gd name="connsiteY3" fmla="*/ 374092 h 1200615"/>
              <a:gd name="connsiteX4" fmla="*/ 12871260 w 12871334"/>
              <a:gd name="connsiteY4" fmla="*/ 1019385 h 1200615"/>
              <a:gd name="connsiteX5" fmla="*/ 12674507 w 12871334"/>
              <a:gd name="connsiteY5" fmla="*/ 1199513 h 1200615"/>
              <a:gd name="connsiteX6" fmla="*/ 210832 w 12871334"/>
              <a:gd name="connsiteY6" fmla="*/ 1190211 h 1200615"/>
              <a:gd name="connsiteX7" fmla="*/ 0 w 12871334"/>
              <a:gd name="connsiteY7" fmla="*/ 1016502 h 1200615"/>
              <a:gd name="connsiteX8" fmla="*/ 5010 w 12871334"/>
              <a:gd name="connsiteY8" fmla="*/ 374092 h 1200615"/>
              <a:gd name="connsiteX0" fmla="*/ 5010 w 12865719"/>
              <a:gd name="connsiteY0" fmla="*/ 374092 h 1200421"/>
              <a:gd name="connsiteX1" fmla="*/ 379102 w 12865719"/>
              <a:gd name="connsiteY1" fmla="*/ 0 h 1200421"/>
              <a:gd name="connsiteX2" fmla="*/ 12491627 w 12865719"/>
              <a:gd name="connsiteY2" fmla="*/ 0 h 1200421"/>
              <a:gd name="connsiteX3" fmla="*/ 12865719 w 12865719"/>
              <a:gd name="connsiteY3" fmla="*/ 374092 h 1200421"/>
              <a:gd name="connsiteX4" fmla="*/ 12865305 w 12865719"/>
              <a:gd name="connsiteY4" fmla="*/ 1017488 h 1200421"/>
              <a:gd name="connsiteX5" fmla="*/ 12674507 w 12865719"/>
              <a:gd name="connsiteY5" fmla="*/ 1199513 h 1200421"/>
              <a:gd name="connsiteX6" fmla="*/ 210832 w 12865719"/>
              <a:gd name="connsiteY6" fmla="*/ 1190211 h 1200421"/>
              <a:gd name="connsiteX7" fmla="*/ 0 w 12865719"/>
              <a:gd name="connsiteY7" fmla="*/ 1016502 h 1200421"/>
              <a:gd name="connsiteX8" fmla="*/ 5010 w 12865719"/>
              <a:gd name="connsiteY8" fmla="*/ 374092 h 1200421"/>
              <a:gd name="connsiteX0" fmla="*/ 5010 w 12865963"/>
              <a:gd name="connsiteY0" fmla="*/ 374092 h 1198718"/>
              <a:gd name="connsiteX1" fmla="*/ 379102 w 12865963"/>
              <a:gd name="connsiteY1" fmla="*/ 0 h 1198718"/>
              <a:gd name="connsiteX2" fmla="*/ 12491627 w 12865963"/>
              <a:gd name="connsiteY2" fmla="*/ 0 h 1198718"/>
              <a:gd name="connsiteX3" fmla="*/ 12865719 w 12865963"/>
              <a:gd name="connsiteY3" fmla="*/ 374092 h 1198718"/>
              <a:gd name="connsiteX4" fmla="*/ 12865305 w 12865963"/>
              <a:gd name="connsiteY4" fmla="*/ 1017488 h 1198718"/>
              <a:gd name="connsiteX5" fmla="*/ 12680462 w 12865963"/>
              <a:gd name="connsiteY5" fmla="*/ 1197616 h 1198718"/>
              <a:gd name="connsiteX6" fmla="*/ 210832 w 12865963"/>
              <a:gd name="connsiteY6" fmla="*/ 1190211 h 1198718"/>
              <a:gd name="connsiteX7" fmla="*/ 0 w 12865963"/>
              <a:gd name="connsiteY7" fmla="*/ 1016502 h 1198718"/>
              <a:gd name="connsiteX8" fmla="*/ 5010 w 12865963"/>
              <a:gd name="connsiteY8" fmla="*/ 374092 h 119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5963" h="1198718">
                <a:moveTo>
                  <a:pt x="5010" y="374092"/>
                </a:moveTo>
                <a:cubicBezTo>
                  <a:pt x="5010" y="167487"/>
                  <a:pt x="172497" y="0"/>
                  <a:pt x="379102" y="0"/>
                </a:cubicBezTo>
                <a:lnTo>
                  <a:pt x="12491627" y="0"/>
                </a:lnTo>
                <a:cubicBezTo>
                  <a:pt x="12698232" y="0"/>
                  <a:pt x="12865719" y="167487"/>
                  <a:pt x="12865719" y="374092"/>
                </a:cubicBezTo>
                <a:lnTo>
                  <a:pt x="12865305" y="1017488"/>
                </a:lnTo>
                <a:cubicBezTo>
                  <a:pt x="12865305" y="1224093"/>
                  <a:pt x="12887067" y="1197616"/>
                  <a:pt x="12680462" y="1197616"/>
                </a:cubicBezTo>
                <a:lnTo>
                  <a:pt x="210832" y="1190211"/>
                </a:lnTo>
                <a:cubicBezTo>
                  <a:pt x="4227" y="1190211"/>
                  <a:pt x="0" y="1223107"/>
                  <a:pt x="0" y="1016502"/>
                </a:cubicBezTo>
                <a:cubicBezTo>
                  <a:pt x="181" y="797179"/>
                  <a:pt x="4829" y="593415"/>
                  <a:pt x="5010" y="374092"/>
                </a:cubicBezTo>
                <a:close/>
              </a:path>
            </a:pathLst>
          </a:custGeom>
          <a:solidFill>
            <a:srgbClr val="7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tabLst>
                <a:tab pos="8975725" algn="l"/>
              </a:tabLst>
            </a:pPr>
            <a:r>
              <a:rPr lang="en-US" sz="4800">
                <a:solidFill>
                  <a:schemeClr val="accent1"/>
                </a:solidFill>
                <a:latin typeface="Calibri" panose="020F0502020204030204" pitchFamily="34" charset="0"/>
                <a:ea typeface="Calibri" panose="020F0502020204030204" pitchFamily="34" charset="0"/>
                <a:cs typeface="Calibri" panose="020F0502020204030204" pitchFamily="34" charset="0"/>
              </a:rPr>
              <a:t>Concept of Operations</a:t>
            </a:r>
            <a:endParaRPr lang="en-US">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58" name="Rectangle 57">
            <a:extLst>
              <a:ext uri="{FF2B5EF4-FFF2-40B4-BE49-F238E27FC236}">
                <a16:creationId xmlns:a16="http://schemas.microsoft.com/office/drawing/2014/main" id="{FE2C3244-57BC-C7A9-A5AA-57DC306C88D3}"/>
              </a:ext>
            </a:extLst>
          </p:cNvPr>
          <p:cNvSpPr/>
          <p:nvPr/>
        </p:nvSpPr>
        <p:spPr>
          <a:xfrm rot="832346">
            <a:off x="15637270" y="11806234"/>
            <a:ext cx="81426" cy="373647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1800" kern="1200">
                <a:solidFill>
                  <a:schemeClr val="lt1"/>
                </a:solidFill>
                <a:latin typeface="+mn-lt"/>
                <a:ea typeface="+mn-ea"/>
                <a:cs typeface="+mn-cs"/>
              </a:defRPr>
            </a:lvl1pPr>
            <a:lvl2pPr marL="342900" algn="l" rtl="0" fontAlgn="base">
              <a:spcBef>
                <a:spcPct val="0"/>
              </a:spcBef>
              <a:spcAft>
                <a:spcPct val="0"/>
              </a:spcAft>
              <a:defRPr sz="1800" kern="1200">
                <a:solidFill>
                  <a:schemeClr val="lt1"/>
                </a:solidFill>
                <a:latin typeface="+mn-lt"/>
                <a:ea typeface="+mn-ea"/>
                <a:cs typeface="+mn-cs"/>
              </a:defRPr>
            </a:lvl2pPr>
            <a:lvl3pPr marL="685800" algn="l" rtl="0" fontAlgn="base">
              <a:spcBef>
                <a:spcPct val="0"/>
              </a:spcBef>
              <a:spcAft>
                <a:spcPct val="0"/>
              </a:spcAft>
              <a:defRPr sz="1800" kern="1200">
                <a:solidFill>
                  <a:schemeClr val="lt1"/>
                </a:solidFill>
                <a:latin typeface="+mn-lt"/>
                <a:ea typeface="+mn-ea"/>
                <a:cs typeface="+mn-cs"/>
              </a:defRPr>
            </a:lvl3pPr>
            <a:lvl4pPr marL="1028700" algn="l" rtl="0" fontAlgn="base">
              <a:spcBef>
                <a:spcPct val="0"/>
              </a:spcBef>
              <a:spcAft>
                <a:spcPct val="0"/>
              </a:spcAft>
              <a:defRPr sz="1800" kern="1200">
                <a:solidFill>
                  <a:schemeClr val="lt1"/>
                </a:solidFill>
                <a:latin typeface="+mn-lt"/>
                <a:ea typeface="+mn-ea"/>
                <a:cs typeface="+mn-cs"/>
              </a:defRPr>
            </a:lvl4pPr>
            <a:lvl5pPr marL="1371600" algn="l" rtl="0" fontAlgn="base">
              <a:spcBef>
                <a:spcPct val="0"/>
              </a:spcBef>
              <a:spcAft>
                <a:spcPct val="0"/>
              </a:spcAft>
              <a:defRPr sz="1800" kern="1200">
                <a:solidFill>
                  <a:schemeClr val="lt1"/>
                </a:solidFill>
                <a:latin typeface="+mn-lt"/>
                <a:ea typeface="+mn-ea"/>
                <a:cs typeface="+mn-cs"/>
              </a:defRPr>
            </a:lvl5pPr>
            <a:lvl6pPr marL="1714500" algn="l" defTabSz="685800" rtl="0" eaLnBrk="1" latinLnBrk="0" hangingPunct="1">
              <a:defRPr sz="1800" kern="1200">
                <a:solidFill>
                  <a:schemeClr val="lt1"/>
                </a:solidFill>
                <a:latin typeface="+mn-lt"/>
                <a:ea typeface="+mn-ea"/>
                <a:cs typeface="+mn-cs"/>
              </a:defRPr>
            </a:lvl6pPr>
            <a:lvl7pPr marL="2057400" algn="l" defTabSz="685800" rtl="0" eaLnBrk="1" latinLnBrk="0" hangingPunct="1">
              <a:defRPr sz="1800" kern="1200">
                <a:solidFill>
                  <a:schemeClr val="lt1"/>
                </a:solidFill>
                <a:latin typeface="+mn-lt"/>
                <a:ea typeface="+mn-ea"/>
                <a:cs typeface="+mn-cs"/>
              </a:defRPr>
            </a:lvl7pPr>
            <a:lvl8pPr marL="2400300" algn="l" defTabSz="685800" rtl="0" eaLnBrk="1" latinLnBrk="0" hangingPunct="1">
              <a:defRPr sz="1800" kern="1200">
                <a:solidFill>
                  <a:schemeClr val="lt1"/>
                </a:solidFill>
                <a:latin typeface="+mn-lt"/>
                <a:ea typeface="+mn-ea"/>
                <a:cs typeface="+mn-cs"/>
              </a:defRPr>
            </a:lvl8pPr>
            <a:lvl9pPr marL="2743200" algn="l" defTabSz="685800" rtl="0" eaLnBrk="1" latinLnBrk="0" hangingPunct="1">
              <a:defRPr sz="1800" kern="1200">
                <a:solidFill>
                  <a:schemeClr val="lt1"/>
                </a:solidFill>
                <a:latin typeface="+mn-lt"/>
                <a:ea typeface="+mn-ea"/>
                <a:cs typeface="+mn-cs"/>
              </a:defRPr>
            </a:lvl9pPr>
          </a:lstStyle>
          <a:p>
            <a:pPr algn="ctr"/>
            <a:endParaRPr lang="en-US"/>
          </a:p>
        </p:txBody>
      </p:sp>
      <p:cxnSp>
        <p:nvCxnSpPr>
          <p:cNvPr id="36" name="Straight Arrow Connector 35">
            <a:extLst>
              <a:ext uri="{FF2B5EF4-FFF2-40B4-BE49-F238E27FC236}">
                <a16:creationId xmlns:a16="http://schemas.microsoft.com/office/drawing/2014/main" id="{B6103F39-0232-AB33-EFBA-752BD5F5BE6B}"/>
              </a:ext>
            </a:extLst>
          </p:cNvPr>
          <p:cNvCxnSpPr>
            <a:cxnSpLocks/>
          </p:cNvCxnSpPr>
          <p:nvPr/>
        </p:nvCxnSpPr>
        <p:spPr bwMode="auto">
          <a:xfrm>
            <a:off x="20234465" y="9251592"/>
            <a:ext cx="0" cy="6154718"/>
          </a:xfrm>
          <a:prstGeom prst="straightConnector1">
            <a:avLst/>
          </a:prstGeom>
          <a:solidFill>
            <a:schemeClr val="accent1"/>
          </a:solidFill>
          <a:ln w="57150" cap="flat" cmpd="sng" algn="ctr">
            <a:solidFill>
              <a:schemeClr val="tx1"/>
            </a:solidFill>
            <a:prstDash val="solid"/>
            <a:round/>
            <a:headEnd type="triangle"/>
            <a:tailEnd type="triangle"/>
          </a:ln>
          <a:effectLst/>
        </p:spPr>
      </p:cxnSp>
      <mc:AlternateContent xmlns:mc="http://schemas.openxmlformats.org/markup-compatibility/2006">
        <mc:Choice xmlns:a14="http://schemas.microsoft.com/office/drawing/2010/main" Requires="a14">
          <p:sp>
            <p:nvSpPr>
              <p:cNvPr id="37" name="TextBox 59">
                <a:extLst>
                  <a:ext uri="{FF2B5EF4-FFF2-40B4-BE49-F238E27FC236}">
                    <a16:creationId xmlns:a16="http://schemas.microsoft.com/office/drawing/2014/main" id="{1DB0C246-AB08-4EA7-8466-B52AE9AB8E30}"/>
                  </a:ext>
                </a:extLst>
              </p:cNvPr>
              <p:cNvSpPr txBox="1"/>
              <p:nvPr/>
            </p:nvSpPr>
            <p:spPr>
              <a:xfrm>
                <a:off x="20234465" y="11230228"/>
                <a:ext cx="2436444" cy="635550"/>
              </a:xfrm>
              <a:prstGeom prst="rect">
                <a:avLst/>
              </a:prstGeom>
              <a:noFill/>
            </p:spPr>
            <p:txBody>
              <a:bodyPr wrap="square" rtlCol="0">
                <a:spAutoFit/>
              </a:bodyPr>
              <a:lstStyle>
                <a:defPPr>
                  <a:defRPr lang="en-US"/>
                </a:defPPr>
                <a:lvl1pPr algn="l" rtl="0" fontAlgn="base">
                  <a:spcBef>
                    <a:spcPct val="0"/>
                  </a:spcBef>
                  <a:spcAft>
                    <a:spcPct val="0"/>
                  </a:spcAft>
                  <a:defRPr sz="1800" kern="1200">
                    <a:solidFill>
                      <a:schemeClr val="tx1"/>
                    </a:solidFill>
                    <a:latin typeface="Arial" charset="0"/>
                    <a:ea typeface="ＭＳ Ｐゴシック" charset="-128"/>
                    <a:cs typeface="Arial" charset="0"/>
                  </a:defRPr>
                </a:lvl1pPr>
                <a:lvl2pPr marL="342900" algn="l" rtl="0" fontAlgn="base">
                  <a:spcBef>
                    <a:spcPct val="0"/>
                  </a:spcBef>
                  <a:spcAft>
                    <a:spcPct val="0"/>
                  </a:spcAft>
                  <a:defRPr sz="1800" kern="1200">
                    <a:solidFill>
                      <a:schemeClr val="tx1"/>
                    </a:solidFill>
                    <a:latin typeface="Arial" charset="0"/>
                    <a:ea typeface="ＭＳ Ｐゴシック" charset="-128"/>
                    <a:cs typeface="Arial" charset="0"/>
                  </a:defRPr>
                </a:lvl2pPr>
                <a:lvl3pPr marL="685800" algn="l" rtl="0" fontAlgn="base">
                  <a:spcBef>
                    <a:spcPct val="0"/>
                  </a:spcBef>
                  <a:spcAft>
                    <a:spcPct val="0"/>
                  </a:spcAft>
                  <a:defRPr sz="1800" kern="1200">
                    <a:solidFill>
                      <a:schemeClr val="tx1"/>
                    </a:solidFill>
                    <a:latin typeface="Arial" charset="0"/>
                    <a:ea typeface="ＭＳ Ｐゴシック" charset="-128"/>
                    <a:cs typeface="Arial" charset="0"/>
                  </a:defRPr>
                </a:lvl3pPr>
                <a:lvl4pPr marL="1028700" algn="l" rtl="0" fontAlgn="base">
                  <a:spcBef>
                    <a:spcPct val="0"/>
                  </a:spcBef>
                  <a:spcAft>
                    <a:spcPct val="0"/>
                  </a:spcAft>
                  <a:defRPr sz="1800" kern="1200">
                    <a:solidFill>
                      <a:schemeClr val="tx1"/>
                    </a:solidFill>
                    <a:latin typeface="Arial" charset="0"/>
                    <a:ea typeface="ＭＳ Ｐゴシック" charset="-128"/>
                    <a:cs typeface="Arial" charset="0"/>
                  </a:defRPr>
                </a:lvl4pPr>
                <a:lvl5pPr marL="1371600" algn="l" rtl="0" fontAlgn="base">
                  <a:spcBef>
                    <a:spcPct val="0"/>
                  </a:spcBef>
                  <a:spcAft>
                    <a:spcPct val="0"/>
                  </a:spcAft>
                  <a:defRPr sz="1800" kern="1200">
                    <a:solidFill>
                      <a:schemeClr val="tx1"/>
                    </a:solidFill>
                    <a:latin typeface="Arial" charset="0"/>
                    <a:ea typeface="ＭＳ Ｐゴシック" charset="-128"/>
                    <a:cs typeface="Arial" charset="0"/>
                  </a:defRPr>
                </a:lvl5pPr>
                <a:lvl6pPr marL="1714500" algn="l" defTabSz="685800" rtl="0" eaLnBrk="1" latinLnBrk="0" hangingPunct="1">
                  <a:defRPr sz="1800" kern="1200">
                    <a:solidFill>
                      <a:schemeClr val="tx1"/>
                    </a:solidFill>
                    <a:latin typeface="Arial" charset="0"/>
                    <a:ea typeface="ＭＳ Ｐゴシック" charset="-128"/>
                    <a:cs typeface="Arial" charset="0"/>
                  </a:defRPr>
                </a:lvl6pPr>
                <a:lvl7pPr marL="2057400" algn="l" defTabSz="685800" rtl="0" eaLnBrk="1" latinLnBrk="0" hangingPunct="1">
                  <a:defRPr sz="1800" kern="1200">
                    <a:solidFill>
                      <a:schemeClr val="tx1"/>
                    </a:solidFill>
                    <a:latin typeface="Arial" charset="0"/>
                    <a:ea typeface="ＭＳ Ｐゴシック" charset="-128"/>
                    <a:cs typeface="Arial" charset="0"/>
                  </a:defRPr>
                </a:lvl7pPr>
                <a:lvl8pPr marL="2400300" algn="l" defTabSz="685800" rtl="0" eaLnBrk="1" latinLnBrk="0" hangingPunct="1">
                  <a:defRPr sz="1800" kern="1200">
                    <a:solidFill>
                      <a:schemeClr val="tx1"/>
                    </a:solidFill>
                    <a:latin typeface="Arial" charset="0"/>
                    <a:ea typeface="ＭＳ Ｐゴシック" charset="-128"/>
                    <a:cs typeface="Arial" charset="0"/>
                  </a:defRPr>
                </a:lvl8pPr>
                <a:lvl9pPr marL="2743200" algn="l" defTabSz="685800" rtl="0" eaLnBrk="1" latinLnBrk="0" hangingPunct="1">
                  <a:defRPr sz="1800" kern="1200">
                    <a:solidFill>
                      <a:schemeClr val="tx1"/>
                    </a:solidFill>
                    <a:latin typeface="Arial" charset="0"/>
                    <a:ea typeface="ＭＳ Ｐゴシック" charset="-128"/>
                    <a:cs typeface="Arial" charset="0"/>
                  </a:defRPr>
                </a:lvl9pPr>
              </a:lstStyle>
              <a:p>
                <a:pPr algn="ctr"/>
                <a14:m>
                  <m:oMathPara xmlns:m="http://schemas.openxmlformats.org/officeDocument/2006/math">
                    <m:oMathParaPr>
                      <m:jc m:val="centerGroup"/>
                    </m:oMathParaPr>
                    <m:oMath xmlns:m="http://schemas.openxmlformats.org/officeDocument/2006/math">
                      <m:r>
                        <a:rPr lang="en-US" sz="4800" b="0" i="1" smtClean="0">
                          <a:latin typeface="Cambria Math" panose="02040503050406030204" pitchFamily="18" charset="0"/>
                          <a:ea typeface="Cambria Math" panose="02040503050406030204" pitchFamily="18" charset="0"/>
                        </a:rPr>
                        <m:t>75 </m:t>
                      </m:r>
                      <m:d>
                        <m:dPr>
                          <m:begChr m:val="["/>
                          <m:endChr m:val="]"/>
                          <m:ctrlPr>
                            <a:rPr lang="en-US" sz="4800" b="0" i="1" smtClean="0">
                              <a:latin typeface="Cambria Math" panose="02040503050406030204" pitchFamily="18" charset="0"/>
                              <a:ea typeface="Cambria Math" panose="02040503050406030204" pitchFamily="18" charset="0"/>
                            </a:rPr>
                          </m:ctrlPr>
                        </m:dPr>
                        <m:e>
                          <m:r>
                            <m:rPr>
                              <m:sty m:val="p"/>
                            </m:rPr>
                            <a:rPr lang="en-US" sz="4800" b="0" i="0" smtClean="0">
                              <a:latin typeface="Cambria Math" panose="02040503050406030204" pitchFamily="18" charset="0"/>
                              <a:ea typeface="Cambria Math" panose="02040503050406030204" pitchFamily="18" charset="0"/>
                            </a:rPr>
                            <m:t>m</m:t>
                          </m:r>
                        </m:e>
                      </m:d>
                    </m:oMath>
                  </m:oMathPara>
                </a14:m>
                <a:endParaRPr lang="en-US" sz="4800">
                  <a:latin typeface="Calibri" panose="020F0502020204030204" pitchFamily="34" charset="0"/>
                  <a:ea typeface="Calibri" panose="020F0502020204030204" pitchFamily="34" charset="0"/>
                  <a:cs typeface="Calibri" panose="020F0502020204030204" pitchFamily="34" charset="0"/>
                </a:endParaRPr>
              </a:p>
            </p:txBody>
          </p:sp>
        </mc:Choice>
        <mc:Fallback>
          <p:sp>
            <p:nvSpPr>
              <p:cNvPr id="37" name="TextBox 59">
                <a:extLst>
                  <a:ext uri="{FF2B5EF4-FFF2-40B4-BE49-F238E27FC236}">
                    <a16:creationId xmlns:a16="http://schemas.microsoft.com/office/drawing/2014/main" id="{1DB0C246-AB08-4EA7-8466-B52AE9AB8E30}"/>
                  </a:ext>
                </a:extLst>
              </p:cNvPr>
              <p:cNvSpPr txBox="1">
                <a:spLocks noRot="1" noChangeAspect="1" noMove="1" noResize="1" noEditPoints="1" noAdjustHandles="1" noChangeArrowheads="1" noChangeShapeType="1" noTextEdit="1"/>
              </p:cNvSpPr>
              <p:nvPr/>
            </p:nvSpPr>
            <p:spPr>
              <a:xfrm>
                <a:off x="20234465" y="11230228"/>
                <a:ext cx="2436444" cy="635550"/>
              </a:xfrm>
              <a:prstGeom prst="rect">
                <a:avLst/>
              </a:prstGeom>
              <a:blipFill>
                <a:blip r:embed="rId12"/>
                <a:stretch>
                  <a:fillRect b="-16346"/>
                </a:stretch>
              </a:blipFill>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1B09B3E1-681E-D3A5-1E95-88035EE2F8BD}"/>
              </a:ext>
            </a:extLst>
          </p:cNvPr>
          <p:cNvCxnSpPr>
            <a:cxnSpLocks/>
          </p:cNvCxnSpPr>
          <p:nvPr/>
        </p:nvCxnSpPr>
        <p:spPr bwMode="auto">
          <a:xfrm>
            <a:off x="15379237" y="15406310"/>
            <a:ext cx="8659887" cy="4986"/>
          </a:xfrm>
          <a:prstGeom prst="straightConnector1">
            <a:avLst/>
          </a:prstGeom>
          <a:solidFill>
            <a:schemeClr val="accent1"/>
          </a:solidFill>
          <a:ln w="57150" cap="flat" cmpd="sng" algn="ctr">
            <a:solidFill>
              <a:schemeClr val="tx1"/>
            </a:solidFill>
            <a:prstDash val="solid"/>
            <a:round/>
            <a:headEnd type="triangle"/>
            <a:tailEnd type="triangle"/>
          </a:ln>
          <a:effectLst/>
        </p:spPr>
      </p:cxnSp>
      <mc:AlternateContent xmlns:mc="http://schemas.openxmlformats.org/markup-compatibility/2006">
        <mc:Choice xmlns:a14="http://schemas.microsoft.com/office/drawing/2010/main" Requires="a14">
          <p:sp>
            <p:nvSpPr>
              <p:cNvPr id="39" name="TextBox 68">
                <a:extLst>
                  <a:ext uri="{FF2B5EF4-FFF2-40B4-BE49-F238E27FC236}">
                    <a16:creationId xmlns:a16="http://schemas.microsoft.com/office/drawing/2014/main" id="{77ACAAFD-6EE9-A245-2098-3509E0EC5191}"/>
                  </a:ext>
                </a:extLst>
              </p:cNvPr>
              <p:cNvSpPr txBox="1"/>
              <p:nvPr/>
            </p:nvSpPr>
            <p:spPr>
              <a:xfrm>
                <a:off x="21506771" y="14562314"/>
                <a:ext cx="2436444" cy="635550"/>
              </a:xfrm>
              <a:prstGeom prst="rect">
                <a:avLst/>
              </a:prstGeom>
              <a:noFill/>
            </p:spPr>
            <p:txBody>
              <a:bodyPr wrap="square" rtlCol="0">
                <a:spAutoFit/>
              </a:bodyPr>
              <a:lstStyle>
                <a:defPPr>
                  <a:defRPr lang="en-US"/>
                </a:defPPr>
                <a:lvl1pPr algn="l" rtl="0" fontAlgn="base">
                  <a:spcBef>
                    <a:spcPct val="0"/>
                  </a:spcBef>
                  <a:spcAft>
                    <a:spcPct val="0"/>
                  </a:spcAft>
                  <a:defRPr sz="1800" kern="1200">
                    <a:solidFill>
                      <a:schemeClr val="tx1"/>
                    </a:solidFill>
                    <a:latin typeface="Arial" charset="0"/>
                    <a:ea typeface="ＭＳ Ｐゴシック" charset="-128"/>
                    <a:cs typeface="Arial" charset="0"/>
                  </a:defRPr>
                </a:lvl1pPr>
                <a:lvl2pPr marL="342900" algn="l" rtl="0" fontAlgn="base">
                  <a:spcBef>
                    <a:spcPct val="0"/>
                  </a:spcBef>
                  <a:spcAft>
                    <a:spcPct val="0"/>
                  </a:spcAft>
                  <a:defRPr sz="1800" kern="1200">
                    <a:solidFill>
                      <a:schemeClr val="tx1"/>
                    </a:solidFill>
                    <a:latin typeface="Arial" charset="0"/>
                    <a:ea typeface="ＭＳ Ｐゴシック" charset="-128"/>
                    <a:cs typeface="Arial" charset="0"/>
                  </a:defRPr>
                </a:lvl2pPr>
                <a:lvl3pPr marL="685800" algn="l" rtl="0" fontAlgn="base">
                  <a:spcBef>
                    <a:spcPct val="0"/>
                  </a:spcBef>
                  <a:spcAft>
                    <a:spcPct val="0"/>
                  </a:spcAft>
                  <a:defRPr sz="1800" kern="1200">
                    <a:solidFill>
                      <a:schemeClr val="tx1"/>
                    </a:solidFill>
                    <a:latin typeface="Arial" charset="0"/>
                    <a:ea typeface="ＭＳ Ｐゴシック" charset="-128"/>
                    <a:cs typeface="Arial" charset="0"/>
                  </a:defRPr>
                </a:lvl3pPr>
                <a:lvl4pPr marL="1028700" algn="l" rtl="0" fontAlgn="base">
                  <a:spcBef>
                    <a:spcPct val="0"/>
                  </a:spcBef>
                  <a:spcAft>
                    <a:spcPct val="0"/>
                  </a:spcAft>
                  <a:defRPr sz="1800" kern="1200">
                    <a:solidFill>
                      <a:schemeClr val="tx1"/>
                    </a:solidFill>
                    <a:latin typeface="Arial" charset="0"/>
                    <a:ea typeface="ＭＳ Ｐゴシック" charset="-128"/>
                    <a:cs typeface="Arial" charset="0"/>
                  </a:defRPr>
                </a:lvl4pPr>
                <a:lvl5pPr marL="1371600" algn="l" rtl="0" fontAlgn="base">
                  <a:spcBef>
                    <a:spcPct val="0"/>
                  </a:spcBef>
                  <a:spcAft>
                    <a:spcPct val="0"/>
                  </a:spcAft>
                  <a:defRPr sz="1800" kern="1200">
                    <a:solidFill>
                      <a:schemeClr val="tx1"/>
                    </a:solidFill>
                    <a:latin typeface="Arial" charset="0"/>
                    <a:ea typeface="ＭＳ Ｐゴシック" charset="-128"/>
                    <a:cs typeface="Arial" charset="0"/>
                  </a:defRPr>
                </a:lvl5pPr>
                <a:lvl6pPr marL="1714500" algn="l" defTabSz="685800" rtl="0" eaLnBrk="1" latinLnBrk="0" hangingPunct="1">
                  <a:defRPr sz="1800" kern="1200">
                    <a:solidFill>
                      <a:schemeClr val="tx1"/>
                    </a:solidFill>
                    <a:latin typeface="Arial" charset="0"/>
                    <a:ea typeface="ＭＳ Ｐゴシック" charset="-128"/>
                    <a:cs typeface="Arial" charset="0"/>
                  </a:defRPr>
                </a:lvl6pPr>
                <a:lvl7pPr marL="2057400" algn="l" defTabSz="685800" rtl="0" eaLnBrk="1" latinLnBrk="0" hangingPunct="1">
                  <a:defRPr sz="1800" kern="1200">
                    <a:solidFill>
                      <a:schemeClr val="tx1"/>
                    </a:solidFill>
                    <a:latin typeface="Arial" charset="0"/>
                    <a:ea typeface="ＭＳ Ｐゴシック" charset="-128"/>
                    <a:cs typeface="Arial" charset="0"/>
                  </a:defRPr>
                </a:lvl7pPr>
                <a:lvl8pPr marL="2400300" algn="l" defTabSz="685800" rtl="0" eaLnBrk="1" latinLnBrk="0" hangingPunct="1">
                  <a:defRPr sz="1800" kern="1200">
                    <a:solidFill>
                      <a:schemeClr val="tx1"/>
                    </a:solidFill>
                    <a:latin typeface="Arial" charset="0"/>
                    <a:ea typeface="ＭＳ Ｐゴシック" charset="-128"/>
                    <a:cs typeface="Arial" charset="0"/>
                  </a:defRPr>
                </a:lvl8pPr>
                <a:lvl9pPr marL="2743200" algn="l" defTabSz="685800" rtl="0" eaLnBrk="1" latinLnBrk="0" hangingPunct="1">
                  <a:defRPr sz="1800" kern="1200">
                    <a:solidFill>
                      <a:schemeClr val="tx1"/>
                    </a:solidFill>
                    <a:latin typeface="Arial" charset="0"/>
                    <a:ea typeface="ＭＳ Ｐゴシック" charset="-128"/>
                    <a:cs typeface="Arial" charset="0"/>
                  </a:defRPr>
                </a:lvl9pPr>
              </a:lstStyle>
              <a:p>
                <a:pPr algn="ctr"/>
                <a14:m>
                  <m:oMathPara xmlns:m="http://schemas.openxmlformats.org/officeDocument/2006/math">
                    <m:oMathParaPr>
                      <m:jc m:val="centerGroup"/>
                    </m:oMathParaPr>
                    <m:oMath xmlns:m="http://schemas.openxmlformats.org/officeDocument/2006/math">
                      <m:r>
                        <a:rPr lang="en-US" sz="4800" i="1" smtClean="0">
                          <a:latin typeface="Cambria Math" panose="02040503050406030204" pitchFamily="18" charset="0"/>
                          <a:ea typeface="Cambria Math" panose="02040503050406030204" pitchFamily="18" charset="0"/>
                        </a:rPr>
                        <m:t>5</m:t>
                      </m:r>
                      <m:r>
                        <a:rPr lang="en-US" sz="4800" b="0" i="1" smtClean="0">
                          <a:latin typeface="Cambria Math" panose="02040503050406030204" pitchFamily="18" charset="0"/>
                          <a:ea typeface="Cambria Math" panose="02040503050406030204" pitchFamily="18" charset="0"/>
                        </a:rPr>
                        <m:t>0 </m:t>
                      </m:r>
                      <m:d>
                        <m:dPr>
                          <m:begChr m:val="["/>
                          <m:endChr m:val="]"/>
                          <m:ctrlPr>
                            <a:rPr lang="en-US" sz="4800" b="0" i="1" smtClean="0">
                              <a:latin typeface="Cambria Math" panose="02040503050406030204" pitchFamily="18" charset="0"/>
                              <a:ea typeface="Cambria Math" panose="02040503050406030204" pitchFamily="18" charset="0"/>
                            </a:rPr>
                          </m:ctrlPr>
                        </m:dPr>
                        <m:e>
                          <m:r>
                            <m:rPr>
                              <m:sty m:val="p"/>
                            </m:rPr>
                            <a:rPr lang="en-US" sz="4800" b="0" i="0" smtClean="0">
                              <a:latin typeface="Cambria Math" panose="02040503050406030204" pitchFamily="18" charset="0"/>
                              <a:ea typeface="Cambria Math" panose="02040503050406030204" pitchFamily="18" charset="0"/>
                            </a:rPr>
                            <m:t>m</m:t>
                          </m:r>
                        </m:e>
                      </m:d>
                    </m:oMath>
                  </m:oMathPara>
                </a14:m>
                <a:endParaRPr lang="en-US" sz="4800">
                  <a:latin typeface="Calibri" panose="020F0502020204030204" pitchFamily="34" charset="0"/>
                  <a:ea typeface="Calibri" panose="020F0502020204030204" pitchFamily="34" charset="0"/>
                  <a:cs typeface="Calibri" panose="020F0502020204030204" pitchFamily="34" charset="0"/>
                </a:endParaRPr>
              </a:p>
            </p:txBody>
          </p:sp>
        </mc:Choice>
        <mc:Fallback>
          <p:sp>
            <p:nvSpPr>
              <p:cNvPr id="39" name="TextBox 68">
                <a:extLst>
                  <a:ext uri="{FF2B5EF4-FFF2-40B4-BE49-F238E27FC236}">
                    <a16:creationId xmlns:a16="http://schemas.microsoft.com/office/drawing/2014/main" id="{77ACAAFD-6EE9-A245-2098-3509E0EC5191}"/>
                  </a:ext>
                </a:extLst>
              </p:cNvPr>
              <p:cNvSpPr txBox="1">
                <a:spLocks noRot="1" noChangeAspect="1" noMove="1" noResize="1" noEditPoints="1" noAdjustHandles="1" noChangeArrowheads="1" noChangeShapeType="1" noTextEdit="1"/>
              </p:cNvSpPr>
              <p:nvPr/>
            </p:nvSpPr>
            <p:spPr>
              <a:xfrm>
                <a:off x="21506771" y="14562314"/>
                <a:ext cx="2436444" cy="635550"/>
              </a:xfrm>
              <a:prstGeom prst="rect">
                <a:avLst/>
              </a:prstGeom>
              <a:blipFill>
                <a:blip r:embed="rId13"/>
                <a:stretch>
                  <a:fillRect b="-15385"/>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030B9CA4-0407-1788-D883-C3354388FC46}"/>
              </a:ext>
            </a:extLst>
          </p:cNvPr>
          <p:cNvSpPr txBox="1"/>
          <p:nvPr/>
        </p:nvSpPr>
        <p:spPr>
          <a:xfrm>
            <a:off x="26743034" y="8642223"/>
            <a:ext cx="4144077" cy="6555641"/>
          </a:xfrm>
          <a:prstGeom prst="rect">
            <a:avLst/>
          </a:prstGeom>
          <a:noFill/>
        </p:spPr>
        <p:txBody>
          <a:bodyPr wrap="square" rtlCol="0">
            <a:spAutoFit/>
          </a:bodyPr>
          <a:lstStyle/>
          <a:p>
            <a:pPr marL="914400" indent="-914400">
              <a:buFont typeface="+mj-lt"/>
              <a:buAutoNum type="arabicPeriod"/>
            </a:pPr>
            <a:r>
              <a:rPr lang="en-US" sz="6000">
                <a:latin typeface="Calibri" panose="020F0502020204030204" pitchFamily="34" charset="0"/>
                <a:ea typeface="Calibri" panose="020F0502020204030204" pitchFamily="34" charset="0"/>
                <a:cs typeface="Calibri" panose="020F0502020204030204" pitchFamily="34" charset="0"/>
              </a:rPr>
              <a:t>Launch</a:t>
            </a:r>
          </a:p>
          <a:p>
            <a:pPr marL="914400" indent="-914400">
              <a:buFont typeface="+mj-lt"/>
              <a:buAutoNum type="arabicPeriod"/>
            </a:pPr>
            <a:r>
              <a:rPr lang="en-US" sz="6000">
                <a:latin typeface="Calibri" panose="020F0502020204030204" pitchFamily="34" charset="0"/>
                <a:ea typeface="Calibri" panose="020F0502020204030204" pitchFamily="34" charset="0"/>
                <a:cs typeface="Calibri" panose="020F0502020204030204" pitchFamily="34" charset="0"/>
              </a:rPr>
              <a:t>Powered Ascent</a:t>
            </a:r>
          </a:p>
          <a:p>
            <a:pPr marL="914400" indent="-914400">
              <a:buFont typeface="+mj-lt"/>
              <a:buAutoNum type="arabicPeriod"/>
            </a:pPr>
            <a:r>
              <a:rPr lang="en-US" sz="6000">
                <a:latin typeface="Calibri" panose="020F0502020204030204" pitchFamily="34" charset="0"/>
                <a:ea typeface="Calibri" panose="020F0502020204030204" pitchFamily="34" charset="0"/>
                <a:cs typeface="Calibri" panose="020F0502020204030204" pitchFamily="34" charset="0"/>
              </a:rPr>
              <a:t>Apogee</a:t>
            </a:r>
          </a:p>
          <a:p>
            <a:pPr marL="914400" indent="-914400">
              <a:buFont typeface="+mj-lt"/>
              <a:buAutoNum type="arabicPeriod"/>
            </a:pPr>
            <a:r>
              <a:rPr lang="en-US" sz="6000">
                <a:latin typeface="Calibri" panose="020F0502020204030204" pitchFamily="34" charset="0"/>
                <a:ea typeface="Calibri" panose="020F0502020204030204" pitchFamily="34" charset="0"/>
                <a:cs typeface="Calibri" panose="020F0502020204030204" pitchFamily="34" charset="0"/>
              </a:rPr>
              <a:t>Powered Descent</a:t>
            </a:r>
          </a:p>
          <a:p>
            <a:pPr marL="914400" indent="-914400">
              <a:buFont typeface="+mj-lt"/>
              <a:buAutoNum type="arabicPeriod"/>
            </a:pPr>
            <a:r>
              <a:rPr lang="en-US" sz="6000">
                <a:latin typeface="Calibri" panose="020F0502020204030204" pitchFamily="34" charset="0"/>
                <a:ea typeface="Calibri" panose="020F0502020204030204" pitchFamily="34" charset="0"/>
                <a:cs typeface="Calibri" panose="020F0502020204030204" pitchFamily="34" charset="0"/>
              </a:rPr>
              <a:t>Landing</a:t>
            </a:r>
          </a:p>
        </p:txBody>
      </p:sp>
      <p:sp>
        <p:nvSpPr>
          <p:cNvPr id="18" name="TextBox 17">
            <a:extLst>
              <a:ext uri="{FF2B5EF4-FFF2-40B4-BE49-F238E27FC236}">
                <a16:creationId xmlns:a16="http://schemas.microsoft.com/office/drawing/2014/main" id="{5887DA09-3766-A960-DD24-37180F1AC65D}"/>
              </a:ext>
            </a:extLst>
          </p:cNvPr>
          <p:cNvSpPr txBox="1"/>
          <p:nvPr/>
        </p:nvSpPr>
        <p:spPr>
          <a:xfrm>
            <a:off x="32722152" y="16932468"/>
            <a:ext cx="9936477" cy="1785104"/>
          </a:xfrm>
          <a:prstGeom prst="rect">
            <a:avLst/>
          </a:prstGeom>
          <a:noFill/>
        </p:spPr>
        <p:txBody>
          <a:bodyPr wrap="square" lIns="91440" tIns="45720" rIns="91440" bIns="45720" rtlCol="0" anchor="t">
            <a:spAutoFit/>
          </a:bodyPr>
          <a:lstStyle/>
          <a:p>
            <a:pPr lvl="2"/>
            <a:r>
              <a:rPr lang="en-US" sz="4800" u="sng">
                <a:latin typeface="Calibri"/>
                <a:ea typeface="Calibri"/>
                <a:cs typeface="Calibri"/>
              </a:rPr>
              <a:t>Abort System Tests</a:t>
            </a:r>
            <a:endParaRPr lang="en-US" u="sng"/>
          </a:p>
          <a:p>
            <a:pPr marL="685800" lvl="2" indent="-685800">
              <a:buFont typeface="Arial" panose="020B0604020202020204" pitchFamily="34" charset="0"/>
              <a:buChar char="•"/>
            </a:pPr>
            <a:r>
              <a:rPr lang="en-US" sz="4800">
                <a:latin typeface="Calibri"/>
                <a:ea typeface="Calibri"/>
                <a:cs typeface="Calibri"/>
              </a:rPr>
              <a:t>Verified abort signal reception</a:t>
            </a:r>
          </a:p>
          <a:p>
            <a:pPr marL="685800" lvl="2" indent="-685800">
              <a:buFont typeface="Arial" panose="020B0604020202020204" pitchFamily="34" charset="0"/>
              <a:buChar char="•"/>
            </a:pPr>
            <a:endParaRPr lang="en-US">
              <a:ea typeface="Calibri"/>
            </a:endParaRPr>
          </a:p>
        </p:txBody>
      </p:sp>
      <p:pic>
        <p:nvPicPr>
          <p:cNvPr id="24" name="Picture 23">
            <a:extLst>
              <a:ext uri="{FF2B5EF4-FFF2-40B4-BE49-F238E27FC236}">
                <a16:creationId xmlns:a16="http://schemas.microsoft.com/office/drawing/2014/main" id="{5BAEA784-EB17-C7DC-4D7F-1494D25FB9A1}"/>
              </a:ext>
            </a:extLst>
          </p:cNvPr>
          <p:cNvPicPr>
            <a:picLocks noChangeAspect="1"/>
          </p:cNvPicPr>
          <p:nvPr/>
        </p:nvPicPr>
        <p:blipFill>
          <a:blip r:embed="rId14"/>
          <a:stretch>
            <a:fillRect/>
          </a:stretch>
        </p:blipFill>
        <p:spPr>
          <a:xfrm>
            <a:off x="28535952" y="17170808"/>
            <a:ext cx="3339352" cy="4473178"/>
          </a:xfrm>
          <a:prstGeom prst="rect">
            <a:avLst/>
          </a:prstGeom>
        </p:spPr>
      </p:pic>
      <p:sp>
        <p:nvSpPr>
          <p:cNvPr id="21" name="TextBox 20">
            <a:extLst>
              <a:ext uri="{FF2B5EF4-FFF2-40B4-BE49-F238E27FC236}">
                <a16:creationId xmlns:a16="http://schemas.microsoft.com/office/drawing/2014/main" id="{7143048D-227C-B283-F333-B26BD42F265F}"/>
              </a:ext>
            </a:extLst>
          </p:cNvPr>
          <p:cNvSpPr txBox="1"/>
          <p:nvPr/>
        </p:nvSpPr>
        <p:spPr>
          <a:xfrm>
            <a:off x="22144945" y="21689314"/>
            <a:ext cx="6365189" cy="5262979"/>
          </a:xfrm>
          <a:prstGeom prst="rect">
            <a:avLst/>
          </a:prstGeom>
          <a:noFill/>
        </p:spPr>
        <p:txBody>
          <a:bodyPr wrap="square" lIns="91440" tIns="45720" rIns="91440" bIns="45720" rtlCol="0" anchor="t">
            <a:spAutoFit/>
          </a:bodyPr>
          <a:lstStyle/>
          <a:p>
            <a:pPr lvl="2"/>
            <a:r>
              <a:rPr lang="en-US" sz="4800" u="sng">
                <a:latin typeface="Calibri" panose="020F0502020204030204" pitchFamily="34" charset="0"/>
                <a:ea typeface="Calibri" panose="020F0502020204030204" pitchFamily="34" charset="0"/>
                <a:cs typeface="Calibri" panose="020F0502020204030204" pitchFamily="34" charset="0"/>
              </a:rPr>
              <a:t>Ascent Tests</a:t>
            </a:r>
          </a:p>
          <a:p>
            <a:pPr marL="685800" lvl="2" indent="-685800">
              <a:buFont typeface="Arial" panose="020B0604020202020204" pitchFamily="34" charset="0"/>
              <a:buChar char="•"/>
            </a:pPr>
            <a:r>
              <a:rPr lang="en-US" sz="4800">
                <a:latin typeface="Calibri" panose="020F0502020204030204" pitchFamily="34" charset="0"/>
                <a:ea typeface="Calibri" panose="020F0502020204030204" pitchFamily="34" charset="0"/>
                <a:cs typeface="Calibri" panose="020F0502020204030204" pitchFamily="34" charset="0"/>
              </a:rPr>
              <a:t>Verified aerodynamic stability and structural design</a:t>
            </a:r>
          </a:p>
          <a:p>
            <a:pPr marL="685800" lvl="2" indent="-685800">
              <a:buFont typeface="Arial" panose="020B0604020202020204" pitchFamily="34" charset="0"/>
              <a:buChar char="•"/>
            </a:pPr>
            <a:r>
              <a:rPr lang="en-US" sz="4800">
                <a:latin typeface="Calibri" panose="020F0502020204030204" pitchFamily="34" charset="0"/>
                <a:ea typeface="Calibri" panose="020F0502020204030204" pitchFamily="34" charset="0"/>
                <a:cs typeface="Calibri" panose="020F0502020204030204" pitchFamily="34" charset="0"/>
              </a:rPr>
              <a:t>Verified parachute deployment functionality in-flight</a:t>
            </a:r>
          </a:p>
        </p:txBody>
      </p:sp>
      <p:pic>
        <p:nvPicPr>
          <p:cNvPr id="48" name="Picture 47" descr="A black text on a black background&#10;&#10;AI-generated content may be incorrect.">
            <a:extLst>
              <a:ext uri="{FF2B5EF4-FFF2-40B4-BE49-F238E27FC236}">
                <a16:creationId xmlns:a16="http://schemas.microsoft.com/office/drawing/2014/main" id="{60DB3E8E-71F5-B87F-4F7B-286AA599608F}"/>
              </a:ext>
            </a:extLst>
          </p:cNvPr>
          <p:cNvPicPr>
            <a:picLocks noChangeAspect="1"/>
          </p:cNvPicPr>
          <p:nvPr/>
        </p:nvPicPr>
        <p:blipFill>
          <a:blip r:embed="rId15">
            <a:extLst>
              <a:ext uri="{28A0092B-C50C-407E-A947-70E740481C1C}">
                <a14:useLocalDpi xmlns:a14="http://schemas.microsoft.com/office/drawing/2010/main" val="0"/>
              </a:ext>
            </a:extLst>
          </a:blip>
          <a:srcRect t="15721" b="29470"/>
          <a:stretch/>
        </p:blipFill>
        <p:spPr>
          <a:xfrm>
            <a:off x="37395947" y="1150507"/>
            <a:ext cx="6174633" cy="3384256"/>
          </a:xfrm>
          <a:prstGeom prst="rect">
            <a:avLst/>
          </a:prstGeom>
        </p:spPr>
      </p:pic>
      <p:grpSp>
        <p:nvGrpSpPr>
          <p:cNvPr id="1032" name="Group 1031">
            <a:extLst>
              <a:ext uri="{FF2B5EF4-FFF2-40B4-BE49-F238E27FC236}">
                <a16:creationId xmlns:a16="http://schemas.microsoft.com/office/drawing/2014/main" id="{2D60AF19-9B48-C028-45C7-6023AC61A501}"/>
              </a:ext>
            </a:extLst>
          </p:cNvPr>
          <p:cNvGrpSpPr/>
          <p:nvPr/>
        </p:nvGrpSpPr>
        <p:grpSpPr>
          <a:xfrm>
            <a:off x="2064706" y="33502006"/>
            <a:ext cx="8308719" cy="3713417"/>
            <a:chOff x="1383685" y="33502006"/>
            <a:chExt cx="8308719" cy="3713417"/>
          </a:xfrm>
        </p:grpSpPr>
        <p:pic>
          <p:nvPicPr>
            <p:cNvPr id="34" name="Picture 33" descr="A circular black circuit board with many small chips&#10;&#10;AI-generated content may be incorrect.">
              <a:extLst>
                <a:ext uri="{FF2B5EF4-FFF2-40B4-BE49-F238E27FC236}">
                  <a16:creationId xmlns:a16="http://schemas.microsoft.com/office/drawing/2014/main" id="{1C8B1F19-570D-EDF7-A227-C23FCBCB21B0}"/>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7415" b="94174" l="5608" r="91958">
                          <a14:foregroundMark x1="21289" y1="16271" x2="11852" y2="37341"/>
                          <a14:foregroundMark x1="11852" y1="37341" x2="24603" y2="76748"/>
                          <a14:foregroundMark x1="24603" y1="76748" x2="61852" y2="83369"/>
                          <a14:foregroundMark x1="61852" y1="83369" x2="78942" y2="69703"/>
                          <a14:foregroundMark x1="78942" y1="69703" x2="83651" y2="41472"/>
                          <a14:foregroundMark x1="83651" y1="41472" x2="72910" y2="17214"/>
                          <a14:foregroundMark x1="72910" y1="17214" x2="48466" y2="12818"/>
                          <a14:foregroundMark x1="48466" y1="12818" x2="35503" y2="30244"/>
                          <a14:foregroundMark x1="35503" y1="30244" x2="37937" y2="43432"/>
                          <a14:foregroundMark x1="21058" y1="23464" x2="34233" y2="17373"/>
                          <a14:foregroundMark x1="34233" y1="17373" x2="51958" y2="14989"/>
                          <a14:foregroundMark x1="51958" y1="14989" x2="55079" y2="15678"/>
                          <a14:foregroundMark x1="39048" y1="10328" x2="55979" y2="9216"/>
                          <a14:foregroundMark x1="55979" y1="9216" x2="56614" y2="9216"/>
                          <a14:foregroundMark x1="55079" y1="7627" x2="45079" y2="8104"/>
                          <a14:foregroundMark x1="89048" y1="43909" x2="89735" y2="63718"/>
                          <a14:foregroundMark x1="89735" y1="63718" x2="53545" y2="92214"/>
                          <a14:foregroundMark x1="53545" y1="92214" x2="37513" y2="90042"/>
                          <a14:foregroundMark x1="37513" y1="90042" x2="36825" y2="89513"/>
                          <a14:foregroundMark x1="5979" y1="39036" x2="5714" y2="49258"/>
                          <a14:foregroundMark x1="50635" y1="19862" x2="47302" y2="20975"/>
                          <a14:foregroundMark x1="91958" y1="37659" x2="91958" y2="48570"/>
                          <a14:foregroundMark x1="56190" y1="93750" x2="45979" y2="94174"/>
                          <a14:backgroundMark x1="20847" y1="15678" x2="21534" y2="15678"/>
                          <a14:backgroundMark x1="21534" y1="15678" x2="21534" y2="15678"/>
                          <a14:backgroundMark x1="22381" y1="14566" x2="20847" y2="15890"/>
                        </a14:backgroundRemoval>
                      </a14:imgEffect>
                    </a14:imgLayer>
                  </a14:imgProps>
                </a:ext>
                <a:ext uri="{28A0092B-C50C-407E-A947-70E740481C1C}">
                  <a14:useLocalDpi xmlns:a14="http://schemas.microsoft.com/office/drawing/2010/main" val="0"/>
                </a:ext>
              </a:extLst>
            </a:blip>
            <a:stretch>
              <a:fillRect/>
            </a:stretch>
          </p:blipFill>
          <p:spPr>
            <a:xfrm>
              <a:off x="1383685" y="33560549"/>
              <a:ext cx="3658746" cy="3654874"/>
            </a:xfrm>
            <a:prstGeom prst="ellipse">
              <a:avLst/>
            </a:prstGeom>
          </p:spPr>
        </p:pic>
        <p:pic>
          <p:nvPicPr>
            <p:cNvPr id="49" name="Picture 48" descr="A circular object with a circuit board&#10;&#10;AI-generated content may be incorrect.">
              <a:extLst>
                <a:ext uri="{FF2B5EF4-FFF2-40B4-BE49-F238E27FC236}">
                  <a16:creationId xmlns:a16="http://schemas.microsoft.com/office/drawing/2014/main" id="{0D536CC7-77BF-1D1B-70AE-4BEBC8655224}"/>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6309" b="92474" l="7127" r="94220">
                          <a14:foregroundMark x1="14590" y1="37687" x2="9428" y2="59878"/>
                          <a14:foregroundMark x1="9428" y1="59878" x2="15615" y2="80167"/>
                          <a14:foregroundMark x1="18299" y1="82327" x2="43715" y2="92474"/>
                          <a14:foregroundMark x1="43715" y1="92474" x2="74972" y2="86054"/>
                          <a14:foregroundMark x1="74972" y1="86054" x2="88833" y2="68179"/>
                          <a14:foregroundMark x1="88833" y1="68179" x2="85915" y2="42612"/>
                          <a14:foregroundMark x1="85915" y1="42612" x2="67003" y2="22302"/>
                          <a14:foregroundMark x1="67003" y1="22302" x2="40797" y2="9961"/>
                          <a14:foregroundMark x1="40797" y1="9961" x2="29686" y2="15661"/>
                          <a14:foregroundMark x1="57688" y1="57499" x2="36251" y2="59878"/>
                          <a14:foregroundMark x1="36251" y1="59878" x2="65208" y2="69784"/>
                          <a14:foregroundMark x1="65208" y1="69784" x2="29966" y2="63033"/>
                          <a14:foregroundMark x1="29966" y1="63033" x2="37654" y2="76978"/>
                          <a14:foregroundMark x1="37654" y1="76978" x2="57576" y2="71666"/>
                          <a14:foregroundMark x1="57576" y1="71666" x2="38721" y2="59712"/>
                          <a14:foregroundMark x1="38721" y1="59712" x2="36027" y2="61262"/>
                          <a14:foregroundMark x1="53872" y1="9186" x2="45286" y2="9629"/>
                          <a14:foregroundMark x1="81145" y1="64139" x2="61672" y2="62369"/>
                          <a14:foregroundMark x1="61672" y1="62369" x2="52806" y2="52020"/>
                          <a14:foregroundMark x1="52806" y1="52020" x2="49776" y2="63697"/>
                          <a14:foregroundMark x1="84736" y1="51688" x2="67845" y2="56004"/>
                          <a14:foregroundMark x1="67845" y1="56004" x2="61279" y2="52795"/>
                          <a14:foregroundMark x1="21605" y1="59491" x2="23176" y2="61704"/>
                          <a14:foregroundMark x1="26319" y1="66353" x2="22727" y2="61926"/>
                          <a14:foregroundMark x1="31313" y1="69950" x2="13244" y2="71500"/>
                          <a14:foregroundMark x1="13244" y1="71500" x2="13244" y2="71500"/>
                          <a14:foregroundMark x1="12570" y1="35030" x2="10774" y2="34588"/>
                          <a14:foregroundMark x1="7632" y1="37908" x2="7127" y2="66796"/>
                          <a14:foregroundMark x1="24972" y1="25235" x2="50112" y2="28556"/>
                          <a14:foregroundMark x1="50112" y1="28556" x2="35073" y2="31821"/>
                          <a14:foregroundMark x1="35073" y1="31821" x2="48485" y2="21029"/>
                          <a14:foregroundMark x1="48485" y1="21029" x2="61841" y2="18926"/>
                          <a14:foregroundMark x1="61841" y1="18926" x2="54321" y2="7416"/>
                          <a14:foregroundMark x1="54321" y1="7416" x2="41414" y2="7028"/>
                          <a14:foregroundMark x1="41414" y1="7028" x2="25870" y2="12507"/>
                          <a14:foregroundMark x1="25870" y1="12507" x2="36925" y2="20863"/>
                          <a14:foregroundMark x1="36925" y1="20863" x2="53872" y2="10404"/>
                          <a14:foregroundMark x1="53872" y1="10404" x2="63300" y2="13669"/>
                          <a14:foregroundMark x1="90180" y1="66353" x2="93883" y2="51743"/>
                          <a14:foregroundMark x1="93883" y1="51743" x2="90292" y2="39790"/>
                          <a14:foregroundMark x1="90292" y1="39790" x2="85971" y2="63254"/>
                          <a14:foregroundMark x1="85971" y1="63254" x2="87205" y2="65689"/>
                          <a14:foregroundMark x1="93322" y1="41671" x2="94220" y2="56779"/>
                          <a14:foregroundMark x1="94220" y1="56779" x2="91526" y2="65468"/>
                          <a14:foregroundMark x1="32660" y1="9408" x2="46465" y2="6309"/>
                          <a14:foregroundMark x1="46465" y1="6309" x2="59035" y2="7637"/>
                          <a14:foregroundMark x1="55443" y1="6530" x2="46857" y2="6752"/>
                          <a14:backgroundMark x1="14815" y1="80410" x2="17957" y2="83287"/>
                          <a14:backgroundMark x1="16162" y1="81959" x2="15039" y2="80410"/>
                          <a14:backgroundMark x1="16611" y1="81295" x2="14815" y2="80410"/>
                          <a14:backgroundMark x1="15937" y1="79967" x2="14815" y2="80188"/>
                        </a14:backgroundRemoval>
                      </a14:imgEffect>
                    </a14:imgLayer>
                  </a14:imgProps>
                </a:ext>
                <a:ext uri="{28A0092B-C50C-407E-A947-70E740481C1C}">
                  <a14:useLocalDpi xmlns:a14="http://schemas.microsoft.com/office/drawing/2010/main" val="0"/>
                </a:ext>
              </a:extLst>
            </a:blip>
            <a:stretch>
              <a:fillRect/>
            </a:stretch>
          </p:blipFill>
          <p:spPr>
            <a:xfrm>
              <a:off x="6033658" y="33502006"/>
              <a:ext cx="3658746" cy="3710075"/>
            </a:xfrm>
            <a:prstGeom prst="rect">
              <a:avLst/>
            </a:prstGeom>
          </p:spPr>
        </p:pic>
      </p:grpSp>
      <p:sp>
        <p:nvSpPr>
          <p:cNvPr id="52" name="TextBox 51">
            <a:extLst>
              <a:ext uri="{FF2B5EF4-FFF2-40B4-BE49-F238E27FC236}">
                <a16:creationId xmlns:a16="http://schemas.microsoft.com/office/drawing/2014/main" id="{08539384-7493-4E78-A625-09B51EE81D89}"/>
              </a:ext>
            </a:extLst>
          </p:cNvPr>
          <p:cNvSpPr txBox="1"/>
          <p:nvPr/>
        </p:nvSpPr>
        <p:spPr>
          <a:xfrm>
            <a:off x="4059642" y="36916447"/>
            <a:ext cx="1333500" cy="830997"/>
          </a:xfrm>
          <a:prstGeom prst="rect">
            <a:avLst/>
          </a:prstGeom>
          <a:noFill/>
        </p:spPr>
        <p:txBody>
          <a:bodyPr wrap="square" rtlCol="0">
            <a:spAutoFit/>
          </a:bodyPr>
          <a:lstStyle/>
          <a:p>
            <a:pPr algn="ctr"/>
            <a:r>
              <a:rPr lang="en-US" sz="4800">
                <a:latin typeface="Calibri" panose="020F0502020204030204" pitchFamily="34" charset="0"/>
                <a:ea typeface="Calibri" panose="020F0502020204030204" pitchFamily="34" charset="0"/>
                <a:cs typeface="Calibri" panose="020F0502020204030204" pitchFamily="34" charset="0"/>
              </a:rPr>
              <a:t>IMU</a:t>
            </a:r>
          </a:p>
        </p:txBody>
      </p:sp>
      <p:cxnSp>
        <p:nvCxnSpPr>
          <p:cNvPr id="54" name="Straight Arrow Connector 53">
            <a:extLst>
              <a:ext uri="{FF2B5EF4-FFF2-40B4-BE49-F238E27FC236}">
                <a16:creationId xmlns:a16="http://schemas.microsoft.com/office/drawing/2014/main" id="{F1A0B49B-6E06-CC69-4D7F-63DF4D767837}"/>
              </a:ext>
            </a:extLst>
          </p:cNvPr>
          <p:cNvCxnSpPr>
            <a:cxnSpLocks/>
          </p:cNvCxnSpPr>
          <p:nvPr/>
        </p:nvCxnSpPr>
        <p:spPr>
          <a:xfrm flipH="1" flipV="1">
            <a:off x="3863095" y="35641226"/>
            <a:ext cx="855616" cy="129825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0BC901BC-CC5F-2E1C-ACA5-3FFCB7F1034B}"/>
              </a:ext>
            </a:extLst>
          </p:cNvPr>
          <p:cNvSpPr txBox="1"/>
          <p:nvPr/>
        </p:nvSpPr>
        <p:spPr>
          <a:xfrm>
            <a:off x="3946195" y="32817600"/>
            <a:ext cx="2874741" cy="830997"/>
          </a:xfrm>
          <a:prstGeom prst="rect">
            <a:avLst/>
          </a:prstGeom>
          <a:noFill/>
        </p:spPr>
        <p:txBody>
          <a:bodyPr wrap="square" rtlCol="0">
            <a:spAutoFit/>
          </a:bodyPr>
          <a:lstStyle/>
          <a:p>
            <a:pPr algn="ctr"/>
            <a:r>
              <a:rPr lang="en-US" sz="4800">
                <a:latin typeface="Calibri" panose="020F0502020204030204" pitchFamily="34" charset="0"/>
                <a:ea typeface="Calibri" panose="020F0502020204030204" pitchFamily="34" charset="0"/>
                <a:cs typeface="Calibri" panose="020F0502020204030204" pitchFamily="34" charset="0"/>
              </a:rPr>
              <a:t>Barometer</a:t>
            </a:r>
          </a:p>
        </p:txBody>
      </p:sp>
      <p:cxnSp>
        <p:nvCxnSpPr>
          <p:cNvPr id="56" name="Straight Arrow Connector 55">
            <a:extLst>
              <a:ext uri="{FF2B5EF4-FFF2-40B4-BE49-F238E27FC236}">
                <a16:creationId xmlns:a16="http://schemas.microsoft.com/office/drawing/2014/main" id="{7BB44F29-1A8F-E978-3D37-C8F209B07B67}"/>
              </a:ext>
            </a:extLst>
          </p:cNvPr>
          <p:cNvCxnSpPr>
            <a:cxnSpLocks/>
          </p:cNvCxnSpPr>
          <p:nvPr/>
        </p:nvCxnSpPr>
        <p:spPr>
          <a:xfrm flipH="1">
            <a:off x="4914900" y="33662958"/>
            <a:ext cx="478242" cy="11121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8204AEB1-A434-BD95-70E3-526380F9EC28}"/>
              </a:ext>
            </a:extLst>
          </p:cNvPr>
          <p:cNvSpPr txBox="1">
            <a:spLocks/>
          </p:cNvSpPr>
          <p:nvPr/>
        </p:nvSpPr>
        <p:spPr>
          <a:xfrm>
            <a:off x="7867324" y="37289121"/>
            <a:ext cx="4193324" cy="830997"/>
          </a:xfrm>
          <a:prstGeom prst="rect">
            <a:avLst/>
          </a:prstGeom>
          <a:noFill/>
        </p:spPr>
        <p:txBody>
          <a:bodyPr wrap="square" rtlCol="0">
            <a:spAutoFit/>
          </a:bodyPr>
          <a:lstStyle/>
          <a:p>
            <a:pPr algn="ctr"/>
            <a:r>
              <a:rPr lang="en-US" sz="4800">
                <a:latin typeface="Calibri" panose="020F0502020204030204" pitchFamily="34" charset="0"/>
                <a:ea typeface="Calibri" panose="020F0502020204030204" pitchFamily="34" charset="0"/>
                <a:cs typeface="Calibri" panose="020F0502020204030204" pitchFamily="34" charset="0"/>
              </a:rPr>
              <a:t>Microcontroller</a:t>
            </a:r>
          </a:p>
        </p:txBody>
      </p:sp>
      <p:cxnSp>
        <p:nvCxnSpPr>
          <p:cNvPr id="1026" name="Straight Arrow Connector 1025">
            <a:extLst>
              <a:ext uri="{FF2B5EF4-FFF2-40B4-BE49-F238E27FC236}">
                <a16:creationId xmlns:a16="http://schemas.microsoft.com/office/drawing/2014/main" id="{F7388915-5523-F28B-40E2-FFB004FD0495}"/>
              </a:ext>
            </a:extLst>
          </p:cNvPr>
          <p:cNvCxnSpPr>
            <a:cxnSpLocks/>
          </p:cNvCxnSpPr>
          <p:nvPr/>
        </p:nvCxnSpPr>
        <p:spPr>
          <a:xfrm flipH="1" flipV="1">
            <a:off x="8777657" y="35981640"/>
            <a:ext cx="774838" cy="130748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28" name="TextBox 1027">
            <a:extLst>
              <a:ext uri="{FF2B5EF4-FFF2-40B4-BE49-F238E27FC236}">
                <a16:creationId xmlns:a16="http://schemas.microsoft.com/office/drawing/2014/main" id="{2F722EF7-A9A3-9886-66E8-AD055B943980}"/>
              </a:ext>
            </a:extLst>
          </p:cNvPr>
          <p:cNvSpPr txBox="1">
            <a:spLocks/>
          </p:cNvSpPr>
          <p:nvPr/>
        </p:nvSpPr>
        <p:spPr>
          <a:xfrm>
            <a:off x="8770247" y="32817600"/>
            <a:ext cx="1844314" cy="830997"/>
          </a:xfrm>
          <a:prstGeom prst="rect">
            <a:avLst/>
          </a:prstGeom>
          <a:noFill/>
        </p:spPr>
        <p:txBody>
          <a:bodyPr wrap="square" rtlCol="0">
            <a:spAutoFit/>
          </a:bodyPr>
          <a:lstStyle/>
          <a:p>
            <a:pPr algn="ctr"/>
            <a:r>
              <a:rPr lang="en-US" sz="4800">
                <a:latin typeface="Calibri" panose="020F0502020204030204" pitchFamily="34" charset="0"/>
                <a:ea typeface="Calibri" panose="020F0502020204030204" pitchFamily="34" charset="0"/>
                <a:cs typeface="Calibri" panose="020F0502020204030204" pitchFamily="34" charset="0"/>
              </a:rPr>
              <a:t>Radio</a:t>
            </a:r>
          </a:p>
        </p:txBody>
      </p:sp>
      <p:cxnSp>
        <p:nvCxnSpPr>
          <p:cNvPr id="1054" name="Straight Arrow Connector 1053">
            <a:extLst>
              <a:ext uri="{FF2B5EF4-FFF2-40B4-BE49-F238E27FC236}">
                <a16:creationId xmlns:a16="http://schemas.microsoft.com/office/drawing/2014/main" id="{ACCC3866-64A6-B07D-0536-E630D8850382}"/>
              </a:ext>
            </a:extLst>
          </p:cNvPr>
          <p:cNvCxnSpPr>
            <a:cxnSpLocks/>
          </p:cNvCxnSpPr>
          <p:nvPr/>
        </p:nvCxnSpPr>
        <p:spPr>
          <a:xfrm flipH="1">
            <a:off x="8521824" y="33662958"/>
            <a:ext cx="1030671" cy="101922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7C620303-EAD7-F4F3-563C-177D45F75CFB}"/>
              </a:ext>
            </a:extLst>
          </p:cNvPr>
          <p:cNvPicPr>
            <a:picLocks noChangeAspect="1"/>
          </p:cNvPicPr>
          <p:nvPr/>
        </p:nvPicPr>
        <p:blipFill>
          <a:blip r:embed="rId20"/>
          <a:stretch>
            <a:fillRect/>
          </a:stretch>
        </p:blipFill>
        <p:spPr>
          <a:xfrm>
            <a:off x="33588089" y="18489400"/>
            <a:ext cx="8204604" cy="3043133"/>
          </a:xfrm>
          <a:prstGeom prst="rect">
            <a:avLst/>
          </a:prstGeom>
        </p:spPr>
      </p:pic>
      <p:sp>
        <p:nvSpPr>
          <p:cNvPr id="1055" name="TextBox 1054">
            <a:extLst>
              <a:ext uri="{FF2B5EF4-FFF2-40B4-BE49-F238E27FC236}">
                <a16:creationId xmlns:a16="http://schemas.microsoft.com/office/drawing/2014/main" id="{3554228F-6B32-A985-E645-56908ED130A9}"/>
              </a:ext>
            </a:extLst>
          </p:cNvPr>
          <p:cNvSpPr txBox="1"/>
          <p:nvPr/>
        </p:nvSpPr>
        <p:spPr>
          <a:xfrm>
            <a:off x="1440260" y="36796582"/>
            <a:ext cx="1675211" cy="830997"/>
          </a:xfrm>
          <a:prstGeom prst="rect">
            <a:avLst/>
          </a:prstGeom>
          <a:noFill/>
        </p:spPr>
        <p:txBody>
          <a:bodyPr wrap="square" rtlCol="0">
            <a:spAutoFit/>
          </a:bodyPr>
          <a:lstStyle/>
          <a:p>
            <a:pPr algn="ctr"/>
            <a:r>
              <a:rPr lang="en-US" sz="4800" i="1">
                <a:latin typeface="Calibri" panose="020F0502020204030204" pitchFamily="34" charset="0"/>
                <a:ea typeface="Calibri" panose="020F0502020204030204" pitchFamily="34" charset="0"/>
                <a:cs typeface="Calibri" panose="020F0502020204030204" pitchFamily="34" charset="0"/>
              </a:rPr>
              <a:t>Front</a:t>
            </a:r>
          </a:p>
        </p:txBody>
      </p:sp>
      <p:sp>
        <p:nvSpPr>
          <p:cNvPr id="1056" name="TextBox 1055">
            <a:extLst>
              <a:ext uri="{FF2B5EF4-FFF2-40B4-BE49-F238E27FC236}">
                <a16:creationId xmlns:a16="http://schemas.microsoft.com/office/drawing/2014/main" id="{8BF636B9-3085-498A-363C-BFD5219CA0BF}"/>
              </a:ext>
            </a:extLst>
          </p:cNvPr>
          <p:cNvSpPr txBox="1">
            <a:spLocks/>
          </p:cNvSpPr>
          <p:nvPr/>
        </p:nvSpPr>
        <p:spPr>
          <a:xfrm>
            <a:off x="5983330" y="36796582"/>
            <a:ext cx="1675211" cy="830997"/>
          </a:xfrm>
          <a:prstGeom prst="rect">
            <a:avLst/>
          </a:prstGeom>
          <a:noFill/>
        </p:spPr>
        <p:txBody>
          <a:bodyPr wrap="square" rtlCol="0">
            <a:spAutoFit/>
          </a:bodyPr>
          <a:lstStyle/>
          <a:p>
            <a:pPr algn="ctr"/>
            <a:r>
              <a:rPr lang="en-US" sz="4800" i="1">
                <a:latin typeface="Calibri" panose="020F0502020204030204" pitchFamily="34" charset="0"/>
                <a:ea typeface="Calibri" panose="020F0502020204030204" pitchFamily="34" charset="0"/>
                <a:cs typeface="Calibri" panose="020F0502020204030204" pitchFamily="34" charset="0"/>
              </a:rPr>
              <a:t>Back</a:t>
            </a:r>
          </a:p>
        </p:txBody>
      </p:sp>
      <p:sp>
        <p:nvSpPr>
          <p:cNvPr id="1062" name="TextBox 1061">
            <a:extLst>
              <a:ext uri="{FF2B5EF4-FFF2-40B4-BE49-F238E27FC236}">
                <a16:creationId xmlns:a16="http://schemas.microsoft.com/office/drawing/2014/main" id="{433F43D4-1BF6-744D-0617-B57E7A2E730C}"/>
              </a:ext>
            </a:extLst>
          </p:cNvPr>
          <p:cNvSpPr txBox="1"/>
          <p:nvPr/>
        </p:nvSpPr>
        <p:spPr>
          <a:xfrm>
            <a:off x="20898974" y="36506652"/>
            <a:ext cx="3140149" cy="1569660"/>
          </a:xfrm>
          <a:prstGeom prst="rect">
            <a:avLst/>
          </a:prstGeom>
          <a:noFill/>
        </p:spPr>
        <p:txBody>
          <a:bodyPr wrap="square" rtlCol="0">
            <a:spAutoFit/>
          </a:bodyPr>
          <a:lstStyle/>
          <a:p>
            <a:pPr algn="ctr"/>
            <a:r>
              <a:rPr lang="en-US" sz="4800" i="1">
                <a:latin typeface="Calibri" panose="020F0502020204030204" pitchFamily="34" charset="0"/>
                <a:ea typeface="Calibri" panose="020F0502020204030204" pitchFamily="34" charset="0"/>
                <a:cs typeface="Calibri" panose="020F0502020204030204" pitchFamily="34" charset="0"/>
              </a:rPr>
              <a:t>TVC Mechanism</a:t>
            </a:r>
          </a:p>
        </p:txBody>
      </p:sp>
      <p:pic>
        <p:nvPicPr>
          <p:cNvPr id="53" name="Picture 52" descr="A rocket launching with smoke and clouds&#10;&#10;AI-generated content may be incorrect.">
            <a:extLst>
              <a:ext uri="{FF2B5EF4-FFF2-40B4-BE49-F238E27FC236}">
                <a16:creationId xmlns:a16="http://schemas.microsoft.com/office/drawing/2014/main" id="{1D678FB8-C6F3-34E4-0394-8BE28F617A5B}"/>
              </a:ext>
            </a:extLst>
          </p:cNvPr>
          <p:cNvPicPr>
            <a:picLocks noChangeAspect="1"/>
          </p:cNvPicPr>
          <p:nvPr/>
        </p:nvPicPr>
        <p:blipFill>
          <a:blip r:embed="rId21"/>
          <a:srcRect r="1861"/>
          <a:stretch/>
        </p:blipFill>
        <p:spPr>
          <a:xfrm>
            <a:off x="28500847" y="22196913"/>
            <a:ext cx="3409563" cy="4442855"/>
          </a:xfrm>
          <a:prstGeom prst="rect">
            <a:avLst/>
          </a:prstGeom>
        </p:spPr>
      </p:pic>
      <p:grpSp>
        <p:nvGrpSpPr>
          <p:cNvPr id="1058" name="Group 1057">
            <a:extLst>
              <a:ext uri="{FF2B5EF4-FFF2-40B4-BE49-F238E27FC236}">
                <a16:creationId xmlns:a16="http://schemas.microsoft.com/office/drawing/2014/main" id="{E258FA75-CBDC-FEA9-F204-122EDE6C73B1}"/>
              </a:ext>
            </a:extLst>
          </p:cNvPr>
          <p:cNvGrpSpPr/>
          <p:nvPr/>
        </p:nvGrpSpPr>
        <p:grpSpPr>
          <a:xfrm rot="209691">
            <a:off x="15462031" y="13977008"/>
            <a:ext cx="339507" cy="1117756"/>
            <a:chOff x="4431506" y="2207035"/>
            <a:chExt cx="152400" cy="248034"/>
          </a:xfrm>
        </p:grpSpPr>
        <p:sp>
          <p:nvSpPr>
            <p:cNvPr id="1060" name="Freeform: Shape 1059">
              <a:extLst>
                <a:ext uri="{FF2B5EF4-FFF2-40B4-BE49-F238E27FC236}">
                  <a16:creationId xmlns:a16="http://schemas.microsoft.com/office/drawing/2014/main" id="{3F3D573B-8302-22C9-3F3C-38BB2A49BAAE}"/>
                </a:ext>
              </a:extLst>
            </p:cNvPr>
            <p:cNvSpPr/>
            <p:nvPr/>
          </p:nvSpPr>
          <p:spPr>
            <a:xfrm>
              <a:off x="4431506" y="2209800"/>
              <a:ext cx="152400" cy="245269"/>
            </a:xfrm>
            <a:custGeom>
              <a:avLst/>
              <a:gdLst>
                <a:gd name="connsiteX0" fmla="*/ 97632 w 152400"/>
                <a:gd name="connsiteY0" fmla="*/ 0 h 245269"/>
                <a:gd name="connsiteX1" fmla="*/ 16669 w 152400"/>
                <a:gd name="connsiteY1" fmla="*/ 76200 h 245269"/>
                <a:gd name="connsiteX2" fmla="*/ 83344 w 152400"/>
                <a:gd name="connsiteY2" fmla="*/ 54769 h 245269"/>
                <a:gd name="connsiteX3" fmla="*/ 2382 w 152400"/>
                <a:gd name="connsiteY3" fmla="*/ 142875 h 245269"/>
                <a:gd name="connsiteX4" fmla="*/ 64294 w 152400"/>
                <a:gd name="connsiteY4" fmla="*/ 123825 h 245269"/>
                <a:gd name="connsiteX5" fmla="*/ 0 w 152400"/>
                <a:gd name="connsiteY5" fmla="*/ 209550 h 245269"/>
                <a:gd name="connsiteX6" fmla="*/ 54769 w 152400"/>
                <a:gd name="connsiteY6" fmla="*/ 180975 h 245269"/>
                <a:gd name="connsiteX7" fmla="*/ 26194 w 152400"/>
                <a:gd name="connsiteY7" fmla="*/ 245269 h 245269"/>
                <a:gd name="connsiteX8" fmla="*/ 69057 w 152400"/>
                <a:gd name="connsiteY8" fmla="*/ 188119 h 245269"/>
                <a:gd name="connsiteX9" fmla="*/ 85725 w 152400"/>
                <a:gd name="connsiteY9" fmla="*/ 223838 h 245269"/>
                <a:gd name="connsiteX10" fmla="*/ 88107 w 152400"/>
                <a:gd name="connsiteY10" fmla="*/ 140494 h 245269"/>
                <a:gd name="connsiteX11" fmla="*/ 119063 w 152400"/>
                <a:gd name="connsiteY11" fmla="*/ 185738 h 245269"/>
                <a:gd name="connsiteX12" fmla="*/ 104775 w 152400"/>
                <a:gd name="connsiteY12" fmla="*/ 95250 h 245269"/>
                <a:gd name="connsiteX13" fmla="*/ 142875 w 152400"/>
                <a:gd name="connsiteY13" fmla="*/ 142875 h 245269"/>
                <a:gd name="connsiteX14" fmla="*/ 119063 w 152400"/>
                <a:gd name="connsiteY14" fmla="*/ 50006 h 245269"/>
                <a:gd name="connsiteX15" fmla="*/ 152400 w 152400"/>
                <a:gd name="connsiteY15" fmla="*/ 83344 h 245269"/>
                <a:gd name="connsiteX16" fmla="*/ 147638 w 152400"/>
                <a:gd name="connsiteY16" fmla="*/ 16669 h 24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400" h="245269">
                  <a:moveTo>
                    <a:pt x="97632" y="0"/>
                  </a:moveTo>
                  <a:lnTo>
                    <a:pt x="16669" y="76200"/>
                  </a:lnTo>
                  <a:lnTo>
                    <a:pt x="83344" y="54769"/>
                  </a:lnTo>
                  <a:lnTo>
                    <a:pt x="2382" y="142875"/>
                  </a:lnTo>
                  <a:lnTo>
                    <a:pt x="64294" y="123825"/>
                  </a:lnTo>
                  <a:lnTo>
                    <a:pt x="0" y="209550"/>
                  </a:lnTo>
                  <a:lnTo>
                    <a:pt x="54769" y="180975"/>
                  </a:lnTo>
                  <a:lnTo>
                    <a:pt x="26194" y="245269"/>
                  </a:lnTo>
                  <a:lnTo>
                    <a:pt x="69057" y="188119"/>
                  </a:lnTo>
                  <a:lnTo>
                    <a:pt x="85725" y="223838"/>
                  </a:lnTo>
                  <a:lnTo>
                    <a:pt x="88107" y="140494"/>
                  </a:lnTo>
                  <a:lnTo>
                    <a:pt x="119063" y="185738"/>
                  </a:lnTo>
                  <a:lnTo>
                    <a:pt x="104775" y="95250"/>
                  </a:lnTo>
                  <a:lnTo>
                    <a:pt x="142875" y="142875"/>
                  </a:lnTo>
                  <a:lnTo>
                    <a:pt x="119063" y="50006"/>
                  </a:lnTo>
                  <a:lnTo>
                    <a:pt x="152400" y="83344"/>
                  </a:lnTo>
                  <a:lnTo>
                    <a:pt x="147638" y="16669"/>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Freeform: Shape 1062">
              <a:extLst>
                <a:ext uri="{FF2B5EF4-FFF2-40B4-BE49-F238E27FC236}">
                  <a16:creationId xmlns:a16="http://schemas.microsoft.com/office/drawing/2014/main" id="{3746EAEB-E6AF-34C3-528A-45D8FC0D6D11}"/>
                </a:ext>
              </a:extLst>
            </p:cNvPr>
            <p:cNvSpPr/>
            <p:nvPr/>
          </p:nvSpPr>
          <p:spPr>
            <a:xfrm>
              <a:off x="4465248" y="2242545"/>
              <a:ext cx="93857" cy="151052"/>
            </a:xfrm>
            <a:custGeom>
              <a:avLst/>
              <a:gdLst>
                <a:gd name="connsiteX0" fmla="*/ 97632 w 152400"/>
                <a:gd name="connsiteY0" fmla="*/ 0 h 245269"/>
                <a:gd name="connsiteX1" fmla="*/ 16669 w 152400"/>
                <a:gd name="connsiteY1" fmla="*/ 76200 h 245269"/>
                <a:gd name="connsiteX2" fmla="*/ 83344 w 152400"/>
                <a:gd name="connsiteY2" fmla="*/ 54769 h 245269"/>
                <a:gd name="connsiteX3" fmla="*/ 2382 w 152400"/>
                <a:gd name="connsiteY3" fmla="*/ 142875 h 245269"/>
                <a:gd name="connsiteX4" fmla="*/ 64294 w 152400"/>
                <a:gd name="connsiteY4" fmla="*/ 123825 h 245269"/>
                <a:gd name="connsiteX5" fmla="*/ 0 w 152400"/>
                <a:gd name="connsiteY5" fmla="*/ 209550 h 245269"/>
                <a:gd name="connsiteX6" fmla="*/ 54769 w 152400"/>
                <a:gd name="connsiteY6" fmla="*/ 180975 h 245269"/>
                <a:gd name="connsiteX7" fmla="*/ 26194 w 152400"/>
                <a:gd name="connsiteY7" fmla="*/ 245269 h 245269"/>
                <a:gd name="connsiteX8" fmla="*/ 69057 w 152400"/>
                <a:gd name="connsiteY8" fmla="*/ 188119 h 245269"/>
                <a:gd name="connsiteX9" fmla="*/ 85725 w 152400"/>
                <a:gd name="connsiteY9" fmla="*/ 223838 h 245269"/>
                <a:gd name="connsiteX10" fmla="*/ 88107 w 152400"/>
                <a:gd name="connsiteY10" fmla="*/ 140494 h 245269"/>
                <a:gd name="connsiteX11" fmla="*/ 119063 w 152400"/>
                <a:gd name="connsiteY11" fmla="*/ 185738 h 245269"/>
                <a:gd name="connsiteX12" fmla="*/ 104775 w 152400"/>
                <a:gd name="connsiteY12" fmla="*/ 95250 h 245269"/>
                <a:gd name="connsiteX13" fmla="*/ 142875 w 152400"/>
                <a:gd name="connsiteY13" fmla="*/ 142875 h 245269"/>
                <a:gd name="connsiteX14" fmla="*/ 119063 w 152400"/>
                <a:gd name="connsiteY14" fmla="*/ 50006 h 245269"/>
                <a:gd name="connsiteX15" fmla="*/ 152400 w 152400"/>
                <a:gd name="connsiteY15" fmla="*/ 83344 h 245269"/>
                <a:gd name="connsiteX16" fmla="*/ 147638 w 152400"/>
                <a:gd name="connsiteY16" fmla="*/ 16669 h 24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400" h="245269">
                  <a:moveTo>
                    <a:pt x="97632" y="0"/>
                  </a:moveTo>
                  <a:lnTo>
                    <a:pt x="16669" y="76200"/>
                  </a:lnTo>
                  <a:lnTo>
                    <a:pt x="83344" y="54769"/>
                  </a:lnTo>
                  <a:lnTo>
                    <a:pt x="2382" y="142875"/>
                  </a:lnTo>
                  <a:lnTo>
                    <a:pt x="64294" y="123825"/>
                  </a:lnTo>
                  <a:lnTo>
                    <a:pt x="0" y="209550"/>
                  </a:lnTo>
                  <a:lnTo>
                    <a:pt x="54769" y="180975"/>
                  </a:lnTo>
                  <a:lnTo>
                    <a:pt x="26194" y="245269"/>
                  </a:lnTo>
                  <a:lnTo>
                    <a:pt x="69057" y="188119"/>
                  </a:lnTo>
                  <a:lnTo>
                    <a:pt x="85725" y="223838"/>
                  </a:lnTo>
                  <a:lnTo>
                    <a:pt x="88107" y="140494"/>
                  </a:lnTo>
                  <a:lnTo>
                    <a:pt x="119063" y="185738"/>
                  </a:lnTo>
                  <a:lnTo>
                    <a:pt x="104775" y="95250"/>
                  </a:lnTo>
                  <a:lnTo>
                    <a:pt x="142875" y="142875"/>
                  </a:lnTo>
                  <a:lnTo>
                    <a:pt x="119063" y="50006"/>
                  </a:lnTo>
                  <a:lnTo>
                    <a:pt x="152400" y="83344"/>
                  </a:lnTo>
                  <a:lnTo>
                    <a:pt x="147638" y="16669"/>
                  </a:lnTo>
                </a:path>
              </a:pathLst>
            </a:custGeom>
            <a:noFill/>
            <a:ln w="95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Freeform: Shape 1063">
              <a:extLst>
                <a:ext uri="{FF2B5EF4-FFF2-40B4-BE49-F238E27FC236}">
                  <a16:creationId xmlns:a16="http://schemas.microsoft.com/office/drawing/2014/main" id="{21174166-CB46-39B4-942C-0D743355E497}"/>
                </a:ext>
              </a:extLst>
            </p:cNvPr>
            <p:cNvSpPr/>
            <p:nvPr/>
          </p:nvSpPr>
          <p:spPr>
            <a:xfrm>
              <a:off x="4495393" y="2207035"/>
              <a:ext cx="69057" cy="111139"/>
            </a:xfrm>
            <a:custGeom>
              <a:avLst/>
              <a:gdLst>
                <a:gd name="connsiteX0" fmla="*/ 97632 w 152400"/>
                <a:gd name="connsiteY0" fmla="*/ 0 h 245269"/>
                <a:gd name="connsiteX1" fmla="*/ 16669 w 152400"/>
                <a:gd name="connsiteY1" fmla="*/ 76200 h 245269"/>
                <a:gd name="connsiteX2" fmla="*/ 83344 w 152400"/>
                <a:gd name="connsiteY2" fmla="*/ 54769 h 245269"/>
                <a:gd name="connsiteX3" fmla="*/ 2382 w 152400"/>
                <a:gd name="connsiteY3" fmla="*/ 142875 h 245269"/>
                <a:gd name="connsiteX4" fmla="*/ 64294 w 152400"/>
                <a:gd name="connsiteY4" fmla="*/ 123825 h 245269"/>
                <a:gd name="connsiteX5" fmla="*/ 0 w 152400"/>
                <a:gd name="connsiteY5" fmla="*/ 209550 h 245269"/>
                <a:gd name="connsiteX6" fmla="*/ 54769 w 152400"/>
                <a:gd name="connsiteY6" fmla="*/ 180975 h 245269"/>
                <a:gd name="connsiteX7" fmla="*/ 26194 w 152400"/>
                <a:gd name="connsiteY7" fmla="*/ 245269 h 245269"/>
                <a:gd name="connsiteX8" fmla="*/ 69057 w 152400"/>
                <a:gd name="connsiteY8" fmla="*/ 188119 h 245269"/>
                <a:gd name="connsiteX9" fmla="*/ 85725 w 152400"/>
                <a:gd name="connsiteY9" fmla="*/ 223838 h 245269"/>
                <a:gd name="connsiteX10" fmla="*/ 88107 w 152400"/>
                <a:gd name="connsiteY10" fmla="*/ 140494 h 245269"/>
                <a:gd name="connsiteX11" fmla="*/ 119063 w 152400"/>
                <a:gd name="connsiteY11" fmla="*/ 185738 h 245269"/>
                <a:gd name="connsiteX12" fmla="*/ 104775 w 152400"/>
                <a:gd name="connsiteY12" fmla="*/ 95250 h 245269"/>
                <a:gd name="connsiteX13" fmla="*/ 142875 w 152400"/>
                <a:gd name="connsiteY13" fmla="*/ 142875 h 245269"/>
                <a:gd name="connsiteX14" fmla="*/ 119063 w 152400"/>
                <a:gd name="connsiteY14" fmla="*/ 50006 h 245269"/>
                <a:gd name="connsiteX15" fmla="*/ 152400 w 152400"/>
                <a:gd name="connsiteY15" fmla="*/ 83344 h 245269"/>
                <a:gd name="connsiteX16" fmla="*/ 147638 w 152400"/>
                <a:gd name="connsiteY16" fmla="*/ 16669 h 24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400" h="245269">
                  <a:moveTo>
                    <a:pt x="97632" y="0"/>
                  </a:moveTo>
                  <a:lnTo>
                    <a:pt x="16669" y="76200"/>
                  </a:lnTo>
                  <a:lnTo>
                    <a:pt x="83344" y="54769"/>
                  </a:lnTo>
                  <a:lnTo>
                    <a:pt x="2382" y="142875"/>
                  </a:lnTo>
                  <a:lnTo>
                    <a:pt x="64294" y="123825"/>
                  </a:lnTo>
                  <a:lnTo>
                    <a:pt x="0" y="209550"/>
                  </a:lnTo>
                  <a:lnTo>
                    <a:pt x="54769" y="180975"/>
                  </a:lnTo>
                  <a:lnTo>
                    <a:pt x="26194" y="245269"/>
                  </a:lnTo>
                  <a:lnTo>
                    <a:pt x="69057" y="188119"/>
                  </a:lnTo>
                  <a:lnTo>
                    <a:pt x="85725" y="223838"/>
                  </a:lnTo>
                  <a:lnTo>
                    <a:pt x="88107" y="140494"/>
                  </a:lnTo>
                  <a:lnTo>
                    <a:pt x="119063" y="185738"/>
                  </a:lnTo>
                  <a:lnTo>
                    <a:pt x="104775" y="95250"/>
                  </a:lnTo>
                  <a:lnTo>
                    <a:pt x="142875" y="142875"/>
                  </a:lnTo>
                  <a:lnTo>
                    <a:pt x="119063" y="50006"/>
                  </a:lnTo>
                  <a:lnTo>
                    <a:pt x="152400" y="83344"/>
                  </a:lnTo>
                  <a:lnTo>
                    <a:pt x="147638" y="16669"/>
                  </a:lnTo>
                </a:path>
              </a:pathLst>
            </a:custGeom>
            <a:noFill/>
            <a:ln w="952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67" name="TextBox 1066">
            <a:extLst>
              <a:ext uri="{FF2B5EF4-FFF2-40B4-BE49-F238E27FC236}">
                <a16:creationId xmlns:a16="http://schemas.microsoft.com/office/drawing/2014/main" id="{265F972C-0559-A70E-3EC7-B4E6B7D43D11}"/>
              </a:ext>
            </a:extLst>
          </p:cNvPr>
          <p:cNvSpPr txBox="1"/>
          <p:nvPr/>
        </p:nvSpPr>
        <p:spPr>
          <a:xfrm>
            <a:off x="32722152" y="21687768"/>
            <a:ext cx="6492568" cy="5262979"/>
          </a:xfrm>
          <a:prstGeom prst="rect">
            <a:avLst/>
          </a:prstGeom>
          <a:noFill/>
        </p:spPr>
        <p:txBody>
          <a:bodyPr wrap="square" lIns="91440" tIns="45720" rIns="91440" bIns="45720" rtlCol="0" anchor="t">
            <a:spAutoFit/>
          </a:bodyPr>
          <a:lstStyle/>
          <a:p>
            <a:pPr lvl="2"/>
            <a:r>
              <a:rPr lang="en-US" sz="4800" u="sng">
                <a:latin typeface="Calibri"/>
                <a:ea typeface="Calibri"/>
                <a:cs typeface="Calibri"/>
              </a:rPr>
              <a:t>Attitude Control Tests</a:t>
            </a:r>
          </a:p>
          <a:p>
            <a:pPr marL="685800" lvl="2" indent="-685800">
              <a:buFont typeface="Arial" panose="020B0604020202020204" pitchFamily="34" charset="0"/>
              <a:buChar char="•"/>
            </a:pPr>
            <a:r>
              <a:rPr lang="en-US" sz="4800">
                <a:latin typeface="Calibri"/>
                <a:ea typeface="Calibri"/>
                <a:cs typeface="Calibri"/>
              </a:rPr>
              <a:t>Stabilized rocket in 2DOF (pitch/yaw) gimbal mechanism under vectored thrust</a:t>
            </a:r>
          </a:p>
          <a:p>
            <a:pPr marL="685800" lvl="2" indent="-685800">
              <a:buFont typeface="Arial" panose="020B0604020202020204" pitchFamily="34" charset="0"/>
              <a:buChar char="•"/>
            </a:pPr>
            <a:r>
              <a:rPr lang="en-US" sz="4800">
                <a:latin typeface="Calibri"/>
                <a:ea typeface="Calibri"/>
                <a:cs typeface="Calibri"/>
              </a:rPr>
              <a:t>Tuned TVC behavior with visual feedback</a:t>
            </a:r>
          </a:p>
        </p:txBody>
      </p:sp>
      <p:sp>
        <p:nvSpPr>
          <p:cNvPr id="1069" name="TextBox 1068">
            <a:extLst>
              <a:ext uri="{FF2B5EF4-FFF2-40B4-BE49-F238E27FC236}">
                <a16:creationId xmlns:a16="http://schemas.microsoft.com/office/drawing/2014/main" id="{67AC0A9F-92C7-291B-174A-ABD0E40EE54C}"/>
              </a:ext>
            </a:extLst>
          </p:cNvPr>
          <p:cNvSpPr txBox="1"/>
          <p:nvPr/>
        </p:nvSpPr>
        <p:spPr>
          <a:xfrm>
            <a:off x="1754842" y="25105455"/>
            <a:ext cx="3993229" cy="1569660"/>
          </a:xfrm>
          <a:prstGeom prst="rect">
            <a:avLst/>
          </a:prstGeom>
          <a:noFill/>
        </p:spPr>
        <p:txBody>
          <a:bodyPr wrap="square" rtlCol="0">
            <a:spAutoFit/>
          </a:bodyPr>
          <a:lstStyle/>
          <a:p>
            <a:pPr algn="ctr"/>
            <a:r>
              <a:rPr lang="en-US" sz="4800">
                <a:latin typeface="Calibri" panose="020F0502020204030204" pitchFamily="34" charset="0"/>
                <a:ea typeface="Calibri" panose="020F0502020204030204" pitchFamily="34" charset="0"/>
                <a:cs typeface="Calibri" panose="020F0502020204030204" pitchFamily="34" charset="0"/>
              </a:rPr>
              <a:t>Ascent System (Tri-Fin Design)</a:t>
            </a:r>
          </a:p>
        </p:txBody>
      </p:sp>
      <p:pic>
        <p:nvPicPr>
          <p:cNvPr id="1070" name="Picture 12" descr="Parachute - Free sports icons">
            <a:extLst>
              <a:ext uri="{FF2B5EF4-FFF2-40B4-BE49-F238E27FC236}">
                <a16:creationId xmlns:a16="http://schemas.microsoft.com/office/drawing/2014/main" id="{C59F7378-D650-2CAA-1F17-6ACC6DCF387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249471" y="20725007"/>
            <a:ext cx="1674512" cy="1674512"/>
          </a:xfrm>
          <a:prstGeom prst="rect">
            <a:avLst/>
          </a:prstGeom>
          <a:noFill/>
          <a:extLst>
            <a:ext uri="{909E8E84-426E-40DD-AFC4-6F175D3DCCD1}">
              <a14:hiddenFill xmlns:a14="http://schemas.microsoft.com/office/drawing/2010/main">
                <a:solidFill>
                  <a:srgbClr val="FFFFFF"/>
                </a:solidFill>
              </a14:hiddenFill>
            </a:ext>
          </a:extLst>
        </p:spPr>
      </p:pic>
      <p:sp>
        <p:nvSpPr>
          <p:cNvPr id="1072" name="Right Brace 1071">
            <a:extLst>
              <a:ext uri="{FF2B5EF4-FFF2-40B4-BE49-F238E27FC236}">
                <a16:creationId xmlns:a16="http://schemas.microsoft.com/office/drawing/2014/main" id="{8A7B3678-59B1-46E8-84A6-D7E0A47254DF}"/>
              </a:ext>
            </a:extLst>
          </p:cNvPr>
          <p:cNvSpPr/>
          <p:nvPr/>
        </p:nvSpPr>
        <p:spPr>
          <a:xfrm rot="5400000" flipV="1">
            <a:off x="3400818" y="22774633"/>
            <a:ext cx="701279" cy="4064065"/>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cxnSp>
        <p:nvCxnSpPr>
          <p:cNvPr id="1076" name="Straight Connector 1075">
            <a:extLst>
              <a:ext uri="{FF2B5EF4-FFF2-40B4-BE49-F238E27FC236}">
                <a16:creationId xmlns:a16="http://schemas.microsoft.com/office/drawing/2014/main" id="{A99C7E26-4D17-A822-6220-21F40BC03DA4}"/>
              </a:ext>
            </a:extLst>
          </p:cNvPr>
          <p:cNvCxnSpPr>
            <a:cxnSpLocks/>
          </p:cNvCxnSpPr>
          <p:nvPr/>
        </p:nvCxnSpPr>
        <p:spPr>
          <a:xfrm>
            <a:off x="5783489" y="22768290"/>
            <a:ext cx="0" cy="161629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id="{1B9A301D-0A74-12BD-33C3-183464875DD6}"/>
              </a:ext>
            </a:extLst>
          </p:cNvPr>
          <p:cNvCxnSpPr>
            <a:cxnSpLocks/>
          </p:cNvCxnSpPr>
          <p:nvPr/>
        </p:nvCxnSpPr>
        <p:spPr>
          <a:xfrm>
            <a:off x="9082457" y="22768289"/>
            <a:ext cx="0" cy="161629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80" name="Right Brace 1079">
            <a:extLst>
              <a:ext uri="{FF2B5EF4-FFF2-40B4-BE49-F238E27FC236}">
                <a16:creationId xmlns:a16="http://schemas.microsoft.com/office/drawing/2014/main" id="{8B5607E3-9153-5D67-E02A-87427FB9A7A6}"/>
              </a:ext>
            </a:extLst>
          </p:cNvPr>
          <p:cNvSpPr/>
          <p:nvPr/>
        </p:nvSpPr>
        <p:spPr>
          <a:xfrm rot="5400000" flipV="1">
            <a:off x="7082334" y="23157183"/>
            <a:ext cx="701279" cy="3298970"/>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1081" name="TextBox 1080">
            <a:extLst>
              <a:ext uri="{FF2B5EF4-FFF2-40B4-BE49-F238E27FC236}">
                <a16:creationId xmlns:a16="http://schemas.microsoft.com/office/drawing/2014/main" id="{4AA593DD-B444-3715-4A82-8CF271EF3D04}"/>
              </a:ext>
            </a:extLst>
          </p:cNvPr>
          <p:cNvSpPr txBox="1"/>
          <p:nvPr/>
        </p:nvSpPr>
        <p:spPr>
          <a:xfrm>
            <a:off x="6348126" y="25105455"/>
            <a:ext cx="2173698" cy="1569660"/>
          </a:xfrm>
          <a:prstGeom prst="rect">
            <a:avLst/>
          </a:prstGeom>
          <a:noFill/>
        </p:spPr>
        <p:txBody>
          <a:bodyPr wrap="square" rtlCol="0">
            <a:spAutoFit/>
          </a:bodyPr>
          <a:lstStyle/>
          <a:p>
            <a:pPr algn="ctr"/>
            <a:r>
              <a:rPr lang="en-US" sz="4800">
                <a:latin typeface="Calibri" panose="020F0502020204030204" pitchFamily="34" charset="0"/>
                <a:ea typeface="Calibri" panose="020F0502020204030204" pitchFamily="34" charset="0"/>
                <a:cs typeface="Calibri" panose="020F0502020204030204" pitchFamily="34" charset="0"/>
              </a:rPr>
              <a:t>Abort System</a:t>
            </a:r>
          </a:p>
        </p:txBody>
      </p:sp>
      <p:cxnSp>
        <p:nvCxnSpPr>
          <p:cNvPr id="1082" name="Straight Connector 1081">
            <a:extLst>
              <a:ext uri="{FF2B5EF4-FFF2-40B4-BE49-F238E27FC236}">
                <a16:creationId xmlns:a16="http://schemas.microsoft.com/office/drawing/2014/main" id="{577B8864-A4B0-E88E-5FAD-96ECA61C02B4}"/>
              </a:ext>
            </a:extLst>
          </p:cNvPr>
          <p:cNvCxnSpPr>
            <a:cxnSpLocks/>
          </p:cNvCxnSpPr>
          <p:nvPr/>
        </p:nvCxnSpPr>
        <p:spPr>
          <a:xfrm>
            <a:off x="14787792" y="22950152"/>
            <a:ext cx="0" cy="14344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84" name="Right Brace 1083">
            <a:extLst>
              <a:ext uri="{FF2B5EF4-FFF2-40B4-BE49-F238E27FC236}">
                <a16:creationId xmlns:a16="http://schemas.microsoft.com/office/drawing/2014/main" id="{FC9CD879-C083-B869-CA3F-3EEEFBC989F2}"/>
              </a:ext>
            </a:extLst>
          </p:cNvPr>
          <p:cNvSpPr/>
          <p:nvPr/>
        </p:nvSpPr>
        <p:spPr>
          <a:xfrm rot="5400000" flipV="1">
            <a:off x="11584486" y="21958624"/>
            <a:ext cx="701279" cy="5705332"/>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1085" name="TextBox 1084">
            <a:extLst>
              <a:ext uri="{FF2B5EF4-FFF2-40B4-BE49-F238E27FC236}">
                <a16:creationId xmlns:a16="http://schemas.microsoft.com/office/drawing/2014/main" id="{92DAB82F-50E1-4EAC-C7CD-D6FEF9AD299F}"/>
              </a:ext>
            </a:extLst>
          </p:cNvPr>
          <p:cNvSpPr txBox="1"/>
          <p:nvPr/>
        </p:nvSpPr>
        <p:spPr>
          <a:xfrm>
            <a:off x="9612335" y="25105455"/>
            <a:ext cx="4645580" cy="1569660"/>
          </a:xfrm>
          <a:prstGeom prst="rect">
            <a:avLst/>
          </a:prstGeom>
          <a:noFill/>
        </p:spPr>
        <p:txBody>
          <a:bodyPr wrap="square" rtlCol="0">
            <a:spAutoFit/>
          </a:bodyPr>
          <a:lstStyle/>
          <a:p>
            <a:pPr algn="ctr"/>
            <a:r>
              <a:rPr lang="en-US" sz="4800">
                <a:latin typeface="Calibri" panose="020F0502020204030204" pitchFamily="34" charset="0"/>
                <a:ea typeface="Calibri" panose="020F0502020204030204" pitchFamily="34" charset="0"/>
                <a:cs typeface="Calibri" panose="020F0502020204030204" pitchFamily="34" charset="0"/>
              </a:rPr>
              <a:t>Interior Mounting Structure</a:t>
            </a:r>
          </a:p>
        </p:txBody>
      </p:sp>
      <p:cxnSp>
        <p:nvCxnSpPr>
          <p:cNvPr id="1087" name="Straight Arrow Connector 1086">
            <a:extLst>
              <a:ext uri="{FF2B5EF4-FFF2-40B4-BE49-F238E27FC236}">
                <a16:creationId xmlns:a16="http://schemas.microsoft.com/office/drawing/2014/main" id="{69399336-5258-6FA0-5D23-F155B2EBE5E2}"/>
              </a:ext>
            </a:extLst>
          </p:cNvPr>
          <p:cNvCxnSpPr>
            <a:cxnSpLocks/>
          </p:cNvCxnSpPr>
          <p:nvPr/>
        </p:nvCxnSpPr>
        <p:spPr>
          <a:xfrm flipV="1">
            <a:off x="16007645" y="23062794"/>
            <a:ext cx="0" cy="30653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88" name="TextBox 1087">
            <a:extLst>
              <a:ext uri="{FF2B5EF4-FFF2-40B4-BE49-F238E27FC236}">
                <a16:creationId xmlns:a16="http://schemas.microsoft.com/office/drawing/2014/main" id="{9CFC0562-76BB-0587-0FE7-2C074EB779EA}"/>
              </a:ext>
            </a:extLst>
          </p:cNvPr>
          <p:cNvSpPr txBox="1"/>
          <p:nvPr/>
        </p:nvSpPr>
        <p:spPr>
          <a:xfrm>
            <a:off x="14733864" y="26124293"/>
            <a:ext cx="4645573" cy="830997"/>
          </a:xfrm>
          <a:prstGeom prst="rect">
            <a:avLst/>
          </a:prstGeom>
          <a:noFill/>
        </p:spPr>
        <p:txBody>
          <a:bodyPr wrap="square" rtlCol="0">
            <a:spAutoFit/>
          </a:bodyPr>
          <a:lstStyle/>
          <a:p>
            <a:pPr algn="ctr"/>
            <a:r>
              <a:rPr lang="en-US" sz="4800">
                <a:latin typeface="Calibri" panose="020F0502020204030204" pitchFamily="34" charset="0"/>
                <a:ea typeface="Calibri" panose="020F0502020204030204" pitchFamily="34" charset="0"/>
                <a:cs typeface="Calibri" panose="020F0502020204030204" pitchFamily="34" charset="0"/>
              </a:rPr>
              <a:t>Landing Legs (x3)</a:t>
            </a:r>
          </a:p>
        </p:txBody>
      </p:sp>
      <p:cxnSp>
        <p:nvCxnSpPr>
          <p:cNvPr id="1090" name="Straight Arrow Connector 1089">
            <a:extLst>
              <a:ext uri="{FF2B5EF4-FFF2-40B4-BE49-F238E27FC236}">
                <a16:creationId xmlns:a16="http://schemas.microsoft.com/office/drawing/2014/main" id="{C2F81FFB-966A-1922-61E4-92554478E99B}"/>
              </a:ext>
            </a:extLst>
          </p:cNvPr>
          <p:cNvCxnSpPr>
            <a:cxnSpLocks/>
          </p:cNvCxnSpPr>
          <p:nvPr/>
        </p:nvCxnSpPr>
        <p:spPr>
          <a:xfrm flipV="1">
            <a:off x="17433131" y="23313420"/>
            <a:ext cx="0" cy="160076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92" name="TextBox 1091">
            <a:extLst>
              <a:ext uri="{FF2B5EF4-FFF2-40B4-BE49-F238E27FC236}">
                <a16:creationId xmlns:a16="http://schemas.microsoft.com/office/drawing/2014/main" id="{A0A5E8C3-6299-7F0A-2DDD-3E45A0E89969}"/>
              </a:ext>
            </a:extLst>
          </p:cNvPr>
          <p:cNvSpPr txBox="1"/>
          <p:nvPr/>
        </p:nvSpPr>
        <p:spPr>
          <a:xfrm>
            <a:off x="16122513" y="24926617"/>
            <a:ext cx="6127765" cy="830997"/>
          </a:xfrm>
          <a:prstGeom prst="rect">
            <a:avLst/>
          </a:prstGeom>
          <a:noFill/>
        </p:spPr>
        <p:txBody>
          <a:bodyPr wrap="square" rtlCol="0">
            <a:spAutoFit/>
          </a:bodyPr>
          <a:lstStyle/>
          <a:p>
            <a:pPr algn="ctr"/>
            <a:r>
              <a:rPr lang="en-US" sz="4800">
                <a:latin typeface="Calibri" panose="020F0502020204030204" pitchFamily="34" charset="0"/>
                <a:ea typeface="Calibri" panose="020F0502020204030204" pitchFamily="34" charset="0"/>
                <a:cs typeface="Calibri" panose="020F0502020204030204" pitchFamily="34" charset="0"/>
              </a:rPr>
              <a:t>Landing Leg Hinges (x3)</a:t>
            </a:r>
          </a:p>
        </p:txBody>
      </p:sp>
      <p:sp>
        <p:nvSpPr>
          <p:cNvPr id="1096" name="TextBox 1095">
            <a:extLst>
              <a:ext uri="{FF2B5EF4-FFF2-40B4-BE49-F238E27FC236}">
                <a16:creationId xmlns:a16="http://schemas.microsoft.com/office/drawing/2014/main" id="{51150AE5-20C3-181A-7593-D74FE215AE75}"/>
              </a:ext>
            </a:extLst>
          </p:cNvPr>
          <p:cNvSpPr txBox="1"/>
          <p:nvPr/>
        </p:nvSpPr>
        <p:spPr>
          <a:xfrm>
            <a:off x="15190526" y="17962987"/>
            <a:ext cx="6522805" cy="1569660"/>
          </a:xfrm>
          <a:prstGeom prst="rect">
            <a:avLst/>
          </a:prstGeom>
          <a:noFill/>
        </p:spPr>
        <p:txBody>
          <a:bodyPr wrap="square" rtlCol="0">
            <a:spAutoFit/>
          </a:bodyPr>
          <a:lstStyle/>
          <a:p>
            <a:pPr algn="ctr"/>
            <a:r>
              <a:rPr lang="en-US" sz="4800">
                <a:latin typeface="Calibri" panose="020F0502020204030204" pitchFamily="34" charset="0"/>
                <a:ea typeface="Calibri" panose="020F0502020204030204" pitchFamily="34" charset="0"/>
                <a:cs typeface="Calibri" panose="020F0502020204030204" pitchFamily="34" charset="0"/>
              </a:rPr>
              <a:t>Thrust Vector Control (TVC) Mechanism</a:t>
            </a:r>
          </a:p>
        </p:txBody>
      </p:sp>
      <p:cxnSp>
        <p:nvCxnSpPr>
          <p:cNvPr id="1097" name="Straight Arrow Connector 1096">
            <a:extLst>
              <a:ext uri="{FF2B5EF4-FFF2-40B4-BE49-F238E27FC236}">
                <a16:creationId xmlns:a16="http://schemas.microsoft.com/office/drawing/2014/main" id="{AC71DEB6-E863-5EA7-D2D6-AB036D745E58}"/>
              </a:ext>
            </a:extLst>
          </p:cNvPr>
          <p:cNvCxnSpPr>
            <a:cxnSpLocks/>
          </p:cNvCxnSpPr>
          <p:nvPr/>
        </p:nvCxnSpPr>
        <p:spPr>
          <a:xfrm>
            <a:off x="18644744" y="19522849"/>
            <a:ext cx="0" cy="207979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99" name="Right Brace 1098">
            <a:extLst>
              <a:ext uri="{FF2B5EF4-FFF2-40B4-BE49-F238E27FC236}">
                <a16:creationId xmlns:a16="http://schemas.microsoft.com/office/drawing/2014/main" id="{8AEDD094-F175-5E2B-C700-D09290075F7B}"/>
              </a:ext>
            </a:extLst>
          </p:cNvPr>
          <p:cNvSpPr/>
          <p:nvPr/>
        </p:nvSpPr>
        <p:spPr>
          <a:xfrm rot="5400000" flipV="1">
            <a:off x="19320523" y="21728426"/>
            <a:ext cx="701279" cy="3859102"/>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cxnSp>
        <p:nvCxnSpPr>
          <p:cNvPr id="1100" name="Straight Connector 1099">
            <a:extLst>
              <a:ext uri="{FF2B5EF4-FFF2-40B4-BE49-F238E27FC236}">
                <a16:creationId xmlns:a16="http://schemas.microsoft.com/office/drawing/2014/main" id="{83021849-BD77-58C2-34E2-8D87581D7084}"/>
              </a:ext>
            </a:extLst>
          </p:cNvPr>
          <p:cNvCxnSpPr>
            <a:cxnSpLocks/>
          </p:cNvCxnSpPr>
          <p:nvPr/>
        </p:nvCxnSpPr>
        <p:spPr>
          <a:xfrm>
            <a:off x="21600713" y="22013333"/>
            <a:ext cx="0" cy="122566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05" name="TextBox 1104">
            <a:extLst>
              <a:ext uri="{FF2B5EF4-FFF2-40B4-BE49-F238E27FC236}">
                <a16:creationId xmlns:a16="http://schemas.microsoft.com/office/drawing/2014/main" id="{89385689-F026-8118-677B-B068DE519D1B}"/>
              </a:ext>
            </a:extLst>
          </p:cNvPr>
          <p:cNvSpPr txBox="1"/>
          <p:nvPr/>
        </p:nvSpPr>
        <p:spPr>
          <a:xfrm>
            <a:off x="18219364" y="23994006"/>
            <a:ext cx="2903595" cy="830997"/>
          </a:xfrm>
          <a:prstGeom prst="rect">
            <a:avLst/>
          </a:prstGeom>
          <a:noFill/>
        </p:spPr>
        <p:txBody>
          <a:bodyPr wrap="square" rtlCol="0">
            <a:spAutoFit/>
          </a:bodyPr>
          <a:lstStyle/>
          <a:p>
            <a:pPr algn="ctr"/>
            <a:r>
              <a:rPr lang="en-US" sz="4800">
                <a:latin typeface="Calibri" panose="020F0502020204030204" pitchFamily="34" charset="0"/>
                <a:ea typeface="Calibri" panose="020F0502020204030204" pitchFamily="34" charset="0"/>
                <a:cs typeface="Calibri" panose="020F0502020204030204" pitchFamily="34" charset="0"/>
              </a:rPr>
              <a:t>Nose Cone</a:t>
            </a:r>
          </a:p>
        </p:txBody>
      </p:sp>
      <p:sp>
        <p:nvSpPr>
          <p:cNvPr id="1107" name="TextBox 1106">
            <a:extLst>
              <a:ext uri="{FF2B5EF4-FFF2-40B4-BE49-F238E27FC236}">
                <a16:creationId xmlns:a16="http://schemas.microsoft.com/office/drawing/2014/main" id="{8BA22D4E-BED8-F975-2F0A-5CE387E07C7C}"/>
              </a:ext>
            </a:extLst>
          </p:cNvPr>
          <p:cNvSpPr txBox="1"/>
          <p:nvPr/>
        </p:nvSpPr>
        <p:spPr>
          <a:xfrm>
            <a:off x="6209436" y="18691852"/>
            <a:ext cx="2980799" cy="830997"/>
          </a:xfrm>
          <a:prstGeom prst="rect">
            <a:avLst/>
          </a:prstGeom>
          <a:noFill/>
        </p:spPr>
        <p:txBody>
          <a:bodyPr wrap="square" rtlCol="0">
            <a:spAutoFit/>
          </a:bodyPr>
          <a:lstStyle/>
          <a:p>
            <a:pPr algn="ctr"/>
            <a:r>
              <a:rPr lang="en-US" sz="4800">
                <a:latin typeface="Calibri" panose="020F0502020204030204" pitchFamily="34" charset="0"/>
                <a:ea typeface="Calibri" panose="020F0502020204030204" pitchFamily="34" charset="0"/>
                <a:cs typeface="Calibri" panose="020F0502020204030204" pitchFamily="34" charset="0"/>
              </a:rPr>
              <a:t>80.73 mm</a:t>
            </a:r>
          </a:p>
        </p:txBody>
      </p:sp>
      <p:cxnSp>
        <p:nvCxnSpPr>
          <p:cNvPr id="1108" name="Straight Arrow Connector 1107">
            <a:extLst>
              <a:ext uri="{FF2B5EF4-FFF2-40B4-BE49-F238E27FC236}">
                <a16:creationId xmlns:a16="http://schemas.microsoft.com/office/drawing/2014/main" id="{1207AC49-7328-21CB-8FC1-FC1FD16E4E0D}"/>
              </a:ext>
            </a:extLst>
          </p:cNvPr>
          <p:cNvCxnSpPr>
            <a:cxnSpLocks/>
          </p:cNvCxnSpPr>
          <p:nvPr/>
        </p:nvCxnSpPr>
        <p:spPr>
          <a:xfrm>
            <a:off x="7738820" y="19566467"/>
            <a:ext cx="0" cy="889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0" name="Straight Arrow Connector 1109">
            <a:extLst>
              <a:ext uri="{FF2B5EF4-FFF2-40B4-BE49-F238E27FC236}">
                <a16:creationId xmlns:a16="http://schemas.microsoft.com/office/drawing/2014/main" id="{FFCDF6BC-F290-792D-C78A-B467410081C8}"/>
              </a:ext>
            </a:extLst>
          </p:cNvPr>
          <p:cNvCxnSpPr>
            <a:cxnSpLocks/>
          </p:cNvCxnSpPr>
          <p:nvPr/>
        </p:nvCxnSpPr>
        <p:spPr>
          <a:xfrm flipV="1">
            <a:off x="7738820" y="22600460"/>
            <a:ext cx="0" cy="9246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11" name="TextBox 1110">
            <a:extLst>
              <a:ext uri="{FF2B5EF4-FFF2-40B4-BE49-F238E27FC236}">
                <a16:creationId xmlns:a16="http://schemas.microsoft.com/office/drawing/2014/main" id="{C6744798-09FF-4694-DD80-9DBB4180D5F3}"/>
              </a:ext>
            </a:extLst>
          </p:cNvPr>
          <p:cNvSpPr txBox="1"/>
          <p:nvPr/>
        </p:nvSpPr>
        <p:spPr>
          <a:xfrm>
            <a:off x="10017535" y="17089149"/>
            <a:ext cx="2980799" cy="830997"/>
          </a:xfrm>
          <a:prstGeom prst="rect">
            <a:avLst/>
          </a:prstGeom>
          <a:noFill/>
        </p:spPr>
        <p:txBody>
          <a:bodyPr wrap="square" rtlCol="0">
            <a:spAutoFit/>
          </a:bodyPr>
          <a:lstStyle/>
          <a:p>
            <a:pPr algn="ctr"/>
            <a:r>
              <a:rPr lang="en-US" sz="4800">
                <a:latin typeface="Calibri" panose="020F0502020204030204" pitchFamily="34" charset="0"/>
                <a:ea typeface="Calibri" panose="020F0502020204030204" pitchFamily="34" charset="0"/>
                <a:cs typeface="Calibri" panose="020F0502020204030204" pitchFamily="34" charset="0"/>
              </a:rPr>
              <a:t>771.5 mm</a:t>
            </a:r>
          </a:p>
        </p:txBody>
      </p:sp>
      <p:cxnSp>
        <p:nvCxnSpPr>
          <p:cNvPr id="1112" name="Straight Connector 1111">
            <a:extLst>
              <a:ext uri="{FF2B5EF4-FFF2-40B4-BE49-F238E27FC236}">
                <a16:creationId xmlns:a16="http://schemas.microsoft.com/office/drawing/2014/main" id="{EC902804-5B33-6C3E-AA54-D9A025D18C27}"/>
              </a:ext>
            </a:extLst>
          </p:cNvPr>
          <p:cNvCxnSpPr>
            <a:cxnSpLocks/>
          </p:cNvCxnSpPr>
          <p:nvPr/>
        </p:nvCxnSpPr>
        <p:spPr>
          <a:xfrm>
            <a:off x="1383685" y="17170808"/>
            <a:ext cx="0" cy="36910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4" name="Straight Connector 1113">
            <a:extLst>
              <a:ext uri="{FF2B5EF4-FFF2-40B4-BE49-F238E27FC236}">
                <a16:creationId xmlns:a16="http://schemas.microsoft.com/office/drawing/2014/main" id="{9065C258-EA7C-17F0-F023-2A3E06675D44}"/>
              </a:ext>
            </a:extLst>
          </p:cNvPr>
          <p:cNvCxnSpPr>
            <a:cxnSpLocks/>
          </p:cNvCxnSpPr>
          <p:nvPr/>
        </p:nvCxnSpPr>
        <p:spPr>
          <a:xfrm>
            <a:off x="21600713" y="17170808"/>
            <a:ext cx="0" cy="39827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5" name="Straight Arrow Connector 1114">
            <a:extLst>
              <a:ext uri="{FF2B5EF4-FFF2-40B4-BE49-F238E27FC236}">
                <a16:creationId xmlns:a16="http://schemas.microsoft.com/office/drawing/2014/main" id="{08B6F426-BC4C-5055-E1CF-46D687554283}"/>
              </a:ext>
            </a:extLst>
          </p:cNvPr>
          <p:cNvCxnSpPr>
            <a:cxnSpLocks/>
          </p:cNvCxnSpPr>
          <p:nvPr/>
        </p:nvCxnSpPr>
        <p:spPr>
          <a:xfrm>
            <a:off x="12998334" y="17504721"/>
            <a:ext cx="850843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8" name="Straight Arrow Connector 1117">
            <a:extLst>
              <a:ext uri="{FF2B5EF4-FFF2-40B4-BE49-F238E27FC236}">
                <a16:creationId xmlns:a16="http://schemas.microsoft.com/office/drawing/2014/main" id="{5FCEA376-D545-9E36-B6C1-DFA7229D8F54}"/>
              </a:ext>
            </a:extLst>
          </p:cNvPr>
          <p:cNvCxnSpPr>
            <a:cxnSpLocks/>
          </p:cNvCxnSpPr>
          <p:nvPr/>
        </p:nvCxnSpPr>
        <p:spPr>
          <a:xfrm flipH="1">
            <a:off x="1468847" y="17504647"/>
            <a:ext cx="854868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30" name="Group 1129">
            <a:extLst>
              <a:ext uri="{FF2B5EF4-FFF2-40B4-BE49-F238E27FC236}">
                <a16:creationId xmlns:a16="http://schemas.microsoft.com/office/drawing/2014/main" id="{565FA82B-4506-AF5D-A784-425156E40E67}"/>
              </a:ext>
            </a:extLst>
          </p:cNvPr>
          <p:cNvGrpSpPr/>
          <p:nvPr/>
        </p:nvGrpSpPr>
        <p:grpSpPr>
          <a:xfrm>
            <a:off x="32722153" y="33127343"/>
            <a:ext cx="9716862" cy="4986267"/>
            <a:chOff x="32941974" y="27105982"/>
            <a:chExt cx="9716862" cy="4986267"/>
          </a:xfrm>
        </p:grpSpPr>
        <p:sp>
          <p:nvSpPr>
            <p:cNvPr id="1131" name="Rectangle: Rounded Corners 1">
              <a:extLst>
                <a:ext uri="{FF2B5EF4-FFF2-40B4-BE49-F238E27FC236}">
                  <a16:creationId xmlns:a16="http://schemas.microsoft.com/office/drawing/2014/main" id="{126A0205-D65D-FCAC-8FC2-FE88D4A3A2CE}"/>
                </a:ext>
              </a:extLst>
            </p:cNvPr>
            <p:cNvSpPr/>
            <p:nvPr/>
          </p:nvSpPr>
          <p:spPr>
            <a:xfrm>
              <a:off x="32941974" y="27105982"/>
              <a:ext cx="9716862" cy="1190646"/>
            </a:xfrm>
            <a:custGeom>
              <a:avLst/>
              <a:gdLst>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374092 w 12860709"/>
                <a:gd name="connsiteY6" fmla="*/ 1199513 h 1199513"/>
                <a:gd name="connsiteX7" fmla="*/ 0 w 12860709"/>
                <a:gd name="connsiteY7" fmla="*/ 825421 h 1199513"/>
                <a:gd name="connsiteX8" fmla="*/ 0 w 12860709"/>
                <a:gd name="connsiteY8" fmla="*/ 374092 h 1199513"/>
                <a:gd name="connsiteX0" fmla="*/ 0 w 12860709"/>
                <a:gd name="connsiteY0" fmla="*/ 374092 h 1202988"/>
                <a:gd name="connsiteX1" fmla="*/ 374092 w 12860709"/>
                <a:gd name="connsiteY1" fmla="*/ 0 h 1202988"/>
                <a:gd name="connsiteX2" fmla="*/ 12486617 w 12860709"/>
                <a:gd name="connsiteY2" fmla="*/ 0 h 1202988"/>
                <a:gd name="connsiteX3" fmla="*/ 12860709 w 12860709"/>
                <a:gd name="connsiteY3" fmla="*/ 374092 h 1202988"/>
                <a:gd name="connsiteX4" fmla="*/ 12860709 w 12860709"/>
                <a:gd name="connsiteY4" fmla="*/ 825421 h 1202988"/>
                <a:gd name="connsiteX5" fmla="*/ 12486617 w 12860709"/>
                <a:gd name="connsiteY5" fmla="*/ 1199513 h 1202988"/>
                <a:gd name="connsiteX6" fmla="*/ 374092 w 12860709"/>
                <a:gd name="connsiteY6" fmla="*/ 1199513 h 1202988"/>
                <a:gd name="connsiteX7" fmla="*/ 0 w 12860709"/>
                <a:gd name="connsiteY7" fmla="*/ 1034742 h 1202988"/>
                <a:gd name="connsiteX8" fmla="*/ 0 w 12860709"/>
                <a:gd name="connsiteY8" fmla="*/ 374092 h 1202988"/>
                <a:gd name="connsiteX0" fmla="*/ 3 w 12860712"/>
                <a:gd name="connsiteY0" fmla="*/ 374092 h 1199513"/>
                <a:gd name="connsiteX1" fmla="*/ 374095 w 12860712"/>
                <a:gd name="connsiteY1" fmla="*/ 0 h 1199513"/>
                <a:gd name="connsiteX2" fmla="*/ 12486620 w 12860712"/>
                <a:gd name="connsiteY2" fmla="*/ 0 h 1199513"/>
                <a:gd name="connsiteX3" fmla="*/ 12860712 w 12860712"/>
                <a:gd name="connsiteY3" fmla="*/ 374092 h 1199513"/>
                <a:gd name="connsiteX4" fmla="*/ 12860712 w 12860712"/>
                <a:gd name="connsiteY4" fmla="*/ 825421 h 1199513"/>
                <a:gd name="connsiteX5" fmla="*/ 12486620 w 12860712"/>
                <a:gd name="connsiteY5" fmla="*/ 1199513 h 1199513"/>
                <a:gd name="connsiteX6" fmla="*/ 203334 w 12860712"/>
                <a:gd name="connsiteY6" fmla="*/ 1194005 h 1199513"/>
                <a:gd name="connsiteX7" fmla="*/ 3 w 12860712"/>
                <a:gd name="connsiteY7" fmla="*/ 1034742 h 1199513"/>
                <a:gd name="connsiteX8" fmla="*/ 3 w 12860712"/>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36382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0 w 12860709"/>
                <a:gd name="connsiteY7" fmla="*/ 1034742 h 1199513"/>
                <a:gd name="connsiteX8" fmla="*/ 0 w 12860709"/>
                <a:gd name="connsiteY8" fmla="*/ 374092 h 1199513"/>
                <a:gd name="connsiteX0" fmla="*/ 0 w 12860709"/>
                <a:gd name="connsiteY0" fmla="*/ 374092 h 1199513"/>
                <a:gd name="connsiteX1" fmla="*/ 374092 w 12860709"/>
                <a:gd name="connsiteY1" fmla="*/ 0 h 1199513"/>
                <a:gd name="connsiteX2" fmla="*/ 12486617 w 12860709"/>
                <a:gd name="connsiteY2" fmla="*/ 0 h 1199513"/>
                <a:gd name="connsiteX3" fmla="*/ 12860709 w 12860709"/>
                <a:gd name="connsiteY3" fmla="*/ 374092 h 1199513"/>
                <a:gd name="connsiteX4" fmla="*/ 12860709 w 12860709"/>
                <a:gd name="connsiteY4" fmla="*/ 825421 h 1199513"/>
                <a:gd name="connsiteX5" fmla="*/ 12486617 w 12860709"/>
                <a:gd name="connsiteY5" fmla="*/ 1199513 h 1199513"/>
                <a:gd name="connsiteX6" fmla="*/ 241891 w 12860709"/>
                <a:gd name="connsiteY6" fmla="*/ 1194005 h 1199513"/>
                <a:gd name="connsiteX7" fmla="*/ 5508 w 12860709"/>
                <a:gd name="connsiteY7" fmla="*/ 1012708 h 1199513"/>
                <a:gd name="connsiteX8" fmla="*/ 0 w 12860709"/>
                <a:gd name="connsiteY8" fmla="*/ 374092 h 1199513"/>
                <a:gd name="connsiteX0" fmla="*/ 0 w 12866250"/>
                <a:gd name="connsiteY0" fmla="*/ 374092 h 1200615"/>
                <a:gd name="connsiteX1" fmla="*/ 374092 w 12866250"/>
                <a:gd name="connsiteY1" fmla="*/ 0 h 1200615"/>
                <a:gd name="connsiteX2" fmla="*/ 12486617 w 12866250"/>
                <a:gd name="connsiteY2" fmla="*/ 0 h 1200615"/>
                <a:gd name="connsiteX3" fmla="*/ 12860709 w 12866250"/>
                <a:gd name="connsiteY3" fmla="*/ 374092 h 1200615"/>
                <a:gd name="connsiteX4" fmla="*/ 12866250 w 12866250"/>
                <a:gd name="connsiteY4" fmla="*/ 1019385 h 1200615"/>
                <a:gd name="connsiteX5" fmla="*/ 12486617 w 12866250"/>
                <a:gd name="connsiteY5" fmla="*/ 1199513 h 1200615"/>
                <a:gd name="connsiteX6" fmla="*/ 241891 w 12866250"/>
                <a:gd name="connsiteY6" fmla="*/ 1194005 h 1200615"/>
                <a:gd name="connsiteX7" fmla="*/ 5508 w 12866250"/>
                <a:gd name="connsiteY7" fmla="*/ 1012708 h 1200615"/>
                <a:gd name="connsiteX8" fmla="*/ 0 w 12866250"/>
                <a:gd name="connsiteY8" fmla="*/ 374092 h 1200615"/>
                <a:gd name="connsiteX0" fmla="*/ 0 w 12866324"/>
                <a:gd name="connsiteY0" fmla="*/ 374092 h 1200615"/>
                <a:gd name="connsiteX1" fmla="*/ 374092 w 12866324"/>
                <a:gd name="connsiteY1" fmla="*/ 0 h 1200615"/>
                <a:gd name="connsiteX2" fmla="*/ 12486617 w 12866324"/>
                <a:gd name="connsiteY2" fmla="*/ 0 h 1200615"/>
                <a:gd name="connsiteX3" fmla="*/ 12860709 w 12866324"/>
                <a:gd name="connsiteY3" fmla="*/ 374092 h 1200615"/>
                <a:gd name="connsiteX4" fmla="*/ 12866250 w 12866324"/>
                <a:gd name="connsiteY4" fmla="*/ 1019385 h 1200615"/>
                <a:gd name="connsiteX5" fmla="*/ 12669497 w 12866324"/>
                <a:gd name="connsiteY5" fmla="*/ 1199513 h 1200615"/>
                <a:gd name="connsiteX6" fmla="*/ 241891 w 12866324"/>
                <a:gd name="connsiteY6" fmla="*/ 1194005 h 1200615"/>
                <a:gd name="connsiteX7" fmla="*/ 5508 w 12866324"/>
                <a:gd name="connsiteY7" fmla="*/ 1012708 h 1200615"/>
                <a:gd name="connsiteX8" fmla="*/ 0 w 12866324"/>
                <a:gd name="connsiteY8" fmla="*/ 374092 h 1200615"/>
                <a:gd name="connsiteX0" fmla="*/ 3620 w 12869944"/>
                <a:gd name="connsiteY0" fmla="*/ 374092 h 1200615"/>
                <a:gd name="connsiteX1" fmla="*/ 377712 w 12869944"/>
                <a:gd name="connsiteY1" fmla="*/ 0 h 1200615"/>
                <a:gd name="connsiteX2" fmla="*/ 12490237 w 12869944"/>
                <a:gd name="connsiteY2" fmla="*/ 0 h 1200615"/>
                <a:gd name="connsiteX3" fmla="*/ 12864329 w 12869944"/>
                <a:gd name="connsiteY3" fmla="*/ 374092 h 1200615"/>
                <a:gd name="connsiteX4" fmla="*/ 12869870 w 12869944"/>
                <a:gd name="connsiteY4" fmla="*/ 1019385 h 1200615"/>
                <a:gd name="connsiteX5" fmla="*/ 12673117 w 12869944"/>
                <a:gd name="connsiteY5" fmla="*/ 1199513 h 1200615"/>
                <a:gd name="connsiteX6" fmla="*/ 245511 w 12869944"/>
                <a:gd name="connsiteY6" fmla="*/ 1194005 h 1200615"/>
                <a:gd name="connsiteX7" fmla="*/ 0 w 12869944"/>
                <a:gd name="connsiteY7" fmla="*/ 1007869 h 1200615"/>
                <a:gd name="connsiteX8" fmla="*/ 3620 w 12869944"/>
                <a:gd name="connsiteY8" fmla="*/ 374092 h 1200615"/>
                <a:gd name="connsiteX0" fmla="*/ 3620 w 12869944"/>
                <a:gd name="connsiteY0" fmla="*/ 374092 h 1200615"/>
                <a:gd name="connsiteX1" fmla="*/ 377712 w 12869944"/>
                <a:gd name="connsiteY1" fmla="*/ 0 h 1200615"/>
                <a:gd name="connsiteX2" fmla="*/ 12490237 w 12869944"/>
                <a:gd name="connsiteY2" fmla="*/ 0 h 1200615"/>
                <a:gd name="connsiteX3" fmla="*/ 12864329 w 12869944"/>
                <a:gd name="connsiteY3" fmla="*/ 374092 h 1200615"/>
                <a:gd name="connsiteX4" fmla="*/ 12869870 w 12869944"/>
                <a:gd name="connsiteY4" fmla="*/ 1019385 h 1200615"/>
                <a:gd name="connsiteX5" fmla="*/ 12673117 w 12869944"/>
                <a:gd name="connsiteY5" fmla="*/ 1199513 h 1200615"/>
                <a:gd name="connsiteX6" fmla="*/ 245511 w 12869944"/>
                <a:gd name="connsiteY6" fmla="*/ 1194005 h 1200615"/>
                <a:gd name="connsiteX7" fmla="*/ 0 w 12869944"/>
                <a:gd name="connsiteY7" fmla="*/ 1003031 h 1200615"/>
                <a:gd name="connsiteX8" fmla="*/ 3620 w 12869944"/>
                <a:gd name="connsiteY8" fmla="*/ 374092 h 1200615"/>
                <a:gd name="connsiteX0" fmla="*/ 3620 w 12869944"/>
                <a:gd name="connsiteY0" fmla="*/ 374092 h 1200615"/>
                <a:gd name="connsiteX1" fmla="*/ 377712 w 12869944"/>
                <a:gd name="connsiteY1" fmla="*/ 0 h 1200615"/>
                <a:gd name="connsiteX2" fmla="*/ 12490237 w 12869944"/>
                <a:gd name="connsiteY2" fmla="*/ 0 h 1200615"/>
                <a:gd name="connsiteX3" fmla="*/ 12864329 w 12869944"/>
                <a:gd name="connsiteY3" fmla="*/ 374092 h 1200615"/>
                <a:gd name="connsiteX4" fmla="*/ 12869870 w 12869944"/>
                <a:gd name="connsiteY4" fmla="*/ 1019385 h 1200615"/>
                <a:gd name="connsiteX5" fmla="*/ 12673117 w 12869944"/>
                <a:gd name="connsiteY5" fmla="*/ 1199513 h 1200615"/>
                <a:gd name="connsiteX6" fmla="*/ 227255 w 12869944"/>
                <a:gd name="connsiteY6" fmla="*/ 1194005 h 1200615"/>
                <a:gd name="connsiteX7" fmla="*/ 0 w 12869944"/>
                <a:gd name="connsiteY7" fmla="*/ 1003031 h 1200615"/>
                <a:gd name="connsiteX8" fmla="*/ 3620 w 12869944"/>
                <a:gd name="connsiteY8" fmla="*/ 374092 h 1200615"/>
                <a:gd name="connsiteX0" fmla="*/ 267 w 12866591"/>
                <a:gd name="connsiteY0" fmla="*/ 374092 h 1200615"/>
                <a:gd name="connsiteX1" fmla="*/ 374359 w 12866591"/>
                <a:gd name="connsiteY1" fmla="*/ 0 h 1200615"/>
                <a:gd name="connsiteX2" fmla="*/ 12486884 w 12866591"/>
                <a:gd name="connsiteY2" fmla="*/ 0 h 1200615"/>
                <a:gd name="connsiteX3" fmla="*/ 12860976 w 12866591"/>
                <a:gd name="connsiteY3" fmla="*/ 374092 h 1200615"/>
                <a:gd name="connsiteX4" fmla="*/ 12866517 w 12866591"/>
                <a:gd name="connsiteY4" fmla="*/ 1019385 h 1200615"/>
                <a:gd name="connsiteX5" fmla="*/ 12669764 w 12866591"/>
                <a:gd name="connsiteY5" fmla="*/ 1199513 h 1200615"/>
                <a:gd name="connsiteX6" fmla="*/ 223902 w 12866591"/>
                <a:gd name="connsiteY6" fmla="*/ 1194005 h 1200615"/>
                <a:gd name="connsiteX7" fmla="*/ 1212 w 12866591"/>
                <a:gd name="connsiteY7" fmla="*/ 998193 h 1200615"/>
                <a:gd name="connsiteX8" fmla="*/ 267 w 12866591"/>
                <a:gd name="connsiteY8" fmla="*/ 374092 h 1200615"/>
                <a:gd name="connsiteX0" fmla="*/ 267 w 12866591"/>
                <a:gd name="connsiteY0" fmla="*/ 374092 h 1200615"/>
                <a:gd name="connsiteX1" fmla="*/ 374359 w 12866591"/>
                <a:gd name="connsiteY1" fmla="*/ 0 h 1200615"/>
                <a:gd name="connsiteX2" fmla="*/ 12486884 w 12866591"/>
                <a:gd name="connsiteY2" fmla="*/ 0 h 1200615"/>
                <a:gd name="connsiteX3" fmla="*/ 12860976 w 12866591"/>
                <a:gd name="connsiteY3" fmla="*/ 374092 h 1200615"/>
                <a:gd name="connsiteX4" fmla="*/ 12866517 w 12866591"/>
                <a:gd name="connsiteY4" fmla="*/ 1019385 h 1200615"/>
                <a:gd name="connsiteX5" fmla="*/ 12669764 w 12866591"/>
                <a:gd name="connsiteY5" fmla="*/ 1199513 h 1200615"/>
                <a:gd name="connsiteX6" fmla="*/ 205647 w 12866591"/>
                <a:gd name="connsiteY6" fmla="*/ 1194005 h 1200615"/>
                <a:gd name="connsiteX7" fmla="*/ 1212 w 12866591"/>
                <a:gd name="connsiteY7" fmla="*/ 998193 h 1200615"/>
                <a:gd name="connsiteX8" fmla="*/ 267 w 12866591"/>
                <a:gd name="connsiteY8" fmla="*/ 374092 h 120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6591" h="1200615">
                  <a:moveTo>
                    <a:pt x="267" y="374092"/>
                  </a:moveTo>
                  <a:cubicBezTo>
                    <a:pt x="267" y="167487"/>
                    <a:pt x="167754" y="0"/>
                    <a:pt x="374359" y="0"/>
                  </a:cubicBezTo>
                  <a:lnTo>
                    <a:pt x="12486884" y="0"/>
                  </a:lnTo>
                  <a:cubicBezTo>
                    <a:pt x="12693489" y="0"/>
                    <a:pt x="12860976" y="167487"/>
                    <a:pt x="12860976" y="374092"/>
                  </a:cubicBezTo>
                  <a:lnTo>
                    <a:pt x="12866517" y="1019385"/>
                  </a:lnTo>
                  <a:cubicBezTo>
                    <a:pt x="12866517" y="1225990"/>
                    <a:pt x="12876369" y="1199513"/>
                    <a:pt x="12669764" y="1199513"/>
                  </a:cubicBezTo>
                  <a:lnTo>
                    <a:pt x="205647" y="1194005"/>
                  </a:lnTo>
                  <a:cubicBezTo>
                    <a:pt x="-958" y="1194005"/>
                    <a:pt x="1212" y="1204798"/>
                    <a:pt x="1212" y="998193"/>
                  </a:cubicBezTo>
                  <a:cubicBezTo>
                    <a:pt x="2419" y="786934"/>
                    <a:pt x="-940" y="585351"/>
                    <a:pt x="267" y="374092"/>
                  </a:cubicBezTo>
                  <a:close/>
                </a:path>
              </a:pathLst>
            </a:custGeom>
            <a:solidFill>
              <a:srgbClr val="76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accent1"/>
                  </a:solidFill>
                  <a:latin typeface="Calibri" panose="020F0502020204030204" pitchFamily="34" charset="0"/>
                  <a:ea typeface="Calibri" panose="020F0502020204030204" pitchFamily="34" charset="0"/>
                  <a:cs typeface="Calibri" panose="020F0502020204030204" pitchFamily="34" charset="0"/>
                </a:rPr>
                <a:t>Acknowledgements </a:t>
              </a:r>
              <a:endParaRPr lang="en-US">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132" name="TextBox 1131">
              <a:extLst>
                <a:ext uri="{FF2B5EF4-FFF2-40B4-BE49-F238E27FC236}">
                  <a16:creationId xmlns:a16="http://schemas.microsoft.com/office/drawing/2014/main" id="{50504F61-10C0-38D9-E3CE-77FA10022A37}"/>
                </a:ext>
              </a:extLst>
            </p:cNvPr>
            <p:cNvSpPr txBox="1"/>
            <p:nvPr/>
          </p:nvSpPr>
          <p:spPr>
            <a:xfrm>
              <a:off x="32942175" y="28306597"/>
              <a:ext cx="9716660" cy="3785652"/>
            </a:xfrm>
            <a:prstGeom prst="rect">
              <a:avLst/>
            </a:prstGeom>
            <a:noFill/>
          </p:spPr>
          <p:txBody>
            <a:bodyPr wrap="square" rtlCol="0">
              <a:spAutoFit/>
            </a:bodyPr>
            <a:lstStyle/>
            <a:p>
              <a:pPr algn="just"/>
              <a:r>
                <a:rPr lang="en-US" sz="4800">
                  <a:latin typeface="Calibri" panose="020F0502020204030204" pitchFamily="34" charset="0"/>
                  <a:ea typeface="Calibri" panose="020F0502020204030204" pitchFamily="34" charset="0"/>
                  <a:cs typeface="Calibri" panose="020F0502020204030204" pitchFamily="34" charset="0"/>
                </a:rPr>
                <a:t>The DART team thanks our faculty advisors, Dr. </a:t>
              </a:r>
              <a:r>
                <a:rPr lang="en-US" sz="4800" err="1">
                  <a:latin typeface="Calibri" panose="020F0502020204030204" pitchFamily="34" charset="0"/>
                  <a:ea typeface="Calibri" panose="020F0502020204030204" pitchFamily="34" charset="0"/>
                  <a:cs typeface="Calibri" panose="020F0502020204030204" pitchFamily="34" charset="0"/>
                </a:rPr>
                <a:t>Firat</a:t>
              </a:r>
              <a:r>
                <a:rPr lang="en-US" sz="4800">
                  <a:latin typeface="Calibri" panose="020F0502020204030204" pitchFamily="34" charset="0"/>
                  <a:ea typeface="Calibri" panose="020F0502020204030204" pitchFamily="34" charset="0"/>
                  <a:cs typeface="Calibri" panose="020F0502020204030204" pitchFamily="34" charset="0"/>
                </a:rPr>
                <a:t> Irmak and Dr. Darshan Yadav, our graduate student assistant, Steven Holmberg, and the Florida Tech L3HSDC staff.</a:t>
              </a:r>
            </a:p>
          </p:txBody>
        </p:sp>
      </p:grpSp>
      <p:grpSp>
        <p:nvGrpSpPr>
          <p:cNvPr id="1134" name="Group 1133">
            <a:extLst>
              <a:ext uri="{FF2B5EF4-FFF2-40B4-BE49-F238E27FC236}">
                <a16:creationId xmlns:a16="http://schemas.microsoft.com/office/drawing/2014/main" id="{54A37E60-3733-7312-4E9D-5B69BDE5B4EF}"/>
              </a:ext>
            </a:extLst>
          </p:cNvPr>
          <p:cNvGrpSpPr/>
          <p:nvPr/>
        </p:nvGrpSpPr>
        <p:grpSpPr>
          <a:xfrm rot="2017012">
            <a:off x="16429371" y="10549461"/>
            <a:ext cx="339507" cy="1117756"/>
            <a:chOff x="4431506" y="2207035"/>
            <a:chExt cx="152400" cy="248034"/>
          </a:xfrm>
        </p:grpSpPr>
        <p:sp>
          <p:nvSpPr>
            <p:cNvPr id="1136" name="Freeform: Shape 1135">
              <a:extLst>
                <a:ext uri="{FF2B5EF4-FFF2-40B4-BE49-F238E27FC236}">
                  <a16:creationId xmlns:a16="http://schemas.microsoft.com/office/drawing/2014/main" id="{C8EDDEE8-CB7C-FF39-A932-60570CA7295C}"/>
                </a:ext>
              </a:extLst>
            </p:cNvPr>
            <p:cNvSpPr/>
            <p:nvPr/>
          </p:nvSpPr>
          <p:spPr>
            <a:xfrm>
              <a:off x="4431506" y="2209800"/>
              <a:ext cx="152400" cy="245269"/>
            </a:xfrm>
            <a:custGeom>
              <a:avLst/>
              <a:gdLst>
                <a:gd name="connsiteX0" fmla="*/ 97632 w 152400"/>
                <a:gd name="connsiteY0" fmla="*/ 0 h 245269"/>
                <a:gd name="connsiteX1" fmla="*/ 16669 w 152400"/>
                <a:gd name="connsiteY1" fmla="*/ 76200 h 245269"/>
                <a:gd name="connsiteX2" fmla="*/ 83344 w 152400"/>
                <a:gd name="connsiteY2" fmla="*/ 54769 h 245269"/>
                <a:gd name="connsiteX3" fmla="*/ 2382 w 152400"/>
                <a:gd name="connsiteY3" fmla="*/ 142875 h 245269"/>
                <a:gd name="connsiteX4" fmla="*/ 64294 w 152400"/>
                <a:gd name="connsiteY4" fmla="*/ 123825 h 245269"/>
                <a:gd name="connsiteX5" fmla="*/ 0 w 152400"/>
                <a:gd name="connsiteY5" fmla="*/ 209550 h 245269"/>
                <a:gd name="connsiteX6" fmla="*/ 54769 w 152400"/>
                <a:gd name="connsiteY6" fmla="*/ 180975 h 245269"/>
                <a:gd name="connsiteX7" fmla="*/ 26194 w 152400"/>
                <a:gd name="connsiteY7" fmla="*/ 245269 h 245269"/>
                <a:gd name="connsiteX8" fmla="*/ 69057 w 152400"/>
                <a:gd name="connsiteY8" fmla="*/ 188119 h 245269"/>
                <a:gd name="connsiteX9" fmla="*/ 85725 w 152400"/>
                <a:gd name="connsiteY9" fmla="*/ 223838 h 245269"/>
                <a:gd name="connsiteX10" fmla="*/ 88107 w 152400"/>
                <a:gd name="connsiteY10" fmla="*/ 140494 h 245269"/>
                <a:gd name="connsiteX11" fmla="*/ 119063 w 152400"/>
                <a:gd name="connsiteY11" fmla="*/ 185738 h 245269"/>
                <a:gd name="connsiteX12" fmla="*/ 104775 w 152400"/>
                <a:gd name="connsiteY12" fmla="*/ 95250 h 245269"/>
                <a:gd name="connsiteX13" fmla="*/ 142875 w 152400"/>
                <a:gd name="connsiteY13" fmla="*/ 142875 h 245269"/>
                <a:gd name="connsiteX14" fmla="*/ 119063 w 152400"/>
                <a:gd name="connsiteY14" fmla="*/ 50006 h 245269"/>
                <a:gd name="connsiteX15" fmla="*/ 152400 w 152400"/>
                <a:gd name="connsiteY15" fmla="*/ 83344 h 245269"/>
                <a:gd name="connsiteX16" fmla="*/ 147638 w 152400"/>
                <a:gd name="connsiteY16" fmla="*/ 16669 h 24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400" h="245269">
                  <a:moveTo>
                    <a:pt x="97632" y="0"/>
                  </a:moveTo>
                  <a:lnTo>
                    <a:pt x="16669" y="76200"/>
                  </a:lnTo>
                  <a:lnTo>
                    <a:pt x="83344" y="54769"/>
                  </a:lnTo>
                  <a:lnTo>
                    <a:pt x="2382" y="142875"/>
                  </a:lnTo>
                  <a:lnTo>
                    <a:pt x="64294" y="123825"/>
                  </a:lnTo>
                  <a:lnTo>
                    <a:pt x="0" y="209550"/>
                  </a:lnTo>
                  <a:lnTo>
                    <a:pt x="54769" y="180975"/>
                  </a:lnTo>
                  <a:lnTo>
                    <a:pt x="26194" y="245269"/>
                  </a:lnTo>
                  <a:lnTo>
                    <a:pt x="69057" y="188119"/>
                  </a:lnTo>
                  <a:lnTo>
                    <a:pt x="85725" y="223838"/>
                  </a:lnTo>
                  <a:lnTo>
                    <a:pt x="88107" y="140494"/>
                  </a:lnTo>
                  <a:lnTo>
                    <a:pt x="119063" y="185738"/>
                  </a:lnTo>
                  <a:lnTo>
                    <a:pt x="104775" y="95250"/>
                  </a:lnTo>
                  <a:lnTo>
                    <a:pt x="142875" y="142875"/>
                  </a:lnTo>
                  <a:lnTo>
                    <a:pt x="119063" y="50006"/>
                  </a:lnTo>
                  <a:lnTo>
                    <a:pt x="152400" y="83344"/>
                  </a:lnTo>
                  <a:lnTo>
                    <a:pt x="147638" y="16669"/>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7" name="Freeform: Shape 1136">
              <a:extLst>
                <a:ext uri="{FF2B5EF4-FFF2-40B4-BE49-F238E27FC236}">
                  <a16:creationId xmlns:a16="http://schemas.microsoft.com/office/drawing/2014/main" id="{59F740FA-7C5F-8D9F-DB66-67B28F807EB8}"/>
                </a:ext>
              </a:extLst>
            </p:cNvPr>
            <p:cNvSpPr/>
            <p:nvPr/>
          </p:nvSpPr>
          <p:spPr>
            <a:xfrm>
              <a:off x="4465248" y="2242545"/>
              <a:ext cx="93857" cy="151052"/>
            </a:xfrm>
            <a:custGeom>
              <a:avLst/>
              <a:gdLst>
                <a:gd name="connsiteX0" fmla="*/ 97632 w 152400"/>
                <a:gd name="connsiteY0" fmla="*/ 0 h 245269"/>
                <a:gd name="connsiteX1" fmla="*/ 16669 w 152400"/>
                <a:gd name="connsiteY1" fmla="*/ 76200 h 245269"/>
                <a:gd name="connsiteX2" fmla="*/ 83344 w 152400"/>
                <a:gd name="connsiteY2" fmla="*/ 54769 h 245269"/>
                <a:gd name="connsiteX3" fmla="*/ 2382 w 152400"/>
                <a:gd name="connsiteY3" fmla="*/ 142875 h 245269"/>
                <a:gd name="connsiteX4" fmla="*/ 64294 w 152400"/>
                <a:gd name="connsiteY4" fmla="*/ 123825 h 245269"/>
                <a:gd name="connsiteX5" fmla="*/ 0 w 152400"/>
                <a:gd name="connsiteY5" fmla="*/ 209550 h 245269"/>
                <a:gd name="connsiteX6" fmla="*/ 54769 w 152400"/>
                <a:gd name="connsiteY6" fmla="*/ 180975 h 245269"/>
                <a:gd name="connsiteX7" fmla="*/ 26194 w 152400"/>
                <a:gd name="connsiteY7" fmla="*/ 245269 h 245269"/>
                <a:gd name="connsiteX8" fmla="*/ 69057 w 152400"/>
                <a:gd name="connsiteY8" fmla="*/ 188119 h 245269"/>
                <a:gd name="connsiteX9" fmla="*/ 85725 w 152400"/>
                <a:gd name="connsiteY9" fmla="*/ 223838 h 245269"/>
                <a:gd name="connsiteX10" fmla="*/ 88107 w 152400"/>
                <a:gd name="connsiteY10" fmla="*/ 140494 h 245269"/>
                <a:gd name="connsiteX11" fmla="*/ 119063 w 152400"/>
                <a:gd name="connsiteY11" fmla="*/ 185738 h 245269"/>
                <a:gd name="connsiteX12" fmla="*/ 104775 w 152400"/>
                <a:gd name="connsiteY12" fmla="*/ 95250 h 245269"/>
                <a:gd name="connsiteX13" fmla="*/ 142875 w 152400"/>
                <a:gd name="connsiteY13" fmla="*/ 142875 h 245269"/>
                <a:gd name="connsiteX14" fmla="*/ 119063 w 152400"/>
                <a:gd name="connsiteY14" fmla="*/ 50006 h 245269"/>
                <a:gd name="connsiteX15" fmla="*/ 152400 w 152400"/>
                <a:gd name="connsiteY15" fmla="*/ 83344 h 245269"/>
                <a:gd name="connsiteX16" fmla="*/ 147638 w 152400"/>
                <a:gd name="connsiteY16" fmla="*/ 16669 h 24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400" h="245269">
                  <a:moveTo>
                    <a:pt x="97632" y="0"/>
                  </a:moveTo>
                  <a:lnTo>
                    <a:pt x="16669" y="76200"/>
                  </a:lnTo>
                  <a:lnTo>
                    <a:pt x="83344" y="54769"/>
                  </a:lnTo>
                  <a:lnTo>
                    <a:pt x="2382" y="142875"/>
                  </a:lnTo>
                  <a:lnTo>
                    <a:pt x="64294" y="123825"/>
                  </a:lnTo>
                  <a:lnTo>
                    <a:pt x="0" y="209550"/>
                  </a:lnTo>
                  <a:lnTo>
                    <a:pt x="54769" y="180975"/>
                  </a:lnTo>
                  <a:lnTo>
                    <a:pt x="26194" y="245269"/>
                  </a:lnTo>
                  <a:lnTo>
                    <a:pt x="69057" y="188119"/>
                  </a:lnTo>
                  <a:lnTo>
                    <a:pt x="85725" y="223838"/>
                  </a:lnTo>
                  <a:lnTo>
                    <a:pt x="88107" y="140494"/>
                  </a:lnTo>
                  <a:lnTo>
                    <a:pt x="119063" y="185738"/>
                  </a:lnTo>
                  <a:lnTo>
                    <a:pt x="104775" y="95250"/>
                  </a:lnTo>
                  <a:lnTo>
                    <a:pt x="142875" y="142875"/>
                  </a:lnTo>
                  <a:lnTo>
                    <a:pt x="119063" y="50006"/>
                  </a:lnTo>
                  <a:lnTo>
                    <a:pt x="152400" y="83344"/>
                  </a:lnTo>
                  <a:lnTo>
                    <a:pt x="147638" y="16669"/>
                  </a:lnTo>
                </a:path>
              </a:pathLst>
            </a:custGeom>
            <a:noFill/>
            <a:ln w="95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8" name="Freeform: Shape 1137">
              <a:extLst>
                <a:ext uri="{FF2B5EF4-FFF2-40B4-BE49-F238E27FC236}">
                  <a16:creationId xmlns:a16="http://schemas.microsoft.com/office/drawing/2014/main" id="{C05693BA-C53F-03C2-93E3-42DCF2CBD4AB}"/>
                </a:ext>
              </a:extLst>
            </p:cNvPr>
            <p:cNvSpPr/>
            <p:nvPr/>
          </p:nvSpPr>
          <p:spPr>
            <a:xfrm>
              <a:off x="4495393" y="2207035"/>
              <a:ext cx="69057" cy="111139"/>
            </a:xfrm>
            <a:custGeom>
              <a:avLst/>
              <a:gdLst>
                <a:gd name="connsiteX0" fmla="*/ 97632 w 152400"/>
                <a:gd name="connsiteY0" fmla="*/ 0 h 245269"/>
                <a:gd name="connsiteX1" fmla="*/ 16669 w 152400"/>
                <a:gd name="connsiteY1" fmla="*/ 76200 h 245269"/>
                <a:gd name="connsiteX2" fmla="*/ 83344 w 152400"/>
                <a:gd name="connsiteY2" fmla="*/ 54769 h 245269"/>
                <a:gd name="connsiteX3" fmla="*/ 2382 w 152400"/>
                <a:gd name="connsiteY3" fmla="*/ 142875 h 245269"/>
                <a:gd name="connsiteX4" fmla="*/ 64294 w 152400"/>
                <a:gd name="connsiteY4" fmla="*/ 123825 h 245269"/>
                <a:gd name="connsiteX5" fmla="*/ 0 w 152400"/>
                <a:gd name="connsiteY5" fmla="*/ 209550 h 245269"/>
                <a:gd name="connsiteX6" fmla="*/ 54769 w 152400"/>
                <a:gd name="connsiteY6" fmla="*/ 180975 h 245269"/>
                <a:gd name="connsiteX7" fmla="*/ 26194 w 152400"/>
                <a:gd name="connsiteY7" fmla="*/ 245269 h 245269"/>
                <a:gd name="connsiteX8" fmla="*/ 69057 w 152400"/>
                <a:gd name="connsiteY8" fmla="*/ 188119 h 245269"/>
                <a:gd name="connsiteX9" fmla="*/ 85725 w 152400"/>
                <a:gd name="connsiteY9" fmla="*/ 223838 h 245269"/>
                <a:gd name="connsiteX10" fmla="*/ 88107 w 152400"/>
                <a:gd name="connsiteY10" fmla="*/ 140494 h 245269"/>
                <a:gd name="connsiteX11" fmla="*/ 119063 w 152400"/>
                <a:gd name="connsiteY11" fmla="*/ 185738 h 245269"/>
                <a:gd name="connsiteX12" fmla="*/ 104775 w 152400"/>
                <a:gd name="connsiteY12" fmla="*/ 95250 h 245269"/>
                <a:gd name="connsiteX13" fmla="*/ 142875 w 152400"/>
                <a:gd name="connsiteY13" fmla="*/ 142875 h 245269"/>
                <a:gd name="connsiteX14" fmla="*/ 119063 w 152400"/>
                <a:gd name="connsiteY14" fmla="*/ 50006 h 245269"/>
                <a:gd name="connsiteX15" fmla="*/ 152400 w 152400"/>
                <a:gd name="connsiteY15" fmla="*/ 83344 h 245269"/>
                <a:gd name="connsiteX16" fmla="*/ 147638 w 152400"/>
                <a:gd name="connsiteY16" fmla="*/ 16669 h 24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400" h="245269">
                  <a:moveTo>
                    <a:pt x="97632" y="0"/>
                  </a:moveTo>
                  <a:lnTo>
                    <a:pt x="16669" y="76200"/>
                  </a:lnTo>
                  <a:lnTo>
                    <a:pt x="83344" y="54769"/>
                  </a:lnTo>
                  <a:lnTo>
                    <a:pt x="2382" y="142875"/>
                  </a:lnTo>
                  <a:lnTo>
                    <a:pt x="64294" y="123825"/>
                  </a:lnTo>
                  <a:lnTo>
                    <a:pt x="0" y="209550"/>
                  </a:lnTo>
                  <a:lnTo>
                    <a:pt x="54769" y="180975"/>
                  </a:lnTo>
                  <a:lnTo>
                    <a:pt x="26194" y="245269"/>
                  </a:lnTo>
                  <a:lnTo>
                    <a:pt x="69057" y="188119"/>
                  </a:lnTo>
                  <a:lnTo>
                    <a:pt x="85725" y="223838"/>
                  </a:lnTo>
                  <a:lnTo>
                    <a:pt x="88107" y="140494"/>
                  </a:lnTo>
                  <a:lnTo>
                    <a:pt x="119063" y="185738"/>
                  </a:lnTo>
                  <a:lnTo>
                    <a:pt x="104775" y="95250"/>
                  </a:lnTo>
                  <a:lnTo>
                    <a:pt x="142875" y="142875"/>
                  </a:lnTo>
                  <a:lnTo>
                    <a:pt x="119063" y="50006"/>
                  </a:lnTo>
                  <a:lnTo>
                    <a:pt x="152400" y="83344"/>
                  </a:lnTo>
                  <a:lnTo>
                    <a:pt x="147638" y="16669"/>
                  </a:lnTo>
                </a:path>
              </a:pathLst>
            </a:custGeom>
            <a:noFill/>
            <a:ln w="952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1" name="Group 1040">
            <a:extLst>
              <a:ext uri="{FF2B5EF4-FFF2-40B4-BE49-F238E27FC236}">
                <a16:creationId xmlns:a16="http://schemas.microsoft.com/office/drawing/2014/main" id="{81A96059-A0FA-A47E-EA29-181B3283D785}"/>
              </a:ext>
            </a:extLst>
          </p:cNvPr>
          <p:cNvGrpSpPr/>
          <p:nvPr/>
        </p:nvGrpSpPr>
        <p:grpSpPr>
          <a:xfrm>
            <a:off x="23284602" y="11360726"/>
            <a:ext cx="1829197" cy="780747"/>
            <a:chOff x="9637643" y="3046991"/>
            <a:chExt cx="842532" cy="362656"/>
          </a:xfrm>
        </p:grpSpPr>
        <p:grpSp>
          <p:nvGrpSpPr>
            <p:cNvPr id="1042" name="Group 1041">
              <a:extLst>
                <a:ext uri="{FF2B5EF4-FFF2-40B4-BE49-F238E27FC236}">
                  <a16:creationId xmlns:a16="http://schemas.microsoft.com/office/drawing/2014/main" id="{92E9B736-5024-0F16-A3A7-7E6645ADCF0A}"/>
                </a:ext>
              </a:extLst>
            </p:cNvPr>
            <p:cNvGrpSpPr/>
            <p:nvPr/>
          </p:nvGrpSpPr>
          <p:grpSpPr>
            <a:xfrm rot="17748393">
              <a:off x="9790006" y="2894628"/>
              <a:ext cx="140111" cy="444837"/>
              <a:chOff x="6099818" y="4572035"/>
              <a:chExt cx="181006" cy="574676"/>
            </a:xfrm>
          </p:grpSpPr>
          <p:sp>
            <p:nvSpPr>
              <p:cNvPr id="1045" name="Freeform: Shape 1044">
                <a:extLst>
                  <a:ext uri="{FF2B5EF4-FFF2-40B4-BE49-F238E27FC236}">
                    <a16:creationId xmlns:a16="http://schemas.microsoft.com/office/drawing/2014/main" id="{4AC4BC39-81E9-D599-C272-802FA34286F1}"/>
                  </a:ext>
                </a:extLst>
              </p:cNvPr>
              <p:cNvSpPr/>
              <p:nvPr/>
            </p:nvSpPr>
            <p:spPr>
              <a:xfrm rot="209691">
                <a:off x="6099818" y="4576553"/>
                <a:ext cx="181006" cy="570158"/>
              </a:xfrm>
              <a:custGeom>
                <a:avLst/>
                <a:gdLst>
                  <a:gd name="connsiteX0" fmla="*/ 97632 w 152400"/>
                  <a:gd name="connsiteY0" fmla="*/ 0 h 245269"/>
                  <a:gd name="connsiteX1" fmla="*/ 16669 w 152400"/>
                  <a:gd name="connsiteY1" fmla="*/ 76200 h 245269"/>
                  <a:gd name="connsiteX2" fmla="*/ 83344 w 152400"/>
                  <a:gd name="connsiteY2" fmla="*/ 54769 h 245269"/>
                  <a:gd name="connsiteX3" fmla="*/ 2382 w 152400"/>
                  <a:gd name="connsiteY3" fmla="*/ 142875 h 245269"/>
                  <a:gd name="connsiteX4" fmla="*/ 64294 w 152400"/>
                  <a:gd name="connsiteY4" fmla="*/ 123825 h 245269"/>
                  <a:gd name="connsiteX5" fmla="*/ 0 w 152400"/>
                  <a:gd name="connsiteY5" fmla="*/ 209550 h 245269"/>
                  <a:gd name="connsiteX6" fmla="*/ 54769 w 152400"/>
                  <a:gd name="connsiteY6" fmla="*/ 180975 h 245269"/>
                  <a:gd name="connsiteX7" fmla="*/ 26194 w 152400"/>
                  <a:gd name="connsiteY7" fmla="*/ 245269 h 245269"/>
                  <a:gd name="connsiteX8" fmla="*/ 69057 w 152400"/>
                  <a:gd name="connsiteY8" fmla="*/ 188119 h 245269"/>
                  <a:gd name="connsiteX9" fmla="*/ 85725 w 152400"/>
                  <a:gd name="connsiteY9" fmla="*/ 223838 h 245269"/>
                  <a:gd name="connsiteX10" fmla="*/ 88107 w 152400"/>
                  <a:gd name="connsiteY10" fmla="*/ 140494 h 245269"/>
                  <a:gd name="connsiteX11" fmla="*/ 119063 w 152400"/>
                  <a:gd name="connsiteY11" fmla="*/ 185738 h 245269"/>
                  <a:gd name="connsiteX12" fmla="*/ 104775 w 152400"/>
                  <a:gd name="connsiteY12" fmla="*/ 95250 h 245269"/>
                  <a:gd name="connsiteX13" fmla="*/ 142875 w 152400"/>
                  <a:gd name="connsiteY13" fmla="*/ 142875 h 245269"/>
                  <a:gd name="connsiteX14" fmla="*/ 119063 w 152400"/>
                  <a:gd name="connsiteY14" fmla="*/ 50006 h 245269"/>
                  <a:gd name="connsiteX15" fmla="*/ 152400 w 152400"/>
                  <a:gd name="connsiteY15" fmla="*/ 83344 h 245269"/>
                  <a:gd name="connsiteX16" fmla="*/ 147638 w 152400"/>
                  <a:gd name="connsiteY16" fmla="*/ 16669 h 24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400" h="245269">
                    <a:moveTo>
                      <a:pt x="97632" y="0"/>
                    </a:moveTo>
                    <a:lnTo>
                      <a:pt x="16669" y="76200"/>
                    </a:lnTo>
                    <a:lnTo>
                      <a:pt x="83344" y="54769"/>
                    </a:lnTo>
                    <a:lnTo>
                      <a:pt x="2382" y="142875"/>
                    </a:lnTo>
                    <a:lnTo>
                      <a:pt x="64294" y="123825"/>
                    </a:lnTo>
                    <a:lnTo>
                      <a:pt x="0" y="209550"/>
                    </a:lnTo>
                    <a:lnTo>
                      <a:pt x="54769" y="180975"/>
                    </a:lnTo>
                    <a:lnTo>
                      <a:pt x="26194" y="245269"/>
                    </a:lnTo>
                    <a:lnTo>
                      <a:pt x="69057" y="188119"/>
                    </a:lnTo>
                    <a:lnTo>
                      <a:pt x="85725" y="223838"/>
                    </a:lnTo>
                    <a:lnTo>
                      <a:pt x="88107" y="140494"/>
                    </a:lnTo>
                    <a:lnTo>
                      <a:pt x="119063" y="185738"/>
                    </a:lnTo>
                    <a:lnTo>
                      <a:pt x="104775" y="95250"/>
                    </a:lnTo>
                    <a:lnTo>
                      <a:pt x="142875" y="142875"/>
                    </a:lnTo>
                    <a:lnTo>
                      <a:pt x="119063" y="50006"/>
                    </a:lnTo>
                    <a:lnTo>
                      <a:pt x="152400" y="83344"/>
                    </a:lnTo>
                    <a:lnTo>
                      <a:pt x="147638" y="16669"/>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Freeform: Shape 1045">
                <a:extLst>
                  <a:ext uri="{FF2B5EF4-FFF2-40B4-BE49-F238E27FC236}">
                    <a16:creationId xmlns:a16="http://schemas.microsoft.com/office/drawing/2014/main" id="{0398ADAD-6FF4-71C1-C36A-53F57B9425FB}"/>
                  </a:ext>
                </a:extLst>
              </p:cNvPr>
              <p:cNvSpPr/>
              <p:nvPr/>
            </p:nvSpPr>
            <p:spPr>
              <a:xfrm rot="209691">
                <a:off x="6141919" y="4653058"/>
                <a:ext cx="111474" cy="351139"/>
              </a:xfrm>
              <a:custGeom>
                <a:avLst/>
                <a:gdLst>
                  <a:gd name="connsiteX0" fmla="*/ 97632 w 152400"/>
                  <a:gd name="connsiteY0" fmla="*/ 0 h 245269"/>
                  <a:gd name="connsiteX1" fmla="*/ 16669 w 152400"/>
                  <a:gd name="connsiteY1" fmla="*/ 76200 h 245269"/>
                  <a:gd name="connsiteX2" fmla="*/ 83344 w 152400"/>
                  <a:gd name="connsiteY2" fmla="*/ 54769 h 245269"/>
                  <a:gd name="connsiteX3" fmla="*/ 2382 w 152400"/>
                  <a:gd name="connsiteY3" fmla="*/ 142875 h 245269"/>
                  <a:gd name="connsiteX4" fmla="*/ 64294 w 152400"/>
                  <a:gd name="connsiteY4" fmla="*/ 123825 h 245269"/>
                  <a:gd name="connsiteX5" fmla="*/ 0 w 152400"/>
                  <a:gd name="connsiteY5" fmla="*/ 209550 h 245269"/>
                  <a:gd name="connsiteX6" fmla="*/ 54769 w 152400"/>
                  <a:gd name="connsiteY6" fmla="*/ 180975 h 245269"/>
                  <a:gd name="connsiteX7" fmla="*/ 26194 w 152400"/>
                  <a:gd name="connsiteY7" fmla="*/ 245269 h 245269"/>
                  <a:gd name="connsiteX8" fmla="*/ 69057 w 152400"/>
                  <a:gd name="connsiteY8" fmla="*/ 188119 h 245269"/>
                  <a:gd name="connsiteX9" fmla="*/ 85725 w 152400"/>
                  <a:gd name="connsiteY9" fmla="*/ 223838 h 245269"/>
                  <a:gd name="connsiteX10" fmla="*/ 88107 w 152400"/>
                  <a:gd name="connsiteY10" fmla="*/ 140494 h 245269"/>
                  <a:gd name="connsiteX11" fmla="*/ 119063 w 152400"/>
                  <a:gd name="connsiteY11" fmla="*/ 185738 h 245269"/>
                  <a:gd name="connsiteX12" fmla="*/ 104775 w 152400"/>
                  <a:gd name="connsiteY12" fmla="*/ 95250 h 245269"/>
                  <a:gd name="connsiteX13" fmla="*/ 142875 w 152400"/>
                  <a:gd name="connsiteY13" fmla="*/ 142875 h 245269"/>
                  <a:gd name="connsiteX14" fmla="*/ 119063 w 152400"/>
                  <a:gd name="connsiteY14" fmla="*/ 50006 h 245269"/>
                  <a:gd name="connsiteX15" fmla="*/ 152400 w 152400"/>
                  <a:gd name="connsiteY15" fmla="*/ 83344 h 245269"/>
                  <a:gd name="connsiteX16" fmla="*/ 147638 w 152400"/>
                  <a:gd name="connsiteY16" fmla="*/ 16669 h 24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400" h="245269">
                    <a:moveTo>
                      <a:pt x="97632" y="0"/>
                    </a:moveTo>
                    <a:lnTo>
                      <a:pt x="16669" y="76200"/>
                    </a:lnTo>
                    <a:lnTo>
                      <a:pt x="83344" y="54769"/>
                    </a:lnTo>
                    <a:lnTo>
                      <a:pt x="2382" y="142875"/>
                    </a:lnTo>
                    <a:lnTo>
                      <a:pt x="64294" y="123825"/>
                    </a:lnTo>
                    <a:lnTo>
                      <a:pt x="0" y="209550"/>
                    </a:lnTo>
                    <a:lnTo>
                      <a:pt x="54769" y="180975"/>
                    </a:lnTo>
                    <a:lnTo>
                      <a:pt x="26194" y="245269"/>
                    </a:lnTo>
                    <a:lnTo>
                      <a:pt x="69057" y="188119"/>
                    </a:lnTo>
                    <a:lnTo>
                      <a:pt x="85725" y="223838"/>
                    </a:lnTo>
                    <a:lnTo>
                      <a:pt x="88107" y="140494"/>
                    </a:lnTo>
                    <a:lnTo>
                      <a:pt x="119063" y="185738"/>
                    </a:lnTo>
                    <a:lnTo>
                      <a:pt x="104775" y="95250"/>
                    </a:lnTo>
                    <a:lnTo>
                      <a:pt x="142875" y="142875"/>
                    </a:lnTo>
                    <a:lnTo>
                      <a:pt x="119063" y="50006"/>
                    </a:lnTo>
                    <a:lnTo>
                      <a:pt x="152400" y="83344"/>
                    </a:lnTo>
                    <a:lnTo>
                      <a:pt x="147638" y="16669"/>
                    </a:lnTo>
                  </a:path>
                </a:pathLst>
              </a:custGeom>
              <a:noFill/>
              <a:ln w="95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Freeform: Shape 1046">
                <a:extLst>
                  <a:ext uri="{FF2B5EF4-FFF2-40B4-BE49-F238E27FC236}">
                    <a16:creationId xmlns:a16="http://schemas.microsoft.com/office/drawing/2014/main" id="{BFB5BD33-D5C3-60E0-BD7E-5655FF92A015}"/>
                  </a:ext>
                </a:extLst>
              </p:cNvPr>
              <p:cNvSpPr/>
              <p:nvPr/>
            </p:nvSpPr>
            <p:spPr>
              <a:xfrm rot="209691">
                <a:off x="6185543" y="4572035"/>
                <a:ext cx="82019" cy="258356"/>
              </a:xfrm>
              <a:custGeom>
                <a:avLst/>
                <a:gdLst>
                  <a:gd name="connsiteX0" fmla="*/ 97632 w 152400"/>
                  <a:gd name="connsiteY0" fmla="*/ 0 h 245269"/>
                  <a:gd name="connsiteX1" fmla="*/ 16669 w 152400"/>
                  <a:gd name="connsiteY1" fmla="*/ 76200 h 245269"/>
                  <a:gd name="connsiteX2" fmla="*/ 83344 w 152400"/>
                  <a:gd name="connsiteY2" fmla="*/ 54769 h 245269"/>
                  <a:gd name="connsiteX3" fmla="*/ 2382 w 152400"/>
                  <a:gd name="connsiteY3" fmla="*/ 142875 h 245269"/>
                  <a:gd name="connsiteX4" fmla="*/ 64294 w 152400"/>
                  <a:gd name="connsiteY4" fmla="*/ 123825 h 245269"/>
                  <a:gd name="connsiteX5" fmla="*/ 0 w 152400"/>
                  <a:gd name="connsiteY5" fmla="*/ 209550 h 245269"/>
                  <a:gd name="connsiteX6" fmla="*/ 54769 w 152400"/>
                  <a:gd name="connsiteY6" fmla="*/ 180975 h 245269"/>
                  <a:gd name="connsiteX7" fmla="*/ 26194 w 152400"/>
                  <a:gd name="connsiteY7" fmla="*/ 245269 h 245269"/>
                  <a:gd name="connsiteX8" fmla="*/ 69057 w 152400"/>
                  <a:gd name="connsiteY8" fmla="*/ 188119 h 245269"/>
                  <a:gd name="connsiteX9" fmla="*/ 85725 w 152400"/>
                  <a:gd name="connsiteY9" fmla="*/ 223838 h 245269"/>
                  <a:gd name="connsiteX10" fmla="*/ 88107 w 152400"/>
                  <a:gd name="connsiteY10" fmla="*/ 140494 h 245269"/>
                  <a:gd name="connsiteX11" fmla="*/ 119063 w 152400"/>
                  <a:gd name="connsiteY11" fmla="*/ 185738 h 245269"/>
                  <a:gd name="connsiteX12" fmla="*/ 104775 w 152400"/>
                  <a:gd name="connsiteY12" fmla="*/ 95250 h 245269"/>
                  <a:gd name="connsiteX13" fmla="*/ 142875 w 152400"/>
                  <a:gd name="connsiteY13" fmla="*/ 142875 h 245269"/>
                  <a:gd name="connsiteX14" fmla="*/ 119063 w 152400"/>
                  <a:gd name="connsiteY14" fmla="*/ 50006 h 245269"/>
                  <a:gd name="connsiteX15" fmla="*/ 152400 w 152400"/>
                  <a:gd name="connsiteY15" fmla="*/ 83344 h 245269"/>
                  <a:gd name="connsiteX16" fmla="*/ 147638 w 152400"/>
                  <a:gd name="connsiteY16" fmla="*/ 16669 h 24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400" h="245269">
                    <a:moveTo>
                      <a:pt x="97632" y="0"/>
                    </a:moveTo>
                    <a:lnTo>
                      <a:pt x="16669" y="76200"/>
                    </a:lnTo>
                    <a:lnTo>
                      <a:pt x="83344" y="54769"/>
                    </a:lnTo>
                    <a:lnTo>
                      <a:pt x="2382" y="142875"/>
                    </a:lnTo>
                    <a:lnTo>
                      <a:pt x="64294" y="123825"/>
                    </a:lnTo>
                    <a:lnTo>
                      <a:pt x="0" y="209550"/>
                    </a:lnTo>
                    <a:lnTo>
                      <a:pt x="54769" y="180975"/>
                    </a:lnTo>
                    <a:lnTo>
                      <a:pt x="26194" y="245269"/>
                    </a:lnTo>
                    <a:lnTo>
                      <a:pt x="69057" y="188119"/>
                    </a:lnTo>
                    <a:lnTo>
                      <a:pt x="85725" y="223838"/>
                    </a:lnTo>
                    <a:lnTo>
                      <a:pt x="88107" y="140494"/>
                    </a:lnTo>
                    <a:lnTo>
                      <a:pt x="119063" y="185738"/>
                    </a:lnTo>
                    <a:lnTo>
                      <a:pt x="104775" y="95250"/>
                    </a:lnTo>
                    <a:lnTo>
                      <a:pt x="142875" y="142875"/>
                    </a:lnTo>
                    <a:lnTo>
                      <a:pt x="119063" y="50006"/>
                    </a:lnTo>
                    <a:lnTo>
                      <a:pt x="152400" y="83344"/>
                    </a:lnTo>
                    <a:lnTo>
                      <a:pt x="147638" y="16669"/>
                    </a:lnTo>
                  </a:path>
                </a:pathLst>
              </a:custGeom>
              <a:noFill/>
              <a:ln w="952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43" name="Picture 1042">
              <a:extLst>
                <a:ext uri="{FF2B5EF4-FFF2-40B4-BE49-F238E27FC236}">
                  <a16:creationId xmlns:a16="http://schemas.microsoft.com/office/drawing/2014/main" id="{FD2D0019-81CC-9778-7047-858E7AA05717}"/>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11828" b="79839" l="14326" r="85253">
                          <a14:foregroundMark x1="18329" y1="28898" x2="17416" y2="46371"/>
                          <a14:foregroundMark x1="17416" y1="46371" x2="19101" y2="49328"/>
                          <a14:foregroundMark x1="15941" y1="44892" x2="14466" y2="35753"/>
                          <a14:foregroundMark x1="57654" y1="12634" x2="70997" y2="14382"/>
                          <a14:foregroundMark x1="70997" y1="14382" x2="83216" y2="13710"/>
                          <a14:foregroundMark x1="83216" y1="13710" x2="84691" y2="22581"/>
                          <a14:foregroundMark x1="62008" y1="10887" x2="74298" y2="12366"/>
                          <a14:foregroundMark x1="74298" y1="12366" x2="84410" y2="11828"/>
                          <a14:foregroundMark x1="84410" y1="11828" x2="85253" y2="11828"/>
                          <a14:foregroundMark x1="84972" y1="63844" x2="85253" y2="64785"/>
                        </a14:backgroundRemoval>
                      </a14:imgEffect>
                    </a14:imgLayer>
                  </a14:imgProps>
                </a:ext>
              </a:extLst>
            </a:blip>
            <a:srcRect l="11062" t="5833" r="7967" b="11684"/>
            <a:stretch/>
          </p:blipFill>
          <p:spPr>
            <a:xfrm rot="12073773">
              <a:off x="10165827" y="3242338"/>
              <a:ext cx="314348" cy="167309"/>
            </a:xfrm>
            <a:prstGeom prst="rect">
              <a:avLst/>
            </a:prstGeom>
          </p:spPr>
        </p:pic>
      </p:grpSp>
      <p:sp>
        <p:nvSpPr>
          <p:cNvPr id="28" name="TextBox 27">
            <a:extLst>
              <a:ext uri="{FF2B5EF4-FFF2-40B4-BE49-F238E27FC236}">
                <a16:creationId xmlns:a16="http://schemas.microsoft.com/office/drawing/2014/main" id="{1FEC468B-E7FB-2C7F-0F4F-69C1692534AB}"/>
              </a:ext>
            </a:extLst>
          </p:cNvPr>
          <p:cNvSpPr txBox="1"/>
          <p:nvPr/>
        </p:nvSpPr>
        <p:spPr>
          <a:xfrm>
            <a:off x="29318420" y="36550458"/>
            <a:ext cx="2818260" cy="1569660"/>
          </a:xfrm>
          <a:prstGeom prst="rect">
            <a:avLst/>
          </a:prstGeom>
          <a:noFill/>
        </p:spPr>
        <p:txBody>
          <a:bodyPr wrap="square" rtlCol="0">
            <a:spAutoFit/>
          </a:bodyPr>
          <a:lstStyle/>
          <a:p>
            <a:pPr algn="ctr"/>
            <a:r>
              <a:rPr lang="en-US" sz="4800" i="1">
                <a:latin typeface="Calibri" panose="020F0502020204030204" pitchFamily="34" charset="0"/>
                <a:ea typeface="Calibri" panose="020F0502020204030204" pitchFamily="34" charset="0"/>
                <a:cs typeface="Calibri" panose="020F0502020204030204" pitchFamily="34" charset="0"/>
              </a:rPr>
              <a:t>Landing Leg Hinge</a:t>
            </a:r>
          </a:p>
        </p:txBody>
      </p:sp>
      <p:cxnSp>
        <p:nvCxnSpPr>
          <p:cNvPr id="29" name="Straight Arrow Connector 28">
            <a:extLst>
              <a:ext uri="{FF2B5EF4-FFF2-40B4-BE49-F238E27FC236}">
                <a16:creationId xmlns:a16="http://schemas.microsoft.com/office/drawing/2014/main" id="{C8EB3701-2424-80CF-4D4C-8C9F022742CB}"/>
              </a:ext>
            </a:extLst>
          </p:cNvPr>
          <p:cNvCxnSpPr>
            <a:cxnSpLocks/>
          </p:cNvCxnSpPr>
          <p:nvPr/>
        </p:nvCxnSpPr>
        <p:spPr>
          <a:xfrm flipV="1">
            <a:off x="25411143" y="36799925"/>
            <a:ext cx="1349623" cy="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682474A-DAE8-1DD9-6F77-39D6172D6BBA}"/>
              </a:ext>
            </a:extLst>
          </p:cNvPr>
          <p:cNvSpPr txBox="1"/>
          <p:nvPr/>
        </p:nvSpPr>
        <p:spPr>
          <a:xfrm>
            <a:off x="23936975" y="36384426"/>
            <a:ext cx="1474168" cy="830997"/>
          </a:xfrm>
          <a:prstGeom prst="rect">
            <a:avLst/>
          </a:prstGeom>
          <a:noFill/>
        </p:spPr>
        <p:txBody>
          <a:bodyPr wrap="square" rtlCol="0">
            <a:spAutoFit/>
          </a:bodyPr>
          <a:lstStyle/>
          <a:p>
            <a:pPr algn="ctr"/>
            <a:r>
              <a:rPr lang="en-US" sz="4800">
                <a:latin typeface="Calibri" panose="020F0502020204030204" pitchFamily="34" charset="0"/>
                <a:ea typeface="Calibri" panose="020F0502020204030204" pitchFamily="34" charset="0"/>
                <a:cs typeface="Calibri" panose="020F0502020204030204" pitchFamily="34" charset="0"/>
              </a:rPr>
              <a:t>Gear</a:t>
            </a:r>
          </a:p>
        </p:txBody>
      </p:sp>
      <p:cxnSp>
        <p:nvCxnSpPr>
          <p:cNvPr id="59" name="Straight Arrow Connector 58">
            <a:extLst>
              <a:ext uri="{FF2B5EF4-FFF2-40B4-BE49-F238E27FC236}">
                <a16:creationId xmlns:a16="http://schemas.microsoft.com/office/drawing/2014/main" id="{A1202B74-9A9E-2436-5961-9C72B2DE0919}"/>
              </a:ext>
            </a:extLst>
          </p:cNvPr>
          <p:cNvCxnSpPr>
            <a:cxnSpLocks/>
          </p:cNvCxnSpPr>
          <p:nvPr/>
        </p:nvCxnSpPr>
        <p:spPr>
          <a:xfrm flipV="1">
            <a:off x="25865855" y="35807465"/>
            <a:ext cx="1349623" cy="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3010AE84-C433-B19C-AD18-7777B190A5E5}"/>
              </a:ext>
            </a:extLst>
          </p:cNvPr>
          <p:cNvSpPr txBox="1"/>
          <p:nvPr/>
        </p:nvSpPr>
        <p:spPr>
          <a:xfrm>
            <a:off x="23829669" y="34666886"/>
            <a:ext cx="2036186" cy="1569660"/>
          </a:xfrm>
          <a:prstGeom prst="rect">
            <a:avLst/>
          </a:prstGeom>
          <a:noFill/>
        </p:spPr>
        <p:txBody>
          <a:bodyPr wrap="square" rtlCol="0">
            <a:spAutoFit/>
          </a:bodyPr>
          <a:lstStyle/>
          <a:p>
            <a:pPr algn="ctr"/>
            <a:r>
              <a:rPr lang="en-US" sz="4800">
                <a:latin typeface="Calibri" panose="020F0502020204030204" pitchFamily="34" charset="0"/>
                <a:ea typeface="Calibri" panose="020F0502020204030204" pitchFamily="34" charset="0"/>
                <a:cs typeface="Calibri" panose="020F0502020204030204" pitchFamily="34" charset="0"/>
              </a:rPr>
              <a:t>Pawl Wedge</a:t>
            </a:r>
          </a:p>
        </p:txBody>
      </p:sp>
      <p:cxnSp>
        <p:nvCxnSpPr>
          <p:cNvPr id="61" name="Straight Arrow Connector 60">
            <a:extLst>
              <a:ext uri="{FF2B5EF4-FFF2-40B4-BE49-F238E27FC236}">
                <a16:creationId xmlns:a16="http://schemas.microsoft.com/office/drawing/2014/main" id="{80DDC3C4-6517-1F5A-D046-E28C17C35348}"/>
              </a:ext>
            </a:extLst>
          </p:cNvPr>
          <p:cNvCxnSpPr>
            <a:cxnSpLocks/>
          </p:cNvCxnSpPr>
          <p:nvPr/>
        </p:nvCxnSpPr>
        <p:spPr>
          <a:xfrm flipH="1">
            <a:off x="28589042" y="35391329"/>
            <a:ext cx="1245024" cy="107631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FBA0F30D-DB9A-A1E7-3888-1C675CF3D1E4}"/>
              </a:ext>
            </a:extLst>
          </p:cNvPr>
          <p:cNvSpPr txBox="1"/>
          <p:nvPr/>
        </p:nvSpPr>
        <p:spPr>
          <a:xfrm>
            <a:off x="29800712" y="34518732"/>
            <a:ext cx="2036186" cy="1569660"/>
          </a:xfrm>
          <a:prstGeom prst="rect">
            <a:avLst/>
          </a:prstGeom>
          <a:noFill/>
        </p:spPr>
        <p:txBody>
          <a:bodyPr wrap="square" rtlCol="0">
            <a:spAutoFit/>
          </a:bodyPr>
          <a:lstStyle/>
          <a:p>
            <a:pPr algn="ctr"/>
            <a:r>
              <a:rPr lang="en-US" sz="4800">
                <a:latin typeface="Calibri" panose="020F0502020204030204" pitchFamily="34" charset="0"/>
                <a:ea typeface="Calibri" panose="020F0502020204030204" pitchFamily="34" charset="0"/>
                <a:cs typeface="Calibri" panose="020F0502020204030204" pitchFamily="34" charset="0"/>
              </a:rPr>
              <a:t>Torsion Spring</a:t>
            </a:r>
          </a:p>
        </p:txBody>
      </p:sp>
      <p:pic>
        <p:nvPicPr>
          <p:cNvPr id="22" name="Picture 21" descr="A drawing of a machine&#10;&#10;AI-generated content may be incorrect.">
            <a:extLst>
              <a:ext uri="{FF2B5EF4-FFF2-40B4-BE49-F238E27FC236}">
                <a16:creationId xmlns:a16="http://schemas.microsoft.com/office/drawing/2014/main" id="{EC49AFCC-C5B2-B943-1A0F-258988EE3130}"/>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9581" b="93014" l="703" r="95974">
                        <a14:foregroundMark x1="13546" y1="48902" x2="13546" y2="48902"/>
                        <a14:foregroundMark x1="7157" y1="27146" x2="23195" y2="50499"/>
                        <a14:foregroundMark x1="4473" y1="80240" x2="17955" y2="50299"/>
                        <a14:foregroundMark x1="17955" y1="50299" x2="17955" y2="50299"/>
                        <a14:foregroundMark x1="703" y1="42914" x2="1022" y2="60080"/>
                        <a14:foregroundMark x1="4601" y1="93014" x2="9840" y2="93014"/>
                        <a14:foregroundMark x1="90479" y1="51497" x2="95208" y2="51297"/>
                        <a14:foregroundMark x1="95208" y1="51297" x2="95974" y2="51297"/>
                      </a14:backgroundRemoval>
                    </a14:imgEffect>
                  </a14:imgLayer>
                </a14:imgProps>
              </a:ext>
            </a:extLst>
          </a:blip>
          <a:stretch>
            <a:fillRect/>
          </a:stretch>
        </p:blipFill>
        <p:spPr>
          <a:xfrm rot="3063476">
            <a:off x="21712892" y="10054993"/>
            <a:ext cx="2158913" cy="691128"/>
          </a:xfrm>
          <a:prstGeom prst="rect">
            <a:avLst/>
          </a:prstGeom>
        </p:spPr>
      </p:pic>
      <p:pic>
        <p:nvPicPr>
          <p:cNvPr id="23" name="Picture 22" descr="A black and white object with a white background&#10;&#10;AI-generated content may be incorrect.">
            <a:extLst>
              <a:ext uri="{FF2B5EF4-FFF2-40B4-BE49-F238E27FC236}">
                <a16:creationId xmlns:a16="http://schemas.microsoft.com/office/drawing/2014/main" id="{CF88292B-1E69-7373-DA2A-B5619F6E19E4}"/>
              </a:ext>
            </a:extLst>
          </p:cNvPr>
          <p:cNvPicPr/>
          <p:nvPr/>
        </p:nvPicPr>
        <p:blipFill>
          <a:blip r:embed="rId6">
            <a:extLst>
              <a:ext uri="{BEBA8EAE-BF5A-486C-A8C5-ECC9F3942E4B}">
                <a14:imgProps xmlns:a14="http://schemas.microsoft.com/office/drawing/2010/main">
                  <a14:imgLayer r:embed="rId7">
                    <a14:imgEffect>
                      <a14:backgroundRemoval t="9827" b="89306" l="657" r="96880">
                        <a14:foregroundMark x1="4844" y1="21965" x2="6322" y2="69364"/>
                        <a14:foregroundMark x1="6322" y1="69364" x2="6322" y2="69364"/>
                        <a14:foregroundMark x1="657" y1="46532" x2="1478" y2="56936"/>
                        <a14:foregroundMark x1="41297" y1="52890" x2="59524" y2="56069"/>
                        <a14:foregroundMark x1="83498" y1="45665" x2="96880" y2="46821"/>
                      </a14:backgroundRemoval>
                    </a14:imgEffect>
                  </a14:imgLayer>
                </a14:imgProps>
              </a:ext>
            </a:extLst>
          </a:blip>
          <a:stretch>
            <a:fillRect/>
          </a:stretch>
        </p:blipFill>
        <p:spPr>
          <a:xfrm>
            <a:off x="19072807" y="8575268"/>
            <a:ext cx="2433964" cy="691127"/>
          </a:xfrm>
          <a:prstGeom prst="rect">
            <a:avLst/>
          </a:prstGeom>
        </p:spPr>
      </p:pic>
      <p:pic>
        <p:nvPicPr>
          <p:cNvPr id="25" name="Picture 24" descr="A black and white object with a white background&#10;&#10;AI-generated content may be incorrect.">
            <a:extLst>
              <a:ext uri="{FF2B5EF4-FFF2-40B4-BE49-F238E27FC236}">
                <a16:creationId xmlns:a16="http://schemas.microsoft.com/office/drawing/2014/main" id="{E4274488-706C-BFD6-F10C-E1BCB9466A00}"/>
              </a:ext>
            </a:extLst>
          </p:cNvPr>
          <p:cNvPicPr/>
          <p:nvPr/>
        </p:nvPicPr>
        <p:blipFill>
          <a:blip r:embed="rId6">
            <a:extLst>
              <a:ext uri="{BEBA8EAE-BF5A-486C-A8C5-ECC9F3942E4B}">
                <a14:imgProps xmlns:a14="http://schemas.microsoft.com/office/drawing/2010/main">
                  <a14:imgLayer r:embed="rId7">
                    <a14:imgEffect>
                      <a14:backgroundRemoval t="9827" b="89306" l="657" r="96880">
                        <a14:foregroundMark x1="4844" y1="21965" x2="6322" y2="69364"/>
                        <a14:foregroundMark x1="6322" y1="69364" x2="6322" y2="69364"/>
                        <a14:foregroundMark x1="657" y1="46532" x2="1478" y2="56936"/>
                        <a14:foregroundMark x1="41297" y1="52890" x2="59524" y2="56069"/>
                        <a14:foregroundMark x1="83498" y1="45665" x2="96880" y2="46821"/>
                      </a14:backgroundRemoval>
                    </a14:imgEffect>
                  </a14:imgLayer>
                </a14:imgProps>
              </a:ext>
            </a:extLst>
          </a:blip>
          <a:stretch>
            <a:fillRect/>
          </a:stretch>
        </p:blipFill>
        <p:spPr>
          <a:xfrm rot="18857672">
            <a:off x="16581040" y="9529575"/>
            <a:ext cx="2433964" cy="691127"/>
          </a:xfrm>
          <a:prstGeom prst="rect">
            <a:avLst/>
          </a:prstGeom>
        </p:spPr>
      </p:pic>
      <p:pic>
        <p:nvPicPr>
          <p:cNvPr id="17" name="Picture 16" descr="A pink toy rocket firing&#10;&#10;AI-generated content may be incorrect.">
            <a:extLst>
              <a:ext uri="{FF2B5EF4-FFF2-40B4-BE49-F238E27FC236}">
                <a16:creationId xmlns:a16="http://schemas.microsoft.com/office/drawing/2014/main" id="{30CC4B9B-4A66-07D0-AF01-7DD08CA9D1CD}"/>
              </a:ext>
            </a:extLst>
          </p:cNvPr>
          <p:cNvPicPr>
            <a:picLocks noChangeAspect="1"/>
          </p:cNvPicPr>
          <p:nvPr/>
        </p:nvPicPr>
        <p:blipFill>
          <a:blip r:embed="rId27"/>
          <a:srcRect l="4030" t="19891" r="17878" b="13182"/>
          <a:stretch/>
        </p:blipFill>
        <p:spPr>
          <a:xfrm>
            <a:off x="33043547" y="18438262"/>
            <a:ext cx="9276433" cy="3205724"/>
          </a:xfrm>
          <a:prstGeom prst="rect">
            <a:avLst/>
          </a:prstGeom>
        </p:spPr>
      </p:pic>
    </p:spTree>
    <p:extLst>
      <p:ext uri="{BB962C8B-B14F-4D97-AF65-F5344CB8AC3E}">
        <p14:creationId xmlns:p14="http://schemas.microsoft.com/office/powerpoint/2010/main" val="104404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2" grpId="0" animBg="1"/>
      <p:bldP spid="1080" grpId="0" animBg="1"/>
      <p:bldP spid="1084" grpId="0" animBg="1"/>
      <p:bldP spid="1099" grpId="0" animBg="1"/>
    </p:bldLst>
  </p:timing>
</p:sld>
</file>

<file path=ppt/theme/theme1.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CE342ECF670934181803C3A2F74A2A3" ma:contentTypeVersion="16" ma:contentTypeDescription="Create a new document." ma:contentTypeScope="" ma:versionID="be4802206839f251f641f048d5a2699a">
  <xsd:schema xmlns:xsd="http://www.w3.org/2001/XMLSchema" xmlns:xs="http://www.w3.org/2001/XMLSchema" xmlns:p="http://schemas.microsoft.com/office/2006/metadata/properties" xmlns:ns2="46e911b1-7b03-4c15-a62e-6f58d3dd152f" xmlns:ns3="83d14ce0-0486-4f06-a025-a8677620a10d" targetNamespace="http://schemas.microsoft.com/office/2006/metadata/properties" ma:root="true" ma:fieldsID="d0b5849900a7aaf912a679e0a347a83a" ns2:_="" ns3:_="">
    <xsd:import namespace="46e911b1-7b03-4c15-a62e-6f58d3dd152f"/>
    <xsd:import namespace="83d14ce0-0486-4f06-a025-a8677620a10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OCR"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e911b1-7b03-4c15-a62e-6f58d3dd15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a0b5cae-96a4-47e3-a5b0-3b4fac28d37c"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d14ce0-0486-4f06-a025-a8677620a10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8313eb12-08d3-42c1-a1fb-c31dab34055f}" ma:internalName="TaxCatchAll" ma:showField="CatchAllData" ma:web="83d14ce0-0486-4f06-a025-a8677620a1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3d14ce0-0486-4f06-a025-a8677620a10d" xsi:nil="true"/>
    <lcf76f155ced4ddcb4097134ff3c332f xmlns="46e911b1-7b03-4c15-a62e-6f58d3dd152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139CE9A-12CC-49ED-940F-2EE8B24209DC}">
  <ds:schemaRefs>
    <ds:schemaRef ds:uri="http://schemas.microsoft.com/sharepoint/v3/contenttype/forms"/>
  </ds:schemaRefs>
</ds:datastoreItem>
</file>

<file path=customXml/itemProps2.xml><?xml version="1.0" encoding="utf-8"?>
<ds:datastoreItem xmlns:ds="http://schemas.openxmlformats.org/officeDocument/2006/customXml" ds:itemID="{DD68E4E1-71BD-455F-86AB-5E993C76C386}">
  <ds:schemaRefs>
    <ds:schemaRef ds:uri="46e911b1-7b03-4c15-a62e-6f58d3dd152f"/>
    <ds:schemaRef ds:uri="83d14ce0-0486-4f06-a025-a8677620a10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4F5DAA0-E4CA-482C-B417-E6A9D095113B}">
  <ds:schemaRefs>
    <ds:schemaRef ds:uri="http://purl.org/dc/dcmitype/"/>
    <ds:schemaRef ds:uri="83d14ce0-0486-4f06-a025-a8677620a10d"/>
    <ds:schemaRef ds:uri="http://purl.org/dc/elements/1.1/"/>
    <ds:schemaRef ds:uri="http://schemas.openxmlformats.org/package/2006/metadata/core-properties"/>
    <ds:schemaRef ds:uri="http://schemas.microsoft.com/office/infopath/2007/PartnerControls"/>
    <ds:schemaRef ds:uri="http://schemas.microsoft.com/office/2006/metadata/properties"/>
    <ds:schemaRef ds:uri="http://schemas.microsoft.com/office/2006/documentManagement/types"/>
    <ds:schemaRef ds:uri="http://purl.org/dc/terms/"/>
    <ds:schemaRef ds:uri="46e911b1-7b03-4c15-a62e-6f58d3dd152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4375</TotalTime>
  <Words>474</Words>
  <Application>Microsoft Office PowerPoint</Application>
  <PresentationFormat>Custom</PresentationFormat>
  <Paragraphs>68</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Cambria Math</vt:lpstr>
      <vt:lpstr>Default Design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shopper</dc:creator>
  <cp:lastModifiedBy>Brett Lougheed</cp:lastModifiedBy>
  <cp:revision>7</cp:revision>
  <dcterms:created xsi:type="dcterms:W3CDTF">2007-04-04T14:17:42Z</dcterms:created>
  <dcterms:modified xsi:type="dcterms:W3CDTF">2025-04-18T21:55:40Z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0x010100CCE342ECF670934181803C3A2F74A2A3</vt:lpwstr>
  </property>
  <property fmtid="{D5CDD505-2E9C-101B-9397-08002B2CF9AE}" pid="3" name="MediaServiceImageTags">
    <vt:lpwstr/>
  </property>
</Properties>
</file>