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8404800" cx="43891200"/>
  <p:notesSz cx="68580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js+wD0QTQ7nDtwMVcQE1KtJ3J7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096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2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/>
        </p:nvSpPr>
        <p:spPr>
          <a:xfrm>
            <a:off x="9296400" y="1410549"/>
            <a:ext cx="273522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Application for Aqualab Sensor Monitoring and Analysis</a:t>
            </a:r>
            <a:endParaRPr b="1" sz="8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lang="en-US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(WAASMA)</a:t>
            </a:r>
            <a:endParaRPr b="1" sz="8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lang="en-US" sz="6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Greg Thompson, Ruth Garcia, Haley Hamilton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Advisor(s): Dr. Khaled A. Slhoub, Dept. of Electrical Engineering and Computer Sciences, Florida Institute of Technology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b="1"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Client: Dr. Ralph G. Turingan, Dept. of Ocean Engineering and Marine Sciences, Florida Institute of Technology</a:t>
            </a:r>
            <a:endParaRPr b="1" sz="5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8086727" y="6969127"/>
            <a:ext cx="1848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952500" y="6969125"/>
            <a:ext cx="12534900" cy="80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1" i="0" lang="en-US" sz="4800" u="none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Motivation</a:t>
            </a:r>
            <a:endParaRPr b="1" sz="7000" u="sng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The Aqualab Team, led by Dr. Turingan, is analysing how much carbon dioxide is absorbed in seawater as it used in food-production by marine algae. Multiple sensors are utilized to measure the data and a web application is needed to efficiently record data and allow the values to be viewed in real time as well as give alerts when measurements are outside of desired ranges.</a:t>
            </a:r>
            <a:endParaRPr b="0" i="0" sz="5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14039525" y="7025138"/>
            <a:ext cx="16766700" cy="135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Project Features</a:t>
            </a:r>
            <a:endParaRPr sz="7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Connects to and reads from each sensor being utilized.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Displays current/recent sensor measurements in real time via a web application.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Allows user to set/change desired measurement ranges.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Alerts given when measurements are out of specified range on screen and with email push notifications.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System records past measurements securely in a database.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System allows 3 different roles with different permissions (Admin, Operator, Observer).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Analysis Tool allows users to view and filter all data by sensor and time as well as download data into a CSV file.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Allows user to change the frequency at which data is read from the sensors.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just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User Management System which allows Admin user to create new users and keeps track of all users, ensuring they log in to use the application.</a:t>
            </a:r>
            <a:endParaRPr sz="58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978175" y="24636925"/>
            <a:ext cx="12534900" cy="135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Goals</a:t>
            </a:r>
            <a:endParaRPr b="1" sz="7000" u="sng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Design, build, and test a web application that: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Connects to and reads carbon dioxide and dissolved oxygen data using Manta+40 sensors from Eureka Water Probes.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Displays the sensor measurements per tank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Notifies users when sensors are out of a specified range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Records all data securely in a database management system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Implement additional features for more efficiency: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Analysis Tool to display filtered past measurements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User Management System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Intuitive and simple user interface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9625350" y="20153225"/>
            <a:ext cx="133896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Evaluation Results</a:t>
            </a:r>
            <a:endParaRPr sz="48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9625200" y="29039050"/>
            <a:ext cx="13389600" cy="89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Future Improvements</a:t>
            </a:r>
            <a:endParaRPr b="1"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b="1"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Future:</a:t>
            </a: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 Dr. Turingan is planning for another iteration of this project: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1" marL="9144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Automatic dispensing of CO2 into tanks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1" marL="9144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Additional sensors of different types</a:t>
            </a:r>
            <a:endParaRPr b="1"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0" marL="4572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●"/>
            </a:pPr>
            <a:r>
              <a:rPr b="1"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Improvements: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1" marL="9144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Increased</a:t>
            </a: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 GUI “Out of Range” alerts clarity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1" marL="9144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Increased “Change Range” button and calculated relationships visibility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6100" lvl="1" marL="914400" rtl="0" algn="l">
              <a:spcBef>
                <a:spcPts val="0"/>
              </a:spcBef>
              <a:spcAft>
                <a:spcPts val="0"/>
              </a:spcAft>
              <a:buClr>
                <a:srgbClr val="760000"/>
              </a:buClr>
              <a:buSzPts val="5000"/>
              <a:buFont typeface="Calibri"/>
              <a:buChar char="○"/>
            </a:pPr>
            <a:r>
              <a:rPr lang="en-US" sz="50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Adding units to measurement displays and chart for increased clarity</a:t>
            </a:r>
            <a:endParaRPr sz="5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30745800" y="6969125"/>
            <a:ext cx="122691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System Architecture</a:t>
            </a:r>
            <a:endParaRPr sz="70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4039525" y="20339525"/>
            <a:ext cx="155859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5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GUI</a:t>
            </a:r>
            <a:endParaRPr sz="53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952500" y="14906225"/>
            <a:ext cx="125349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0" u="sng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Environment Setup Diagram</a:t>
            </a:r>
            <a:endParaRPr sz="7000" u="sng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" title="WAASMA Architecture (1).png"/>
          <p:cNvPicPr preferRelativeResize="0"/>
          <p:nvPr/>
        </p:nvPicPr>
        <p:blipFill rotWithShape="1">
          <a:blip r:embed="rId3">
            <a:alphaModFix/>
          </a:blip>
          <a:srcRect b="2667" l="3364" r="2905" t="3418"/>
          <a:stretch/>
        </p:blipFill>
        <p:spPr>
          <a:xfrm>
            <a:off x="31769563" y="8258563"/>
            <a:ext cx="10221574" cy="1187135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 title="THISONE.png"/>
          <p:cNvPicPr preferRelativeResize="0"/>
          <p:nvPr/>
        </p:nvPicPr>
        <p:blipFill rotWithShape="1">
          <a:blip r:embed="rId4">
            <a:alphaModFix/>
          </a:blip>
          <a:srcRect b="6054" l="4841" r="5003" t="8072"/>
          <a:stretch/>
        </p:blipFill>
        <p:spPr>
          <a:xfrm>
            <a:off x="15985288" y="21554475"/>
            <a:ext cx="11694366" cy="9223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 title="Screenshot 2025-04-18 154414.png"/>
          <p:cNvPicPr preferRelativeResize="0"/>
          <p:nvPr/>
        </p:nvPicPr>
        <p:blipFill rotWithShape="1">
          <a:blip r:embed="rId5">
            <a:alphaModFix/>
          </a:blip>
          <a:srcRect b="6794" l="0" r="8700" t="0"/>
          <a:stretch/>
        </p:blipFill>
        <p:spPr>
          <a:xfrm>
            <a:off x="14393938" y="30892600"/>
            <a:ext cx="14572275" cy="72427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 txBox="1"/>
          <p:nvPr/>
        </p:nvSpPr>
        <p:spPr>
          <a:xfrm>
            <a:off x="24575663" y="31083113"/>
            <a:ext cx="4154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Analysis Tool</a:t>
            </a:r>
            <a:endParaRPr b="1" sz="4800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2306575" y="21554475"/>
            <a:ext cx="4465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Home Page</a:t>
            </a:r>
            <a:endParaRPr b="1"/>
          </a:p>
        </p:txBody>
      </p:sp>
      <p:pic>
        <p:nvPicPr>
          <p:cNvPr id="65" name="Google Shape;65;p1" title="Picture1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0695746" y="21415325"/>
            <a:ext cx="11248814" cy="762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" title="YEAHHHHHHHHH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752100" y="16168329"/>
            <a:ext cx="10935700" cy="8543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2007-04-04T14:17:42Z</dcterms:created>
  <dc:creator>shopper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