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rj68PunC4/L2Te265WFvJal+l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8.jpg"/><Relationship Id="rId8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50" y="740863"/>
            <a:ext cx="27352200" cy="53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1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S.H.A.R.D.</a:t>
            </a:r>
            <a:endParaRPr b="1" i="0" sz="34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Meesit, John Bruce, Paul Awad, Julian Herrera, </a:t>
            </a:r>
            <a:endParaRPr b="1"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Matthew Manley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Doug Willard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Aerospace/Mechanical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33200" y="496138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, Laptop, education, symbols, Computer, science, signs, tool Icon" id="53" name="Google Shape;5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246547" y="496138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"/>
          <p:cNvSpPr txBox="1"/>
          <p:nvPr/>
        </p:nvSpPr>
        <p:spPr>
          <a:xfrm>
            <a:off x="29883313" y="4961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11966975" y="1410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descr="Image result for black and white gearwrench symbol"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59902" y="496155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1366975" y="8966700"/>
            <a:ext cx="13624200" cy="107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OBJ-01. The design shall have a modular layout, and individual tiles shall be replaceable without the need for the deconstruction of the overall design. </a:t>
            </a:r>
            <a:endParaRPr sz="4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OBJ-02. The design shall detect impacts capable of causing plastic deformation of the outermost and innermost protective layers. </a:t>
            </a:r>
            <a:endParaRPr i="1" sz="4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OBJ-03. The design shall have an improved sensor resolution in comparison to modern designs. The design shall be able to process, store, and display data from the tiles in a user-friendly manner. </a:t>
            </a:r>
            <a:endParaRPr i="1" sz="4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OBJ-04. The design shall be operable within temperatures and pressures encountered in space. </a:t>
            </a:r>
            <a:endParaRPr sz="4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247050" y="7466150"/>
            <a:ext cx="136242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Project Objectives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6120038" y="8159475"/>
            <a:ext cx="12850800" cy="892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762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500,000+ pieces of orbital debris the size of a marble or larger. There are also hundreds of millions of pieces of debris that are smaller.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762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Traveling at orbital speed, these debris are strong enough to threaten life of Astronaut and spacecrafts.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8575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</a:pP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Example: Columbia disaster</a:t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5929100" y="7566200"/>
            <a:ext cx="132327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indoor, table, worktable&#10;&#10;Description automatically generated" id="62" name="Google Shape;6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552138" y="22402700"/>
            <a:ext cx="8292975" cy="46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15329251" y="29090200"/>
            <a:ext cx="139251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Software Data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184400" y="20571200"/>
            <a:ext cx="13624200" cy="94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vibration sensors 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-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testing a relation between impact energy vs volt​ was determined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Sensors can read up to 100V​ but limited by Arduino (5V)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-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Adhesive in-between sensor and contact surface to reduce sensitivity. 2mm thick on outer and 1mm on inner layers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-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adhesive also reduces voltage to become more handleable and readabilty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6921575" y="47902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6" name="Google Shape;66;p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7" name="Google Shape;67;p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8" name="Google Shape;68;p1"/>
          <p:cNvSpPr txBox="1"/>
          <p:nvPr/>
        </p:nvSpPr>
        <p:spPr>
          <a:xfrm>
            <a:off x="15929100" y="15361625"/>
            <a:ext cx="132327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Structural Layout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29775000" y="7566225"/>
            <a:ext cx="132327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Software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29774988" y="19363438"/>
            <a:ext cx="132327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RDCS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31250275" y="9199763"/>
            <a:ext cx="10282200" cy="11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2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 data directed to software application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produces a model of the shield tile system and assigns particular sensors to each tile in the application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all the configuration is in place, sensor data is directed to software application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can select tiles for analysis of sensor data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will alert user if there is a rupture in the tile system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72" name="Google Shape;72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608961" y="20885110"/>
            <a:ext cx="5645475" cy="765278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15934224" y="16754225"/>
            <a:ext cx="12850800" cy="43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protective layer system that makes up the main structure of the tile will be modelled after the NASA variant of the Whipple Shield [Micrometeoroid and Orbital Debris Environment &amp; Hypervelocity Shields].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31250275" y="21262575"/>
            <a:ext cx="11224800" cy="6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 Damage Control System​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RDCS subsystem will repair the tile when hit by debris​</a:t>
            </a:r>
            <a:endParaRPr sz="4800">
              <a:solidFill>
                <a:srgbClr val="FFFFFF"/>
              </a:solidFill>
              <a:highlight>
                <a:srgbClr val="EDEBE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design will use foam sealant to fill rupture hole​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Foam sealant will be contained within a 5mm wide layer on top of the Nextel layer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29774988" y="29141600"/>
            <a:ext cx="132327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Clamping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06500" y="31377725"/>
            <a:ext cx="6780000" cy="574323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"/>
          <p:cNvSpPr txBox="1"/>
          <p:nvPr/>
        </p:nvSpPr>
        <p:spPr>
          <a:xfrm>
            <a:off x="1247050" y="19157925"/>
            <a:ext cx="136242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Sensors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1247050" y="29090200"/>
            <a:ext cx="13624200" cy="1293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latin typeface="Calibri"/>
                <a:ea typeface="Calibri"/>
                <a:cs typeface="Calibri"/>
                <a:sym typeface="Calibri"/>
              </a:rPr>
              <a:t>Design Models</a:t>
            </a:r>
            <a:endParaRPr b="1" sz="7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32125" y="31801713"/>
            <a:ext cx="4057651" cy="410901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 txBox="1"/>
          <p:nvPr/>
        </p:nvSpPr>
        <p:spPr>
          <a:xfrm>
            <a:off x="30307225" y="30716088"/>
            <a:ext cx="7390200" cy="68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Clamping system will use an aluminum base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Holes will be drilled in the bottom layers and the base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546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​Screws and nuts will be used to weld the tiles together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1628700" y="31856375"/>
            <a:ext cx="7625724" cy="5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/>
          <p:nvPr/>
        </p:nvSpPr>
        <p:spPr>
          <a:xfrm>
            <a:off x="15552150" y="31547425"/>
            <a:ext cx="67800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Peak jump is when imp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ct occurred.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The unsteadiness from wind/ACO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impact was close to sensor 3.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