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9" roundtripDataSignature="AMtx7mjCJEoeVLJPb7mFCyTn54l5Z/At7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son Goncalves" initials="AG" lastIdx="13" clrIdx="0">
    <p:extLst>
      <p:ext uri="{19B8F6BF-5375-455C-9EA6-DF929625EA0E}">
        <p15:presenceInfo xmlns:p15="http://schemas.microsoft.com/office/powerpoint/2012/main" userId="S::agoncalves2019@fit.edu::294415e8-1f94-487c-93a7-d14d10b4c986" providerId="AD"/>
      </p:ext>
    </p:extLst>
  </p:cmAuthor>
  <p:cmAuthor id="2" name="Justin Ball" initials="JB" lastIdx="3" clrIdx="1">
    <p:extLst>
      <p:ext uri="{19B8F6BF-5375-455C-9EA6-DF929625EA0E}">
        <p15:presenceInfo xmlns:p15="http://schemas.microsoft.com/office/powerpoint/2012/main" userId="S::jball2019@fit.edu::8f0d9138-e814-45fc-854e-a780ea7ec134" providerId="AD"/>
      </p:ext>
    </p:extLst>
  </p:cmAuthor>
  <p:cmAuthor id="3" name="Blake Pegrum" initials="BP" lastIdx="9" clrIdx="2">
    <p:extLst>
      <p:ext uri="{19B8F6BF-5375-455C-9EA6-DF929625EA0E}">
        <p15:presenceInfo xmlns:p15="http://schemas.microsoft.com/office/powerpoint/2012/main" userId="S::bpegrum2019@fit.edu::09ecb3e8-df7b-4883-95af-a8914f32d159" providerId="AD"/>
      </p:ext>
    </p:extLst>
  </p:cmAuthor>
  <p:cmAuthor id="4" name="Derek Morgia" initials="DM" lastIdx="3" clrIdx="3">
    <p:extLst>
      <p:ext uri="{19B8F6BF-5375-455C-9EA6-DF929625EA0E}">
        <p15:presenceInfo xmlns:p15="http://schemas.microsoft.com/office/powerpoint/2012/main" userId="S::dmorgia2020@fit.edu::80b2e539-79ed-425e-815a-1811b7b1f5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1B"/>
    <a:srgbClr val="A50021"/>
    <a:srgbClr val="9C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80EC4-D1EE-4F0C-BB36-3EA0234D32A6}" v="38" dt="2023-04-04T20:43:25.309"/>
    <p1510:client id="{24C8DB3A-E12C-4A88-9072-ED62FD5C5F6E}" v="2" dt="2023-04-04T16:55:34.294"/>
    <p1510:client id="{2CB63EBB-CA9C-4911-B6AF-E50AA528374D}" v="338" dt="2023-04-04T01:14:36.651"/>
    <p1510:client id="{2ED3FD39-0677-4A7C-85F4-A4A99BA2BC9C}" v="168" dt="2023-04-05T16:45:48.061"/>
    <p1510:client id="{31D83CC8-519C-4AB2-9B4E-10B802EF12CE}" v="33" dt="2023-04-04T01:42:10.864"/>
    <p1510:client id="{360F90DA-EF1D-4250-9E09-60A80ADCB23B}" v="10" dt="2023-04-04T16:38:01.804"/>
    <p1510:client id="{5667BDBD-B74D-4077-BCD8-36C8A2110ED6}" v="163" dt="2023-04-04T13:55:10.134"/>
    <p1510:client id="{61A767E7-4B1C-4D62-B2EC-6D87723203FF}" v="9" dt="2023-04-06T00:29:48.405"/>
    <p1510:client id="{65AB1C63-5827-427A-9C9C-18AF83307C92}" v="514" dt="2023-04-03T21:41:38.128"/>
    <p1510:client id="{6C828A71-7A1D-4971-85D5-85913EFC0D22}" v="431" dt="2023-04-04T01:07:43.536"/>
    <p1510:client id="{709BACD3-DD37-4A6C-AF7D-61FF9BD5CFC3}" v="26" dt="2023-04-06T00:23:03.824"/>
    <p1510:client id="{71321191-84CD-47B2-A7C5-389BC546F3FD}" v="4" dt="2023-04-06T00:17:21.311"/>
    <p1510:client id="{7C88F474-A077-4C5D-9F1C-2FC565A9703B}" v="78" dt="2023-03-31T18:21:43.032"/>
    <p1510:client id="{92278FA2-85A0-4F9D-916B-2D65AE574AFC}" v="50" dt="2023-03-31T20:17:16.682"/>
    <p1510:client id="{962E7C79-6867-4E09-BC08-D56D3331A971}" v="1" dt="2023-04-03T21:50:07.212"/>
    <p1510:client id="{98DBF2DA-A2D8-4ECE-A540-CE73B5A48946}" v="2" dt="2023-04-04T21:12:46.211"/>
    <p1510:client id="{9CF3D433-5FE4-4E36-921D-1FFC21F5E8FD}" v="15" dt="2023-04-04T21:28:02.522"/>
    <p1510:client id="{ABAD5A9D-5C9A-43D8-99D9-408CC8E86378}" v="7" dt="2023-04-04T13:49:29.684"/>
    <p1510:client id="{BA0E36FF-4989-4A90-8EA3-FD20A3F74BA0}" v="8" dt="2023-04-04T16:41:07.594"/>
    <p1510:client id="{C9974266-C7DA-45E0-ABE4-D7044F2DDB83}" v="42" dt="2023-04-06T00:27:02.958"/>
    <p1510:client id="{CF2B825C-317E-40A5-99D1-E289097756E0}" v="7" dt="2023-04-12T18:39:47.195"/>
    <p1510:client id="{D087054F-6DBE-4B8C-9741-F7309346C179}" v="228" dt="2023-03-11T22:22:45.957"/>
    <p1510:client id="{D0A38E6B-78D3-4D6F-8EE9-9D7374BE2BD7}" v="64" dt="2023-04-04T18:07:29.633"/>
    <p1510:client id="{D50FD1DF-CD74-4F31-A59A-9C116FB453B8}" v="27" dt="2023-04-04T12:58:55.129"/>
    <p1510:client id="{D54D95E0-DA41-416C-895F-4D6C4C93C146}" v="1" dt="2023-04-04T21:30:22.052"/>
    <p1510:client id="{E07E5750-59EA-4E40-B01A-714D7048ACA9}" v="95" dt="2023-04-04T01:37:25.833"/>
    <p1510:client id="{E2BB3A68-3830-41DE-85ED-F4DAFDB20C81}" v="7" dt="2023-04-04T13:53:56.151"/>
    <p1510:client id="{E3FC18C6-102C-47D1-89B8-49D745483CFF}" v="118" dt="2023-04-04T14:35:20.924"/>
    <p1510:client id="{F45838C0-7887-4C80-B511-C2BD6059555D}" v="28" dt="2023-04-03T21:48:14.908"/>
    <p1510:client id="{F6DBD05E-BCB5-4042-A574-9CDC7513236E}" v="12" dt="2023-04-04T22:16:58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2096"/>
        <p:guide pos="1382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 Ball" userId="S::jball2019@fit.edu::8f0d9138-e814-45fc-854e-a780ea7ec134" providerId="AD" clId="Web-{962E7C79-6867-4E09-BC08-D56D3331A971}"/>
    <pc:docChg chg="">
      <pc:chgData name="Justin Ball" userId="S::jball2019@fit.edu::8f0d9138-e814-45fc-854e-a780ea7ec134" providerId="AD" clId="Web-{962E7C79-6867-4E09-BC08-D56D3331A971}" dt="2023-04-03T21:50:07.212" v="0"/>
      <pc:docMkLst>
        <pc:docMk/>
      </pc:docMkLst>
      <pc:sldChg chg="addCm">
        <pc:chgData name="Justin Ball" userId="S::jball2019@fit.edu::8f0d9138-e814-45fc-854e-a780ea7ec134" providerId="AD" clId="Web-{962E7C79-6867-4E09-BC08-D56D3331A971}" dt="2023-04-03T21:50:07.212" v="0"/>
        <pc:sldMkLst>
          <pc:docMk/>
          <pc:sldMk cId="0" sldId="256"/>
        </pc:sldMkLst>
      </pc:sldChg>
    </pc:docChg>
  </pc:docChgLst>
  <pc:docChgLst>
    <pc:chgData name="Blake Pegrum" userId="S::bpegrum2019@fit.edu::09ecb3e8-df7b-4883-95af-a8914f32d159" providerId="AD" clId="Web-{E2BB3A68-3830-41DE-85ED-F4DAFDB20C81}"/>
    <pc:docChg chg="modSld">
      <pc:chgData name="Blake Pegrum" userId="S::bpegrum2019@fit.edu::09ecb3e8-df7b-4883-95af-a8914f32d159" providerId="AD" clId="Web-{E2BB3A68-3830-41DE-85ED-F4DAFDB20C81}" dt="2023-04-04T13:53:56.151" v="6"/>
      <pc:docMkLst>
        <pc:docMk/>
      </pc:docMkLst>
      <pc:sldChg chg="modSp addCm">
        <pc:chgData name="Blake Pegrum" userId="S::bpegrum2019@fit.edu::09ecb3e8-df7b-4883-95af-a8914f32d159" providerId="AD" clId="Web-{E2BB3A68-3830-41DE-85ED-F4DAFDB20C81}" dt="2023-04-04T13:53:56.151" v="6"/>
        <pc:sldMkLst>
          <pc:docMk/>
          <pc:sldMk cId="0" sldId="256"/>
        </pc:sldMkLst>
        <pc:picChg chg="mod">
          <ac:chgData name="Blake Pegrum" userId="S::bpegrum2019@fit.edu::09ecb3e8-df7b-4883-95af-a8914f32d159" providerId="AD" clId="Web-{E2BB3A68-3830-41DE-85ED-F4DAFDB20C81}" dt="2023-04-04T13:50:42.536" v="1" actId="14100"/>
          <ac:picMkLst>
            <pc:docMk/>
            <pc:sldMk cId="0" sldId="256"/>
            <ac:picMk id="17" creationId="{B5EA079B-D84B-47B8-AF82-4741B856B666}"/>
          </ac:picMkLst>
        </pc:picChg>
      </pc:sldChg>
    </pc:docChg>
  </pc:docChgLst>
  <pc:docChgLst>
    <pc:chgData name="Derek Morgia" userId="S::dmorgia2020@fit.edu::80b2e539-79ed-425e-815a-1811b7b1f5d8" providerId="AD" clId="Web-{D54D95E0-DA41-416C-895F-4D6C4C93C146}"/>
    <pc:docChg chg="">
      <pc:chgData name="Derek Morgia" userId="S::dmorgia2020@fit.edu::80b2e539-79ed-425e-815a-1811b7b1f5d8" providerId="AD" clId="Web-{D54D95E0-DA41-416C-895F-4D6C4C93C146}" dt="2023-04-04T21:30:22.052" v="0"/>
      <pc:docMkLst>
        <pc:docMk/>
      </pc:docMkLst>
      <pc:sldChg chg="addCm">
        <pc:chgData name="Derek Morgia" userId="S::dmorgia2020@fit.edu::80b2e539-79ed-425e-815a-1811b7b1f5d8" providerId="AD" clId="Web-{D54D95E0-DA41-416C-895F-4D6C4C93C146}" dt="2023-04-04T21:30:22.052" v="0"/>
        <pc:sldMkLst>
          <pc:docMk/>
          <pc:sldMk cId="0" sldId="256"/>
        </pc:sldMkLst>
      </pc:sldChg>
    </pc:docChg>
  </pc:docChgLst>
  <pc:docChgLst>
    <pc:chgData name="Justin Ball" userId="S::jball2019@fit.edu::8f0d9138-e814-45fc-854e-a780ea7ec134" providerId="AD" clId="Web-{F45838C0-7887-4C80-B511-C2BD6059555D}"/>
    <pc:docChg chg="modSld">
      <pc:chgData name="Justin Ball" userId="S::jball2019@fit.edu::8f0d9138-e814-45fc-854e-a780ea7ec134" providerId="AD" clId="Web-{F45838C0-7887-4C80-B511-C2BD6059555D}" dt="2023-04-03T21:48:14.908" v="12" actId="1076"/>
      <pc:docMkLst>
        <pc:docMk/>
      </pc:docMkLst>
      <pc:sldChg chg="addSp modSp">
        <pc:chgData name="Justin Ball" userId="S::jball2019@fit.edu::8f0d9138-e814-45fc-854e-a780ea7ec134" providerId="AD" clId="Web-{F45838C0-7887-4C80-B511-C2BD6059555D}" dt="2023-04-03T21:48:14.908" v="12" actId="1076"/>
        <pc:sldMkLst>
          <pc:docMk/>
          <pc:sldMk cId="0" sldId="256"/>
        </pc:sldMkLst>
        <pc:spChg chg="mod">
          <ac:chgData name="Justin Ball" userId="S::jball2019@fit.edu::8f0d9138-e814-45fc-854e-a780ea7ec134" providerId="AD" clId="Web-{F45838C0-7887-4C80-B511-C2BD6059555D}" dt="2023-04-03T21:46:52.469" v="9" actId="20577"/>
          <ac:spMkLst>
            <pc:docMk/>
            <pc:sldMk cId="0" sldId="256"/>
            <ac:spMk id="2" creationId="{34F060AD-302E-AE8C-ABD8-DB71BD2A2189}"/>
          </ac:spMkLst>
        </pc:spChg>
        <pc:spChg chg="mod">
          <ac:chgData name="Justin Ball" userId="S::jball2019@fit.edu::8f0d9138-e814-45fc-854e-a780ea7ec134" providerId="AD" clId="Web-{F45838C0-7887-4C80-B511-C2BD6059555D}" dt="2023-04-03T21:46:57.985" v="10" actId="20577"/>
          <ac:spMkLst>
            <pc:docMk/>
            <pc:sldMk cId="0" sldId="256"/>
            <ac:spMk id="5" creationId="{42CFE166-5EAA-7081-F968-2A0BB1D70C5A}"/>
          </ac:spMkLst>
        </pc:spChg>
        <pc:spChg chg="mod">
          <ac:chgData name="Justin Ball" userId="S::jball2019@fit.edu::8f0d9138-e814-45fc-854e-a780ea7ec134" providerId="AD" clId="Web-{F45838C0-7887-4C80-B511-C2BD6059555D}" dt="2023-04-03T21:46:28.281" v="5" actId="20577"/>
          <ac:spMkLst>
            <pc:docMk/>
            <pc:sldMk cId="0" sldId="256"/>
            <ac:spMk id="6" creationId="{8E34AD34-D521-4B91-8C8E-D02CA571632A}"/>
          </ac:spMkLst>
        </pc:spChg>
        <pc:spChg chg="mod">
          <ac:chgData name="Justin Ball" userId="S::jball2019@fit.edu::8f0d9138-e814-45fc-854e-a780ea7ec134" providerId="AD" clId="Web-{F45838C0-7887-4C80-B511-C2BD6059555D}" dt="2023-04-03T21:46:23.140" v="4" actId="20577"/>
          <ac:spMkLst>
            <pc:docMk/>
            <pc:sldMk cId="0" sldId="256"/>
            <ac:spMk id="10" creationId="{B8F9B6D4-0796-4CCE-A123-A2F4A63B6AE4}"/>
          </ac:spMkLst>
        </pc:spChg>
        <pc:spChg chg="mod">
          <ac:chgData name="Justin Ball" userId="S::jball2019@fit.edu::8f0d9138-e814-45fc-854e-a780ea7ec134" providerId="AD" clId="Web-{F45838C0-7887-4C80-B511-C2BD6059555D}" dt="2023-04-03T21:46:33.093" v="6" actId="20577"/>
          <ac:spMkLst>
            <pc:docMk/>
            <pc:sldMk cId="0" sldId="256"/>
            <ac:spMk id="11" creationId="{B255160D-924C-4F37-97C3-572097DB3130}"/>
          </ac:spMkLst>
        </pc:spChg>
        <pc:spChg chg="mod">
          <ac:chgData name="Justin Ball" userId="S::jball2019@fit.edu::8f0d9138-e814-45fc-854e-a780ea7ec134" providerId="AD" clId="Web-{F45838C0-7887-4C80-B511-C2BD6059555D}" dt="2023-04-03T21:46:39.125" v="7" actId="20577"/>
          <ac:spMkLst>
            <pc:docMk/>
            <pc:sldMk cId="0" sldId="256"/>
            <ac:spMk id="13" creationId="{1AED01A2-DC7D-4BF3-BF0C-6BD9449FDD86}"/>
          </ac:spMkLst>
        </pc:spChg>
        <pc:spChg chg="mod">
          <ac:chgData name="Justin Ball" userId="S::jball2019@fit.edu::8f0d9138-e814-45fc-854e-a780ea7ec134" providerId="AD" clId="Web-{F45838C0-7887-4C80-B511-C2BD6059555D}" dt="2023-04-03T21:46:45.547" v="8" actId="20577"/>
          <ac:spMkLst>
            <pc:docMk/>
            <pc:sldMk cId="0" sldId="256"/>
            <ac:spMk id="18" creationId="{5644BFC3-49E5-422A-8D55-0F21958516B5}"/>
          </ac:spMkLst>
        </pc:spChg>
        <pc:picChg chg="add mod">
          <ac:chgData name="Justin Ball" userId="S::jball2019@fit.edu::8f0d9138-e814-45fc-854e-a780ea7ec134" providerId="AD" clId="Web-{F45838C0-7887-4C80-B511-C2BD6059555D}" dt="2023-04-03T21:47:14.907" v="11" actId="1076"/>
          <ac:picMkLst>
            <pc:docMk/>
            <pc:sldMk cId="0" sldId="256"/>
            <ac:picMk id="7" creationId="{693CF26E-32ED-4007-6F50-FBE154A221CA}"/>
          </ac:picMkLst>
        </pc:picChg>
        <pc:picChg chg="mod">
          <ac:chgData name="Justin Ball" userId="S::jball2019@fit.edu::8f0d9138-e814-45fc-854e-a780ea7ec134" providerId="AD" clId="Web-{F45838C0-7887-4C80-B511-C2BD6059555D}" dt="2023-04-03T21:45:19.654" v="3" actId="1076"/>
          <ac:picMkLst>
            <pc:docMk/>
            <pc:sldMk cId="0" sldId="256"/>
            <ac:picMk id="17" creationId="{B5EA079B-D84B-47B8-AF82-4741B856B666}"/>
          </ac:picMkLst>
        </pc:picChg>
        <pc:picChg chg="mod">
          <ac:chgData name="Justin Ball" userId="S::jball2019@fit.edu::8f0d9138-e814-45fc-854e-a780ea7ec134" providerId="AD" clId="Web-{F45838C0-7887-4C80-B511-C2BD6059555D}" dt="2023-04-03T21:48:14.908" v="12" actId="1076"/>
          <ac:picMkLst>
            <pc:docMk/>
            <pc:sldMk cId="0" sldId="256"/>
            <ac:picMk id="1026" creationId="{758F048E-53A2-48EE-A0ED-15D77B742A76}"/>
          </ac:picMkLst>
        </pc:picChg>
      </pc:sldChg>
    </pc:docChg>
  </pc:docChgLst>
  <pc:docChgLst>
    <pc:chgData name="Blake Pegrum" userId="S::bpegrum2019@fit.edu::09ecb3e8-df7b-4883-95af-a8914f32d159" providerId="AD" clId="Web-{6C828A71-7A1D-4971-85D5-85913EFC0D22}"/>
    <pc:docChg chg="modSld">
      <pc:chgData name="Blake Pegrum" userId="S::bpegrum2019@fit.edu::09ecb3e8-df7b-4883-95af-a8914f32d159" providerId="AD" clId="Web-{6C828A71-7A1D-4971-85D5-85913EFC0D22}" dt="2023-04-04T01:07:43.458" v="232" actId="20577"/>
      <pc:docMkLst>
        <pc:docMk/>
      </pc:docMkLst>
      <pc:sldChg chg="addSp delSp modSp">
        <pc:chgData name="Blake Pegrum" userId="S::bpegrum2019@fit.edu::09ecb3e8-df7b-4883-95af-a8914f32d159" providerId="AD" clId="Web-{6C828A71-7A1D-4971-85D5-85913EFC0D22}" dt="2023-04-04T01:07:43.458" v="232" actId="20577"/>
        <pc:sldMkLst>
          <pc:docMk/>
          <pc:sldMk cId="0" sldId="256"/>
        </pc:sldMkLst>
        <pc:spChg chg="mod">
          <ac:chgData name="Blake Pegrum" userId="S::bpegrum2019@fit.edu::09ecb3e8-df7b-4883-95af-a8914f32d159" providerId="AD" clId="Web-{6C828A71-7A1D-4971-85D5-85913EFC0D22}" dt="2023-04-04T01:07:43.458" v="232" actId="20577"/>
          <ac:spMkLst>
            <pc:docMk/>
            <pc:sldMk cId="0" sldId="256"/>
            <ac:spMk id="2" creationId="{34F060AD-302E-AE8C-ABD8-DB71BD2A2189}"/>
          </ac:spMkLst>
        </pc:spChg>
        <pc:spChg chg="mod">
          <ac:chgData name="Blake Pegrum" userId="S::bpegrum2019@fit.edu::09ecb3e8-df7b-4883-95af-a8914f32d159" providerId="AD" clId="Web-{6C828A71-7A1D-4971-85D5-85913EFC0D22}" dt="2023-04-04T01:06:11.768" v="122" actId="20577"/>
          <ac:spMkLst>
            <pc:docMk/>
            <pc:sldMk cId="0" sldId="256"/>
            <ac:spMk id="5" creationId="{42CFE166-5EAA-7081-F968-2A0BB1D70C5A}"/>
          </ac:spMkLst>
        </pc:spChg>
        <pc:picChg chg="add mod modCrop">
          <ac:chgData name="Blake Pegrum" userId="S::bpegrum2019@fit.edu::09ecb3e8-df7b-4883-95af-a8914f32d159" providerId="AD" clId="Web-{6C828A71-7A1D-4971-85D5-85913EFC0D22}" dt="2023-04-04T01:03:37.873" v="8" actId="14100"/>
          <ac:picMkLst>
            <pc:docMk/>
            <pc:sldMk cId="0" sldId="256"/>
            <ac:picMk id="9" creationId="{896FF3FF-256D-095E-C4D7-EDA8B38AD495}"/>
          </ac:picMkLst>
        </pc:picChg>
        <pc:picChg chg="add mod modCrop">
          <ac:chgData name="Blake Pegrum" userId="S::bpegrum2019@fit.edu::09ecb3e8-df7b-4883-95af-a8914f32d159" providerId="AD" clId="Web-{6C828A71-7A1D-4971-85D5-85913EFC0D22}" dt="2023-04-04T01:06:40.628" v="131" actId="1076"/>
          <ac:picMkLst>
            <pc:docMk/>
            <pc:sldMk cId="0" sldId="256"/>
            <ac:picMk id="12" creationId="{3EA71AE0-C769-6FD3-22EC-8AB496356375}"/>
          </ac:picMkLst>
        </pc:picChg>
        <pc:picChg chg="del">
          <ac:chgData name="Blake Pegrum" userId="S::bpegrum2019@fit.edu::09ecb3e8-df7b-4883-95af-a8914f32d159" providerId="AD" clId="Web-{6C828A71-7A1D-4971-85D5-85913EFC0D22}" dt="2023-04-04T01:03:08.279" v="0"/>
          <ac:picMkLst>
            <pc:docMk/>
            <pc:sldMk cId="0" sldId="256"/>
            <ac:picMk id="1026" creationId="{758F048E-53A2-48EE-A0ED-15D77B742A76}"/>
          </ac:picMkLst>
        </pc:picChg>
      </pc:sldChg>
    </pc:docChg>
  </pc:docChgLst>
  <pc:docChgLst>
    <pc:chgData name="Anderson Goncalves" userId="S::agoncalves2019@fit.edu::294415e8-1f94-487c-93a7-d14d10b4c986" providerId="AD" clId="Web-{61A767E7-4B1C-4D62-B2EC-6D87723203FF}"/>
    <pc:docChg chg="delSld modSld">
      <pc:chgData name="Anderson Goncalves" userId="S::agoncalves2019@fit.edu::294415e8-1f94-487c-93a7-d14d10b4c986" providerId="AD" clId="Web-{61A767E7-4B1C-4D62-B2EC-6D87723203FF}" dt="2023-04-06T00:29:48.405" v="8" actId="1076"/>
      <pc:docMkLst>
        <pc:docMk/>
      </pc:docMkLst>
      <pc:sldChg chg="modSp delCm">
        <pc:chgData name="Anderson Goncalves" userId="S::agoncalves2019@fit.edu::294415e8-1f94-487c-93a7-d14d10b4c986" providerId="AD" clId="Web-{61A767E7-4B1C-4D62-B2EC-6D87723203FF}" dt="2023-04-06T00:29:48.405" v="8" actId="1076"/>
        <pc:sldMkLst>
          <pc:docMk/>
          <pc:sldMk cId="0" sldId="256"/>
        </pc:sldMkLst>
        <pc:spChg chg="mod">
          <ac:chgData name="Anderson Goncalves" userId="S::agoncalves2019@fit.edu::294415e8-1f94-487c-93a7-d14d10b4c986" providerId="AD" clId="Web-{61A767E7-4B1C-4D62-B2EC-6D87723203FF}" dt="2023-04-06T00:29:48.405" v="8" actId="1076"/>
          <ac:spMkLst>
            <pc:docMk/>
            <pc:sldMk cId="0" sldId="256"/>
            <ac:spMk id="50" creationId="{00000000-0000-0000-0000-000000000000}"/>
          </ac:spMkLst>
        </pc:spChg>
      </pc:sldChg>
      <pc:sldChg chg="del">
        <pc:chgData name="Anderson Goncalves" userId="S::agoncalves2019@fit.edu::294415e8-1f94-487c-93a7-d14d10b4c986" providerId="AD" clId="Web-{61A767E7-4B1C-4D62-B2EC-6D87723203FF}" dt="2023-04-06T00:29:34.029" v="6"/>
        <pc:sldMkLst>
          <pc:docMk/>
          <pc:sldMk cId="0" sldId="257"/>
        </pc:sldMkLst>
      </pc:sldChg>
      <pc:sldChg chg="del">
        <pc:chgData name="Anderson Goncalves" userId="S::agoncalves2019@fit.edu::294415e8-1f94-487c-93a7-d14d10b4c986" providerId="AD" clId="Web-{61A767E7-4B1C-4D62-B2EC-6D87723203FF}" dt="2023-04-06T00:29:39.748" v="7"/>
        <pc:sldMkLst>
          <pc:docMk/>
          <pc:sldMk cId="563146933" sldId="258"/>
        </pc:sldMkLst>
      </pc:sldChg>
    </pc:docChg>
  </pc:docChgLst>
  <pc:docChgLst>
    <pc:chgData name="Justin Ball" userId="S::jball2019@fit.edu::8f0d9138-e814-45fc-854e-a780ea7ec134" providerId="AD" clId="Web-{360F90DA-EF1D-4250-9E09-60A80ADCB23B}"/>
    <pc:docChg chg="modSld">
      <pc:chgData name="Justin Ball" userId="S::jball2019@fit.edu::8f0d9138-e814-45fc-854e-a780ea7ec134" providerId="AD" clId="Web-{360F90DA-EF1D-4250-9E09-60A80ADCB23B}" dt="2023-04-04T16:38:01.804" v="8" actId="14100"/>
      <pc:docMkLst>
        <pc:docMk/>
      </pc:docMkLst>
      <pc:sldChg chg="addSp delSp modSp">
        <pc:chgData name="Justin Ball" userId="S::jball2019@fit.edu::8f0d9138-e814-45fc-854e-a780ea7ec134" providerId="AD" clId="Web-{360F90DA-EF1D-4250-9E09-60A80ADCB23B}" dt="2023-04-04T16:38:01.804" v="8" actId="14100"/>
        <pc:sldMkLst>
          <pc:docMk/>
          <pc:sldMk cId="0" sldId="256"/>
        </pc:sldMkLst>
        <pc:picChg chg="del">
          <ac:chgData name="Justin Ball" userId="S::jball2019@fit.edu::8f0d9138-e814-45fc-854e-a780ea7ec134" providerId="AD" clId="Web-{360F90DA-EF1D-4250-9E09-60A80ADCB23B}" dt="2023-04-04T16:37:04.254" v="0"/>
          <ac:picMkLst>
            <pc:docMk/>
            <pc:sldMk cId="0" sldId="256"/>
            <ac:picMk id="17" creationId="{B5EA079B-D84B-47B8-AF82-4741B856B666}"/>
          </ac:picMkLst>
        </pc:picChg>
        <pc:picChg chg="add mod">
          <ac:chgData name="Justin Ball" userId="S::jball2019@fit.edu::8f0d9138-e814-45fc-854e-a780ea7ec134" providerId="AD" clId="Web-{360F90DA-EF1D-4250-9E09-60A80ADCB23B}" dt="2023-04-04T16:38:01.804" v="8" actId="14100"/>
          <ac:picMkLst>
            <pc:docMk/>
            <pc:sldMk cId="0" sldId="256"/>
            <ac:picMk id="20" creationId="{2DC4D4CF-D559-0743-FF58-19262D98784C}"/>
          </ac:picMkLst>
        </pc:picChg>
      </pc:sldChg>
    </pc:docChg>
  </pc:docChgLst>
  <pc:docChgLst>
    <pc:chgData name="Anderson Goncalves" userId="S::agoncalves2019@fit.edu::294415e8-1f94-487c-93a7-d14d10b4c986" providerId="AD" clId="Web-{92278FA2-85A0-4F9D-916B-2D65AE574AFC}"/>
    <pc:docChg chg="modSld">
      <pc:chgData name="Anderson Goncalves" userId="S::agoncalves2019@fit.edu::294415e8-1f94-487c-93a7-d14d10b4c986" providerId="AD" clId="Web-{92278FA2-85A0-4F9D-916B-2D65AE574AFC}" dt="2023-03-31T20:17:16.510" v="25" actId="20577"/>
      <pc:docMkLst>
        <pc:docMk/>
      </pc:docMkLst>
      <pc:sldChg chg="addSp modSp">
        <pc:chgData name="Anderson Goncalves" userId="S::agoncalves2019@fit.edu::294415e8-1f94-487c-93a7-d14d10b4c986" providerId="AD" clId="Web-{92278FA2-85A0-4F9D-916B-2D65AE574AFC}" dt="2023-03-31T20:17:16.510" v="25" actId="20577"/>
        <pc:sldMkLst>
          <pc:docMk/>
          <pc:sldMk cId="0" sldId="256"/>
        </pc:sldMkLst>
        <pc:spChg chg="add mod">
          <ac:chgData name="Anderson Goncalves" userId="S::agoncalves2019@fit.edu::294415e8-1f94-487c-93a7-d14d10b4c986" providerId="AD" clId="Web-{92278FA2-85A0-4F9D-916B-2D65AE574AFC}" dt="2023-03-31T20:17:16.510" v="25" actId="20577"/>
          <ac:spMkLst>
            <pc:docMk/>
            <pc:sldMk cId="0" sldId="256"/>
            <ac:spMk id="2" creationId="{34F060AD-302E-AE8C-ABD8-DB71BD2A2189}"/>
          </ac:spMkLst>
        </pc:spChg>
        <pc:spChg chg="mod">
          <ac:chgData name="Anderson Goncalves" userId="S::agoncalves2019@fit.edu::294415e8-1f94-487c-93a7-d14d10b4c986" providerId="AD" clId="Web-{92278FA2-85A0-4F9D-916B-2D65AE574AFC}" dt="2023-03-31T20:16:23.915" v="9" actId="20577"/>
          <ac:spMkLst>
            <pc:docMk/>
            <pc:sldMk cId="0" sldId="256"/>
            <ac:spMk id="18" creationId="{5644BFC3-49E5-422A-8D55-0F21958516B5}"/>
          </ac:spMkLst>
        </pc:spChg>
      </pc:sldChg>
    </pc:docChg>
  </pc:docChgLst>
  <pc:docChgLst>
    <pc:chgData name="Blake Pegrum" userId="S::bpegrum2019@fit.edu::09ecb3e8-df7b-4883-95af-a8914f32d159" providerId="AD" clId="Web-{C9974266-C7DA-45E0-ABE4-D7044F2DDB83}"/>
    <pc:docChg chg="modSld">
      <pc:chgData name="Blake Pegrum" userId="S::bpegrum2019@fit.edu::09ecb3e8-df7b-4883-95af-a8914f32d159" providerId="AD" clId="Web-{C9974266-C7DA-45E0-ABE4-D7044F2DDB83}" dt="2023-04-06T00:27:02.098" v="12" actId="20577"/>
      <pc:docMkLst>
        <pc:docMk/>
      </pc:docMkLst>
      <pc:sldChg chg="modSp">
        <pc:chgData name="Blake Pegrum" userId="S::bpegrum2019@fit.edu::09ecb3e8-df7b-4883-95af-a8914f32d159" providerId="AD" clId="Web-{C9974266-C7DA-45E0-ABE4-D7044F2DDB83}" dt="2023-04-06T00:27:02.098" v="12" actId="20577"/>
        <pc:sldMkLst>
          <pc:docMk/>
          <pc:sldMk cId="0" sldId="256"/>
        </pc:sldMkLst>
        <pc:spChg chg="mod">
          <ac:chgData name="Blake Pegrum" userId="S::bpegrum2019@fit.edu::09ecb3e8-df7b-4883-95af-a8914f32d159" providerId="AD" clId="Web-{C9974266-C7DA-45E0-ABE4-D7044F2DDB83}" dt="2023-04-06T00:26:57.129" v="10" actId="20577"/>
          <ac:spMkLst>
            <pc:docMk/>
            <pc:sldMk cId="0" sldId="256"/>
            <ac:spMk id="6" creationId="{8E34AD34-D521-4B91-8C8E-D02CA571632A}"/>
          </ac:spMkLst>
        </pc:spChg>
        <pc:spChg chg="mod">
          <ac:chgData name="Blake Pegrum" userId="S::bpegrum2019@fit.edu::09ecb3e8-df7b-4883-95af-a8914f32d159" providerId="AD" clId="Web-{C9974266-C7DA-45E0-ABE4-D7044F2DDB83}" dt="2023-04-06T00:26:50.098" v="9" actId="20577"/>
          <ac:spMkLst>
            <pc:docMk/>
            <pc:sldMk cId="0" sldId="256"/>
            <ac:spMk id="10" creationId="{B8F9B6D4-0796-4CCE-A123-A2F4A63B6AE4}"/>
          </ac:spMkLst>
        </pc:spChg>
        <pc:spChg chg="mod">
          <ac:chgData name="Blake Pegrum" userId="S::bpegrum2019@fit.edu::09ecb3e8-df7b-4883-95af-a8914f32d159" providerId="AD" clId="Web-{C9974266-C7DA-45E0-ABE4-D7044F2DDB83}" dt="2023-04-06T00:26:59.583" v="11" actId="20577"/>
          <ac:spMkLst>
            <pc:docMk/>
            <pc:sldMk cId="0" sldId="256"/>
            <ac:spMk id="11" creationId="{B255160D-924C-4F37-97C3-572097DB3130}"/>
          </ac:spMkLst>
        </pc:spChg>
        <pc:spChg chg="mod">
          <ac:chgData name="Blake Pegrum" userId="S::bpegrum2019@fit.edu::09ecb3e8-df7b-4883-95af-a8914f32d159" providerId="AD" clId="Web-{C9974266-C7DA-45E0-ABE4-D7044F2DDB83}" dt="2023-04-06T00:27:02.098" v="12" actId="20577"/>
          <ac:spMkLst>
            <pc:docMk/>
            <pc:sldMk cId="0" sldId="256"/>
            <ac:spMk id="13" creationId="{1AED01A2-DC7D-4BF3-BF0C-6BD9449FDD86}"/>
          </ac:spMkLst>
        </pc:spChg>
      </pc:sldChg>
    </pc:docChg>
  </pc:docChgLst>
  <pc:docChgLst>
    <pc:chgData name="Anderson Goncalves" userId="S::agoncalves2019@fit.edu::294415e8-1f94-487c-93a7-d14d10b4c986" providerId="AD" clId="Web-{98DBF2DA-A2D8-4ECE-A540-CE73B5A48946}"/>
    <pc:docChg chg="">
      <pc:chgData name="Anderson Goncalves" userId="S::agoncalves2019@fit.edu::294415e8-1f94-487c-93a7-d14d10b4c986" providerId="AD" clId="Web-{98DBF2DA-A2D8-4ECE-A540-CE73B5A48946}" dt="2023-04-04T21:12:46.211" v="1"/>
      <pc:docMkLst>
        <pc:docMk/>
      </pc:docMkLst>
      <pc:sldChg chg="addCm">
        <pc:chgData name="Anderson Goncalves" userId="S::agoncalves2019@fit.edu::294415e8-1f94-487c-93a7-d14d10b4c986" providerId="AD" clId="Web-{98DBF2DA-A2D8-4ECE-A540-CE73B5A48946}" dt="2023-04-04T21:12:46.211" v="1"/>
        <pc:sldMkLst>
          <pc:docMk/>
          <pc:sldMk cId="0" sldId="256"/>
        </pc:sldMkLst>
      </pc:sldChg>
    </pc:docChg>
  </pc:docChgLst>
  <pc:docChgLst>
    <pc:chgData name="Blake Pegrum" userId="S::bpegrum2019@fit.edu::09ecb3e8-df7b-4883-95af-a8914f32d159" providerId="AD" clId="Web-{31D83CC8-519C-4AB2-9B4E-10B802EF12CE}"/>
    <pc:docChg chg="modSld">
      <pc:chgData name="Blake Pegrum" userId="S::bpegrum2019@fit.edu::09ecb3e8-df7b-4883-95af-a8914f32d159" providerId="AD" clId="Web-{31D83CC8-519C-4AB2-9B4E-10B802EF12CE}" dt="2023-04-04T01:42:10.864" v="16" actId="20577"/>
      <pc:docMkLst>
        <pc:docMk/>
      </pc:docMkLst>
      <pc:sldChg chg="modSp addCm">
        <pc:chgData name="Blake Pegrum" userId="S::bpegrum2019@fit.edu::09ecb3e8-df7b-4883-95af-a8914f32d159" providerId="AD" clId="Web-{31D83CC8-519C-4AB2-9B4E-10B802EF12CE}" dt="2023-04-04T01:42:10.864" v="16" actId="20577"/>
        <pc:sldMkLst>
          <pc:docMk/>
          <pc:sldMk cId="0" sldId="256"/>
        </pc:sldMkLst>
        <pc:spChg chg="mod">
          <ac:chgData name="Blake Pegrum" userId="S::bpegrum2019@fit.edu::09ecb3e8-df7b-4883-95af-a8914f32d159" providerId="AD" clId="Web-{31D83CC8-519C-4AB2-9B4E-10B802EF12CE}" dt="2023-04-04T01:42:10.864" v="16" actId="20577"/>
          <ac:spMkLst>
            <pc:docMk/>
            <pc:sldMk cId="0" sldId="256"/>
            <ac:spMk id="5" creationId="{42CFE166-5EAA-7081-F968-2A0BB1D70C5A}"/>
          </ac:spMkLst>
        </pc:spChg>
      </pc:sldChg>
    </pc:docChg>
  </pc:docChgLst>
  <pc:docChgLst>
    <pc:chgData name="Blake Pegrum" userId="S::bpegrum2019@fit.edu::09ecb3e8-df7b-4883-95af-a8914f32d159" providerId="AD" clId="Web-{709BACD3-DD37-4A6C-AF7D-61FF9BD5CFC3}"/>
    <pc:docChg chg="modSld">
      <pc:chgData name="Blake Pegrum" userId="S::bpegrum2019@fit.edu::09ecb3e8-df7b-4883-95af-a8914f32d159" providerId="AD" clId="Web-{709BACD3-DD37-4A6C-AF7D-61FF9BD5CFC3}" dt="2023-04-06T00:23:03.824" v="25" actId="1076"/>
      <pc:docMkLst>
        <pc:docMk/>
      </pc:docMkLst>
      <pc:sldChg chg="addSp delSp modSp">
        <pc:chgData name="Blake Pegrum" userId="S::bpegrum2019@fit.edu::09ecb3e8-df7b-4883-95af-a8914f32d159" providerId="AD" clId="Web-{709BACD3-DD37-4A6C-AF7D-61FF9BD5CFC3}" dt="2023-04-06T00:23:03.824" v="25" actId="1076"/>
        <pc:sldMkLst>
          <pc:docMk/>
          <pc:sldMk cId="0" sldId="256"/>
        </pc:sldMkLst>
        <pc:picChg chg="add del mod">
          <ac:chgData name="Blake Pegrum" userId="S::bpegrum2019@fit.edu::09ecb3e8-df7b-4883-95af-a8914f32d159" providerId="AD" clId="Web-{709BACD3-DD37-4A6C-AF7D-61FF9BD5CFC3}" dt="2023-04-06T00:21:46.666" v="4"/>
          <ac:picMkLst>
            <pc:docMk/>
            <pc:sldMk cId="0" sldId="256"/>
            <ac:picMk id="16" creationId="{FE0BD425-0843-0E04-C5F4-98535EE770D9}"/>
          </ac:picMkLst>
        </pc:picChg>
        <pc:picChg chg="del mod">
          <ac:chgData name="Blake Pegrum" userId="S::bpegrum2019@fit.edu::09ecb3e8-df7b-4883-95af-a8914f32d159" providerId="AD" clId="Web-{709BACD3-DD37-4A6C-AF7D-61FF9BD5CFC3}" dt="2023-04-06T00:21:29.556" v="1"/>
          <ac:picMkLst>
            <pc:docMk/>
            <pc:sldMk cId="0" sldId="256"/>
            <ac:picMk id="20" creationId="{BA9369D4-93C9-6537-F61F-20F09B8B46A2}"/>
          </ac:picMkLst>
        </pc:picChg>
        <pc:picChg chg="add mod modCrop">
          <ac:chgData name="Blake Pegrum" userId="S::bpegrum2019@fit.edu::09ecb3e8-df7b-4883-95af-a8914f32d159" providerId="AD" clId="Web-{709BACD3-DD37-4A6C-AF7D-61FF9BD5CFC3}" dt="2023-04-06T00:23:03.824" v="25" actId="1076"/>
          <ac:picMkLst>
            <pc:docMk/>
            <pc:sldMk cId="0" sldId="256"/>
            <ac:picMk id="21" creationId="{F82D5DA9-34BD-F7DC-A4EF-6EB229884828}"/>
          </ac:picMkLst>
        </pc:picChg>
      </pc:sldChg>
    </pc:docChg>
  </pc:docChgLst>
  <pc:docChgLst>
    <pc:chgData name="Anderson Goncalves" userId="S::agoncalves2019@fit.edu::294415e8-1f94-487c-93a7-d14d10b4c986" providerId="AD" clId="Web-{71321191-84CD-47B2-A7C5-389BC546F3FD}"/>
    <pc:docChg chg="modSld">
      <pc:chgData name="Anderson Goncalves" userId="S::agoncalves2019@fit.edu::294415e8-1f94-487c-93a7-d14d10b4c986" providerId="AD" clId="Web-{71321191-84CD-47B2-A7C5-389BC546F3FD}" dt="2023-04-06T00:17:21.311" v="1" actId="20577"/>
      <pc:docMkLst>
        <pc:docMk/>
      </pc:docMkLst>
      <pc:sldChg chg="modSp">
        <pc:chgData name="Anderson Goncalves" userId="S::agoncalves2019@fit.edu::294415e8-1f94-487c-93a7-d14d10b4c986" providerId="AD" clId="Web-{71321191-84CD-47B2-A7C5-389BC546F3FD}" dt="2023-04-06T00:17:21.311" v="1" actId="20577"/>
        <pc:sldMkLst>
          <pc:docMk/>
          <pc:sldMk cId="0" sldId="256"/>
        </pc:sldMkLst>
        <pc:spChg chg="mod">
          <ac:chgData name="Anderson Goncalves" userId="S::agoncalves2019@fit.edu::294415e8-1f94-487c-93a7-d14d10b4c986" providerId="AD" clId="Web-{71321191-84CD-47B2-A7C5-389BC546F3FD}" dt="2023-04-06T00:17:21.311" v="1" actId="20577"/>
          <ac:spMkLst>
            <pc:docMk/>
            <pc:sldMk cId="0" sldId="256"/>
            <ac:spMk id="10" creationId="{B8F9B6D4-0796-4CCE-A123-A2F4A63B6AE4}"/>
          </ac:spMkLst>
        </pc:spChg>
      </pc:sldChg>
    </pc:docChg>
  </pc:docChgLst>
  <pc:docChgLst>
    <pc:chgData name="Blake Pegrum" userId="S::bpegrum2019@fit.edu::09ecb3e8-df7b-4883-95af-a8914f32d159" providerId="AD" clId="Web-{E07E5750-59EA-4E40-B01A-714D7048ACA9}"/>
    <pc:docChg chg="modSld">
      <pc:chgData name="Blake Pegrum" userId="S::bpegrum2019@fit.edu::09ecb3e8-df7b-4883-95af-a8914f32d159" providerId="AD" clId="Web-{E07E5750-59EA-4E40-B01A-714D7048ACA9}" dt="2023-04-04T01:37:23.739" v="60" actId="20577"/>
      <pc:docMkLst>
        <pc:docMk/>
      </pc:docMkLst>
      <pc:sldChg chg="addSp delSp modSp">
        <pc:chgData name="Blake Pegrum" userId="S::bpegrum2019@fit.edu::09ecb3e8-df7b-4883-95af-a8914f32d159" providerId="AD" clId="Web-{E07E5750-59EA-4E40-B01A-714D7048ACA9}" dt="2023-04-04T01:37:23.739" v="60" actId="20577"/>
        <pc:sldMkLst>
          <pc:docMk/>
          <pc:sldMk cId="0" sldId="256"/>
        </pc:sldMkLst>
        <pc:spChg chg="mod">
          <ac:chgData name="Blake Pegrum" userId="S::bpegrum2019@fit.edu::09ecb3e8-df7b-4883-95af-a8914f32d159" providerId="AD" clId="Web-{E07E5750-59EA-4E40-B01A-714D7048ACA9}" dt="2023-04-04T01:34:52.923" v="19" actId="14100"/>
          <ac:spMkLst>
            <pc:docMk/>
            <pc:sldMk cId="0" sldId="256"/>
            <ac:spMk id="2" creationId="{34F060AD-302E-AE8C-ABD8-DB71BD2A2189}"/>
          </ac:spMkLst>
        </pc:spChg>
        <pc:spChg chg="mod">
          <ac:chgData name="Blake Pegrum" userId="S::bpegrum2019@fit.edu::09ecb3e8-df7b-4883-95af-a8914f32d159" providerId="AD" clId="Web-{E07E5750-59EA-4E40-B01A-714D7048ACA9}" dt="2023-04-04T01:37:23.739" v="60" actId="20577"/>
          <ac:spMkLst>
            <pc:docMk/>
            <pc:sldMk cId="0" sldId="256"/>
            <ac:spMk id="5" creationId="{42CFE166-5EAA-7081-F968-2A0BB1D70C5A}"/>
          </ac:spMkLst>
        </pc:spChg>
        <pc:spChg chg="mod">
          <ac:chgData name="Blake Pegrum" userId="S::bpegrum2019@fit.edu::09ecb3e8-df7b-4883-95af-a8914f32d159" providerId="AD" clId="Web-{E07E5750-59EA-4E40-B01A-714D7048ACA9}" dt="2023-04-04T01:35:11.923" v="23" actId="14100"/>
          <ac:spMkLst>
            <pc:docMk/>
            <pc:sldMk cId="0" sldId="256"/>
            <ac:spMk id="16" creationId="{7FDE83A1-1188-D22C-7959-DA6B3D31E782}"/>
          </ac:spMkLst>
        </pc:spChg>
        <pc:spChg chg="mod">
          <ac:chgData name="Blake Pegrum" userId="S::bpegrum2019@fit.edu::09ecb3e8-df7b-4883-95af-a8914f32d159" providerId="AD" clId="Web-{E07E5750-59EA-4E40-B01A-714D7048ACA9}" dt="2023-04-04T01:35:19.158" v="25" actId="14100"/>
          <ac:spMkLst>
            <pc:docMk/>
            <pc:sldMk cId="0" sldId="256"/>
            <ac:spMk id="18" creationId="{5644BFC3-49E5-422A-8D55-0F21958516B5}"/>
          </ac:spMkLst>
        </pc:spChg>
        <pc:picChg chg="del">
          <ac:chgData name="Blake Pegrum" userId="S::bpegrum2019@fit.edu::09ecb3e8-df7b-4883-95af-a8914f32d159" providerId="AD" clId="Web-{E07E5750-59EA-4E40-B01A-714D7048ACA9}" dt="2023-04-04T01:29:52.946" v="3"/>
          <ac:picMkLst>
            <pc:docMk/>
            <pc:sldMk cId="0" sldId="256"/>
            <ac:picMk id="7" creationId="{693CF26E-32ED-4007-6F50-FBE154A221CA}"/>
          </ac:picMkLst>
        </pc:picChg>
        <pc:picChg chg="add del mod">
          <ac:chgData name="Blake Pegrum" userId="S::bpegrum2019@fit.edu::09ecb3e8-df7b-4883-95af-a8914f32d159" providerId="AD" clId="Web-{E07E5750-59EA-4E40-B01A-714D7048ACA9}" dt="2023-04-04T01:33:37.014" v="8"/>
          <ac:picMkLst>
            <pc:docMk/>
            <pc:sldMk cId="0" sldId="256"/>
            <ac:picMk id="15" creationId="{02341EF4-0D04-DEB3-6447-7275651EA828}"/>
          </ac:picMkLst>
        </pc:picChg>
        <pc:picChg chg="add mod modCrop">
          <ac:chgData name="Blake Pegrum" userId="S::bpegrum2019@fit.edu::09ecb3e8-df7b-4883-95af-a8914f32d159" providerId="AD" clId="Web-{E07E5750-59EA-4E40-B01A-714D7048ACA9}" dt="2023-04-04T01:34:12.312" v="16" actId="1076"/>
          <ac:picMkLst>
            <pc:docMk/>
            <pc:sldMk cId="0" sldId="256"/>
            <ac:picMk id="20" creationId="{1FC86B0C-D665-593E-F8A9-10BC371DE85B}"/>
          </ac:picMkLst>
        </pc:picChg>
      </pc:sldChg>
    </pc:docChg>
  </pc:docChgLst>
  <pc:docChgLst>
    <pc:chgData name="Blake Pegrum" userId="S::bpegrum2019@fit.edu::09ecb3e8-df7b-4883-95af-a8914f32d159" providerId="AD" clId="Web-{D50FD1DF-CD74-4F31-A59A-9C116FB453B8}"/>
    <pc:docChg chg="modSld">
      <pc:chgData name="Blake Pegrum" userId="S::bpegrum2019@fit.edu::09ecb3e8-df7b-4883-95af-a8914f32d159" providerId="AD" clId="Web-{D50FD1DF-CD74-4F31-A59A-9C116FB453B8}" dt="2023-04-04T12:58:53.442" v="11" actId="20577"/>
      <pc:docMkLst>
        <pc:docMk/>
      </pc:docMkLst>
      <pc:sldChg chg="modSp">
        <pc:chgData name="Blake Pegrum" userId="S::bpegrum2019@fit.edu::09ecb3e8-df7b-4883-95af-a8914f32d159" providerId="AD" clId="Web-{D50FD1DF-CD74-4F31-A59A-9C116FB453B8}" dt="2023-04-04T12:58:53.442" v="11" actId="20577"/>
        <pc:sldMkLst>
          <pc:docMk/>
          <pc:sldMk cId="0" sldId="256"/>
        </pc:sldMkLst>
        <pc:spChg chg="mod">
          <ac:chgData name="Blake Pegrum" userId="S::bpegrum2019@fit.edu::09ecb3e8-df7b-4883-95af-a8914f32d159" providerId="AD" clId="Web-{D50FD1DF-CD74-4F31-A59A-9C116FB453B8}" dt="2023-04-04T12:58:53.442" v="11" actId="20577"/>
          <ac:spMkLst>
            <pc:docMk/>
            <pc:sldMk cId="0" sldId="256"/>
            <ac:spMk id="2" creationId="{34F060AD-302E-AE8C-ABD8-DB71BD2A2189}"/>
          </ac:spMkLst>
        </pc:spChg>
      </pc:sldChg>
    </pc:docChg>
  </pc:docChgLst>
  <pc:docChgLst>
    <pc:chgData name="Justin Ball" userId="S::jball2019@fit.edu::8f0d9138-e814-45fc-854e-a780ea7ec134" providerId="AD" clId="Web-{BA0E36FF-4989-4A90-8EA3-FD20A3F74BA0}"/>
    <pc:docChg chg="modSld">
      <pc:chgData name="Justin Ball" userId="S::jball2019@fit.edu::8f0d9138-e814-45fc-854e-a780ea7ec134" providerId="AD" clId="Web-{BA0E36FF-4989-4A90-8EA3-FD20A3F74BA0}" dt="2023-04-04T16:41:07.594" v="6" actId="1076"/>
      <pc:docMkLst>
        <pc:docMk/>
      </pc:docMkLst>
      <pc:sldChg chg="addSp delSp modSp">
        <pc:chgData name="Justin Ball" userId="S::jball2019@fit.edu::8f0d9138-e814-45fc-854e-a780ea7ec134" providerId="AD" clId="Web-{BA0E36FF-4989-4A90-8EA3-FD20A3F74BA0}" dt="2023-04-04T16:41:07.594" v="6" actId="1076"/>
        <pc:sldMkLst>
          <pc:docMk/>
          <pc:sldMk cId="0" sldId="256"/>
        </pc:sldMkLst>
        <pc:spChg chg="mod">
          <ac:chgData name="Justin Ball" userId="S::jball2019@fit.edu::8f0d9138-e814-45fc-854e-a780ea7ec134" providerId="AD" clId="Web-{BA0E36FF-4989-4A90-8EA3-FD20A3F74BA0}" dt="2023-04-04T16:41:07.594" v="6" actId="1076"/>
          <ac:spMkLst>
            <pc:docMk/>
            <pc:sldMk cId="0" sldId="256"/>
            <ac:spMk id="18" creationId="{5644BFC3-49E5-422A-8D55-0F21958516B5}"/>
          </ac:spMkLst>
        </pc:spChg>
        <pc:picChg chg="mod">
          <ac:chgData name="Justin Ball" userId="S::jball2019@fit.edu::8f0d9138-e814-45fc-854e-a780ea7ec134" providerId="AD" clId="Web-{BA0E36FF-4989-4A90-8EA3-FD20A3F74BA0}" dt="2023-04-04T16:40:59.641" v="5" actId="1076"/>
          <ac:picMkLst>
            <pc:docMk/>
            <pc:sldMk cId="0" sldId="256"/>
            <ac:picMk id="9" creationId="{D8EE25F4-118E-D1AB-E80C-2C22742CD13C}"/>
          </ac:picMkLst>
        </pc:picChg>
        <pc:picChg chg="add mod">
          <ac:chgData name="Justin Ball" userId="S::jball2019@fit.edu::8f0d9138-e814-45fc-854e-a780ea7ec134" providerId="AD" clId="Web-{BA0E36FF-4989-4A90-8EA3-FD20A3F74BA0}" dt="2023-04-04T16:40:40.750" v="3" actId="1076"/>
          <ac:picMkLst>
            <pc:docMk/>
            <pc:sldMk cId="0" sldId="256"/>
            <ac:picMk id="17" creationId="{A478DFD0-C0C6-670C-8880-1A420B1DD2B9}"/>
          </ac:picMkLst>
        </pc:picChg>
        <pc:picChg chg="del">
          <ac:chgData name="Justin Ball" userId="S::jball2019@fit.edu::8f0d9138-e814-45fc-854e-a780ea7ec134" providerId="AD" clId="Web-{BA0E36FF-4989-4A90-8EA3-FD20A3F74BA0}" dt="2023-04-04T16:40:15.812" v="0"/>
          <ac:picMkLst>
            <pc:docMk/>
            <pc:sldMk cId="0" sldId="256"/>
            <ac:picMk id="20" creationId="{2DC4D4CF-D559-0743-FF58-19262D98784C}"/>
          </ac:picMkLst>
        </pc:picChg>
      </pc:sldChg>
    </pc:docChg>
  </pc:docChgLst>
  <pc:docChgLst>
    <pc:chgData name="Justin Ball" userId="S::jball2019@fit.edu::8f0d9138-e814-45fc-854e-a780ea7ec134" providerId="AD" clId="Web-{2ED3FD39-0677-4A7C-85F4-A4A99BA2BC9C}"/>
    <pc:docChg chg="modSld">
      <pc:chgData name="Justin Ball" userId="S::jball2019@fit.edu::8f0d9138-e814-45fc-854e-a780ea7ec134" providerId="AD" clId="Web-{2ED3FD39-0677-4A7C-85F4-A4A99BA2BC9C}" dt="2023-04-05T16:45:48.061" v="87" actId="1076"/>
      <pc:docMkLst>
        <pc:docMk/>
      </pc:docMkLst>
      <pc:sldChg chg="addSp delSp modSp">
        <pc:chgData name="Justin Ball" userId="S::jball2019@fit.edu::8f0d9138-e814-45fc-854e-a780ea7ec134" providerId="AD" clId="Web-{2ED3FD39-0677-4A7C-85F4-A4A99BA2BC9C}" dt="2023-04-05T16:45:48.061" v="87" actId="1076"/>
        <pc:sldMkLst>
          <pc:docMk/>
          <pc:sldMk cId="0" sldId="256"/>
        </pc:sldMkLst>
        <pc:spChg chg="mod">
          <ac:chgData name="Justin Ball" userId="S::jball2019@fit.edu::8f0d9138-e814-45fc-854e-a780ea7ec134" providerId="AD" clId="Web-{2ED3FD39-0677-4A7C-85F4-A4A99BA2BC9C}" dt="2023-04-05T16:45:48.061" v="87" actId="1076"/>
          <ac:spMkLst>
            <pc:docMk/>
            <pc:sldMk cId="0" sldId="256"/>
            <ac:spMk id="2" creationId="{34F060AD-302E-AE8C-ABD8-DB71BD2A2189}"/>
          </ac:spMkLst>
        </pc:spChg>
        <pc:spChg chg="mod">
          <ac:chgData name="Justin Ball" userId="S::jball2019@fit.edu::8f0d9138-e814-45fc-854e-a780ea7ec134" providerId="AD" clId="Web-{2ED3FD39-0677-4A7C-85F4-A4A99BA2BC9C}" dt="2023-04-05T16:45:03.731" v="79" actId="20577"/>
          <ac:spMkLst>
            <pc:docMk/>
            <pc:sldMk cId="0" sldId="256"/>
            <ac:spMk id="5" creationId="{42CFE166-5EAA-7081-F968-2A0BB1D70C5A}"/>
          </ac:spMkLst>
        </pc:spChg>
        <pc:spChg chg="add mod">
          <ac:chgData name="Justin Ball" userId="S::jball2019@fit.edu::8f0d9138-e814-45fc-854e-a780ea7ec134" providerId="AD" clId="Web-{2ED3FD39-0677-4A7C-85F4-A4A99BA2BC9C}" dt="2023-04-05T16:43:07.776" v="72" actId="1076"/>
          <ac:spMkLst>
            <pc:docMk/>
            <pc:sldMk cId="0" sldId="256"/>
            <ac:spMk id="9" creationId="{E21129DB-64AF-D92C-D439-417AF8C990B8}"/>
          </ac:spMkLst>
        </pc:spChg>
        <pc:spChg chg="del">
          <ac:chgData name="Justin Ball" userId="S::jball2019@fit.edu::8f0d9138-e814-45fc-854e-a780ea7ec134" providerId="AD" clId="Web-{2ED3FD39-0677-4A7C-85F4-A4A99BA2BC9C}" dt="2023-04-05T16:42:56.728" v="71"/>
          <ac:spMkLst>
            <pc:docMk/>
            <pc:sldMk cId="0" sldId="256"/>
            <ac:spMk id="16" creationId="{7FDE83A1-1188-D22C-7959-DA6B3D31E782}"/>
          </ac:spMkLst>
        </pc:spChg>
      </pc:sldChg>
    </pc:docChg>
  </pc:docChgLst>
  <pc:docChgLst>
    <pc:chgData name="Anderson Goncalves" userId="S::agoncalves2019@fit.edu::294415e8-1f94-487c-93a7-d14d10b4c986" providerId="AD" clId="Web-{E3FC18C6-102C-47D1-89B8-49D745483CFF}"/>
    <pc:docChg chg="modSld">
      <pc:chgData name="Anderson Goncalves" userId="S::agoncalves2019@fit.edu::294415e8-1f94-487c-93a7-d14d10b4c986" providerId="AD" clId="Web-{E3FC18C6-102C-47D1-89B8-49D745483CFF}" dt="2023-04-04T14:35:20.924" v="60"/>
      <pc:docMkLst>
        <pc:docMk/>
      </pc:docMkLst>
      <pc:sldChg chg="modSp addCm modCm">
        <pc:chgData name="Anderson Goncalves" userId="S::agoncalves2019@fit.edu::294415e8-1f94-487c-93a7-d14d10b4c986" providerId="AD" clId="Web-{E3FC18C6-102C-47D1-89B8-49D745483CFF}" dt="2023-04-04T14:35:20.924" v="60"/>
        <pc:sldMkLst>
          <pc:docMk/>
          <pc:sldMk cId="0" sldId="256"/>
        </pc:sldMkLst>
        <pc:spChg chg="mod">
          <ac:chgData name="Anderson Goncalves" userId="S::agoncalves2019@fit.edu::294415e8-1f94-487c-93a7-d14d10b4c986" providerId="AD" clId="Web-{E3FC18C6-102C-47D1-89B8-49D745483CFF}" dt="2023-04-04T14:32:20.107" v="10" actId="20577"/>
          <ac:spMkLst>
            <pc:docMk/>
            <pc:sldMk cId="0" sldId="256"/>
            <ac:spMk id="5" creationId="{42CFE166-5EAA-7081-F968-2A0BB1D70C5A}"/>
          </ac:spMkLst>
        </pc:spChg>
        <pc:spChg chg="mod">
          <ac:chgData name="Anderson Goncalves" userId="S::agoncalves2019@fit.edu::294415e8-1f94-487c-93a7-d14d10b4c986" providerId="AD" clId="Web-{E3FC18C6-102C-47D1-89B8-49D745483CFF}" dt="2023-04-04T14:34:31.298" v="59" actId="20577"/>
          <ac:spMkLst>
            <pc:docMk/>
            <pc:sldMk cId="0" sldId="256"/>
            <ac:spMk id="50" creationId="{00000000-0000-0000-0000-000000000000}"/>
          </ac:spMkLst>
        </pc:spChg>
      </pc:sldChg>
    </pc:docChg>
  </pc:docChgLst>
  <pc:docChgLst>
    <pc:chgData name="Anderson Goncalves" userId="S::agoncalves2019@fit.edu::294415e8-1f94-487c-93a7-d14d10b4c986" providerId="AD" clId="Web-{5667BDBD-B74D-4077-BCD8-36C8A2110ED6}"/>
    <pc:docChg chg="modSld">
      <pc:chgData name="Anderson Goncalves" userId="S::agoncalves2019@fit.edu::294415e8-1f94-487c-93a7-d14d10b4c986" providerId="AD" clId="Web-{5667BDBD-B74D-4077-BCD8-36C8A2110ED6}" dt="2023-04-04T13:55:10.134" v="119" actId="20577"/>
      <pc:docMkLst>
        <pc:docMk/>
      </pc:docMkLst>
      <pc:sldChg chg="addSp delSp modSp addCm delCm modCm">
        <pc:chgData name="Anderson Goncalves" userId="S::agoncalves2019@fit.edu::294415e8-1f94-487c-93a7-d14d10b4c986" providerId="AD" clId="Web-{5667BDBD-B74D-4077-BCD8-36C8A2110ED6}" dt="2023-04-04T13:55:10.134" v="119" actId="20577"/>
        <pc:sldMkLst>
          <pc:docMk/>
          <pc:sldMk cId="0" sldId="256"/>
        </pc:sldMkLst>
        <pc:spChg chg="mod">
          <ac:chgData name="Anderson Goncalves" userId="S::agoncalves2019@fit.edu::294415e8-1f94-487c-93a7-d14d10b4c986" providerId="AD" clId="Web-{5667BDBD-B74D-4077-BCD8-36C8A2110ED6}" dt="2023-04-04T13:55:10.134" v="119" actId="20577"/>
          <ac:spMkLst>
            <pc:docMk/>
            <pc:sldMk cId="0" sldId="256"/>
            <ac:spMk id="5" creationId="{42CFE166-5EAA-7081-F968-2A0BB1D70C5A}"/>
          </ac:spMkLst>
        </pc:spChg>
        <pc:spChg chg="add mod">
          <ac:chgData name="Anderson Goncalves" userId="S::agoncalves2019@fit.edu::294415e8-1f94-487c-93a7-d14d10b4c986" providerId="AD" clId="Web-{5667BDBD-B74D-4077-BCD8-36C8A2110ED6}" dt="2023-04-04T13:35:09.644" v="76" actId="20577"/>
          <ac:spMkLst>
            <pc:docMk/>
            <pc:sldMk cId="0" sldId="256"/>
            <ac:spMk id="15" creationId="{563CDB17-C01C-3BBD-7CFA-E028FAB54DF0}"/>
          </ac:spMkLst>
        </pc:spChg>
        <pc:spChg chg="mod">
          <ac:chgData name="Anderson Goncalves" userId="S::agoncalves2019@fit.edu::294415e8-1f94-487c-93a7-d14d10b4c986" providerId="AD" clId="Web-{5667BDBD-B74D-4077-BCD8-36C8A2110ED6}" dt="2023-04-04T13:49:08.779" v="102" actId="20577"/>
          <ac:spMkLst>
            <pc:docMk/>
            <pc:sldMk cId="0" sldId="256"/>
            <ac:spMk id="18" creationId="{5644BFC3-49E5-422A-8D55-0F21958516B5}"/>
          </ac:spMkLst>
        </pc:spChg>
        <pc:picChg chg="add mod">
          <ac:chgData name="Anderson Goncalves" userId="S::agoncalves2019@fit.edu::294415e8-1f94-487c-93a7-d14d10b4c986" providerId="AD" clId="Web-{5667BDBD-B74D-4077-BCD8-36C8A2110ED6}" dt="2023-04-04T13:34:50.643" v="71" actId="1076"/>
          <ac:picMkLst>
            <pc:docMk/>
            <pc:sldMk cId="0" sldId="256"/>
            <ac:picMk id="7" creationId="{92A4D90E-764A-25F6-2839-5D291A29FEE2}"/>
          </ac:picMkLst>
        </pc:picChg>
        <pc:picChg chg="add del mod">
          <ac:chgData name="Anderson Goncalves" userId="S::agoncalves2019@fit.edu::294415e8-1f94-487c-93a7-d14d10b4c986" providerId="AD" clId="Web-{5667BDBD-B74D-4077-BCD8-36C8A2110ED6}" dt="2023-04-04T13:46:17.961" v="83"/>
          <ac:picMkLst>
            <pc:docMk/>
            <pc:sldMk cId="0" sldId="256"/>
            <ac:picMk id="9" creationId="{896FF3FF-256D-095E-C4D7-EDA8B38AD495}"/>
          </ac:picMkLst>
        </pc:picChg>
        <pc:picChg chg="add del mod">
          <ac:chgData name="Anderson Goncalves" userId="S::agoncalves2019@fit.edu::294415e8-1f94-487c-93a7-d14d10b4c986" providerId="AD" clId="Web-{5667BDBD-B74D-4077-BCD8-36C8A2110ED6}" dt="2023-04-04T13:28:20.006" v="28"/>
          <ac:picMkLst>
            <pc:docMk/>
            <pc:sldMk cId="0" sldId="256"/>
            <ac:picMk id="21" creationId="{4512815D-EFF1-EE67-0D5A-89E72E9E74CD}"/>
          </ac:picMkLst>
        </pc:picChg>
        <pc:picChg chg="add del mod">
          <ac:chgData name="Anderson Goncalves" userId="S::agoncalves2019@fit.edu::294415e8-1f94-487c-93a7-d14d10b4c986" providerId="AD" clId="Web-{5667BDBD-B74D-4077-BCD8-36C8A2110ED6}" dt="2023-04-04T13:28:36.616" v="32"/>
          <ac:picMkLst>
            <pc:docMk/>
            <pc:sldMk cId="0" sldId="256"/>
            <ac:picMk id="22" creationId="{27292921-9738-D4A2-CA16-407274FBD162}"/>
          </ac:picMkLst>
        </pc:picChg>
        <pc:picChg chg="add del mod">
          <ac:chgData name="Anderson Goncalves" userId="S::agoncalves2019@fit.edu::294415e8-1f94-487c-93a7-d14d10b4c986" providerId="AD" clId="Web-{5667BDBD-B74D-4077-BCD8-36C8A2110ED6}" dt="2023-04-04T13:28:35.007" v="31"/>
          <ac:picMkLst>
            <pc:docMk/>
            <pc:sldMk cId="0" sldId="256"/>
            <ac:picMk id="23" creationId="{75E81D6E-5EA6-4EB0-F76A-FE7FD04E358A}"/>
          </ac:picMkLst>
        </pc:picChg>
        <pc:picChg chg="add mod">
          <ac:chgData name="Anderson Goncalves" userId="S::agoncalves2019@fit.edu::294415e8-1f94-487c-93a7-d14d10b4c986" providerId="AD" clId="Web-{5667BDBD-B74D-4077-BCD8-36C8A2110ED6}" dt="2023-04-04T13:34:48.377" v="70" actId="1076"/>
          <ac:picMkLst>
            <pc:docMk/>
            <pc:sldMk cId="0" sldId="256"/>
            <ac:picMk id="26" creationId="{CF7A14E5-9784-FE68-81B1-2785012E1399}"/>
          </ac:picMkLst>
        </pc:picChg>
        <pc:picChg chg="add del">
          <ac:chgData name="Anderson Goncalves" userId="S::agoncalves2019@fit.edu::294415e8-1f94-487c-93a7-d14d10b4c986" providerId="AD" clId="Web-{5667BDBD-B74D-4077-BCD8-36C8A2110ED6}" dt="2023-04-04T13:43:20.065" v="81"/>
          <ac:picMkLst>
            <pc:docMk/>
            <pc:sldMk cId="0" sldId="256"/>
            <ac:picMk id="27" creationId="{31F2F351-0E2B-A3F9-B181-E87D2B8BE2F7}"/>
          </ac:picMkLst>
        </pc:picChg>
        <pc:picChg chg="add del">
          <ac:chgData name="Anderson Goncalves" userId="S::agoncalves2019@fit.edu::294415e8-1f94-487c-93a7-d14d10b4c986" providerId="AD" clId="Web-{5667BDBD-B74D-4077-BCD8-36C8A2110ED6}" dt="2023-04-04T13:43:20.065" v="80"/>
          <ac:picMkLst>
            <pc:docMk/>
            <pc:sldMk cId="0" sldId="256"/>
            <ac:picMk id="28" creationId="{65C1DFF8-E7A9-C612-E905-23B2FB995535}"/>
          </ac:picMkLst>
        </pc:picChg>
        <pc:picChg chg="add mod">
          <ac:chgData name="Anderson Goncalves" userId="S::agoncalves2019@fit.edu::294415e8-1f94-487c-93a7-d14d10b4c986" providerId="AD" clId="Web-{5667BDBD-B74D-4077-BCD8-36C8A2110ED6}" dt="2023-04-04T13:46:37.587" v="90" actId="14100"/>
          <ac:picMkLst>
            <pc:docMk/>
            <pc:sldMk cId="0" sldId="256"/>
            <ac:picMk id="29" creationId="{D783A9C3-8FF9-316A-9ACC-89D09B35F007}"/>
          </ac:picMkLst>
        </pc:picChg>
        <pc:cxnChg chg="mod">
          <ac:chgData name="Anderson Goncalves" userId="S::agoncalves2019@fit.edu::294415e8-1f94-487c-93a7-d14d10b4c986" providerId="AD" clId="Web-{5667BDBD-B74D-4077-BCD8-36C8A2110ED6}" dt="2023-04-04T13:49:37.686" v="104"/>
          <ac:cxnSpMkLst>
            <pc:docMk/>
            <pc:sldMk cId="0" sldId="256"/>
            <ac:cxnSpMk id="4" creationId="{E5B0FB1B-C865-D292-C643-D3C15BF80DF0}"/>
          </ac:cxnSpMkLst>
        </pc:cxnChg>
        <pc:cxnChg chg="add del mod">
          <ac:chgData name="Anderson Goncalves" userId="S::agoncalves2019@fit.edu::294415e8-1f94-487c-93a7-d14d10b4c986" providerId="AD" clId="Web-{5667BDBD-B74D-4077-BCD8-36C8A2110ED6}" dt="2023-04-04T13:29:14.977" v="34"/>
          <ac:cxnSpMkLst>
            <pc:docMk/>
            <pc:sldMk cId="0" sldId="256"/>
            <ac:cxnSpMk id="24" creationId="{2EA2D27F-3263-EFE1-33C8-D79ACF8D9D31}"/>
          </ac:cxnSpMkLst>
        </pc:cxnChg>
        <pc:cxnChg chg="add mod">
          <ac:chgData name="Anderson Goncalves" userId="S::agoncalves2019@fit.edu::294415e8-1f94-487c-93a7-d14d10b4c986" providerId="AD" clId="Web-{5667BDBD-B74D-4077-BCD8-36C8A2110ED6}" dt="2023-04-04T13:30:05.150" v="40" actId="1076"/>
          <ac:cxnSpMkLst>
            <pc:docMk/>
            <pc:sldMk cId="0" sldId="256"/>
            <ac:cxnSpMk id="25" creationId="{29FD5213-CCF8-A78A-53D9-5760F95BFDD2}"/>
          </ac:cxnSpMkLst>
        </pc:cxnChg>
      </pc:sldChg>
    </pc:docChg>
  </pc:docChgLst>
  <pc:docChgLst>
    <pc:chgData clId="Web-{E07E5750-59EA-4E40-B01A-714D7048ACA9}"/>
    <pc:docChg chg="modSld">
      <pc:chgData name="" userId="" providerId="" clId="Web-{E07E5750-59EA-4E40-B01A-714D7048ACA9}" dt="2023-04-04T01:17:01.550" v="1" actId="20577"/>
      <pc:docMkLst>
        <pc:docMk/>
      </pc:docMkLst>
      <pc:sldChg chg="modSp">
        <pc:chgData name="" userId="" providerId="" clId="Web-{E07E5750-59EA-4E40-B01A-714D7048ACA9}" dt="2023-04-04T01:17:01.550" v="1" actId="20577"/>
        <pc:sldMkLst>
          <pc:docMk/>
          <pc:sldMk cId="0" sldId="256"/>
        </pc:sldMkLst>
        <pc:spChg chg="mod">
          <ac:chgData name="" userId="" providerId="" clId="Web-{E07E5750-59EA-4E40-B01A-714D7048ACA9}" dt="2023-04-04T01:17:01.550" v="1" actId="20577"/>
          <ac:spMkLst>
            <pc:docMk/>
            <pc:sldMk cId="0" sldId="256"/>
            <ac:spMk id="16" creationId="{7FDE83A1-1188-D22C-7959-DA6B3D31E782}"/>
          </ac:spMkLst>
        </pc:spChg>
      </pc:sldChg>
    </pc:docChg>
  </pc:docChgLst>
  <pc:docChgLst>
    <pc:chgData name="Blake Pegrum" userId="S::bpegrum2019@fit.edu::09ecb3e8-df7b-4883-95af-a8914f32d159" providerId="AD" clId="Web-{ABAD5A9D-5C9A-43D8-99D9-408CC8E86378}"/>
    <pc:docChg chg="modSld">
      <pc:chgData name="Blake Pegrum" userId="S::bpegrum2019@fit.edu::09ecb3e8-df7b-4883-95af-a8914f32d159" providerId="AD" clId="Web-{ABAD5A9D-5C9A-43D8-99D9-408CC8E86378}" dt="2023-04-04T13:49:29.684" v="6"/>
      <pc:docMkLst>
        <pc:docMk/>
      </pc:docMkLst>
      <pc:sldChg chg="addSp delSp modSp">
        <pc:chgData name="Blake Pegrum" userId="S::bpegrum2019@fit.edu::09ecb3e8-df7b-4883-95af-a8914f32d159" providerId="AD" clId="Web-{ABAD5A9D-5C9A-43D8-99D9-408CC8E86378}" dt="2023-04-04T13:49:29.684" v="6"/>
        <pc:sldMkLst>
          <pc:docMk/>
          <pc:sldMk cId="0" sldId="256"/>
        </pc:sldMkLst>
        <pc:picChg chg="add mod">
          <ac:chgData name="Blake Pegrum" userId="S::bpegrum2019@fit.edu::09ecb3e8-df7b-4883-95af-a8914f32d159" providerId="AD" clId="Web-{ABAD5A9D-5C9A-43D8-99D9-408CC8E86378}" dt="2023-04-04T13:49:29.605" v="4" actId="1076"/>
          <ac:picMkLst>
            <pc:docMk/>
            <pc:sldMk cId="0" sldId="256"/>
            <ac:picMk id="9" creationId="{D8EE25F4-118E-D1AB-E80C-2C22742CD13C}"/>
          </ac:picMkLst>
        </pc:picChg>
        <pc:picChg chg="mod modCrop">
          <ac:chgData name="Blake Pegrum" userId="S::bpegrum2019@fit.edu::09ecb3e8-df7b-4883-95af-a8914f32d159" providerId="AD" clId="Web-{ABAD5A9D-5C9A-43D8-99D9-408CC8E86378}" dt="2023-04-04T13:49:29.684" v="6"/>
          <ac:picMkLst>
            <pc:docMk/>
            <pc:sldMk cId="0" sldId="256"/>
            <ac:picMk id="17" creationId="{B5EA079B-D84B-47B8-AF82-4741B856B666}"/>
          </ac:picMkLst>
        </pc:picChg>
        <pc:picChg chg="del">
          <ac:chgData name="Blake Pegrum" userId="S::bpegrum2019@fit.edu::09ecb3e8-df7b-4883-95af-a8914f32d159" providerId="AD" clId="Web-{ABAD5A9D-5C9A-43D8-99D9-408CC8E86378}" dt="2023-04-04T13:47:03.102" v="0"/>
          <ac:picMkLst>
            <pc:docMk/>
            <pc:sldMk cId="0" sldId="256"/>
            <ac:picMk id="20" creationId="{1FC86B0C-D665-593E-F8A9-10BC371DE85B}"/>
          </ac:picMkLst>
        </pc:picChg>
      </pc:sldChg>
    </pc:docChg>
  </pc:docChgLst>
  <pc:docChgLst>
    <pc:chgData name="Anderson Goncalves" userId="S::agoncalves2019@fit.edu::294415e8-1f94-487c-93a7-d14d10b4c986" providerId="AD" clId="Web-{CF2B825C-317E-40A5-99D1-E289097756E0}"/>
    <pc:docChg chg="modSld">
      <pc:chgData name="Anderson Goncalves" userId="S::agoncalves2019@fit.edu::294415e8-1f94-487c-93a7-d14d10b4c986" providerId="AD" clId="Web-{CF2B825C-317E-40A5-99D1-E289097756E0}" dt="2023-04-12T18:39:47.195" v="5" actId="1076"/>
      <pc:docMkLst>
        <pc:docMk/>
      </pc:docMkLst>
      <pc:sldChg chg="addSp delSp modSp">
        <pc:chgData name="Anderson Goncalves" userId="S::agoncalves2019@fit.edu::294415e8-1f94-487c-93a7-d14d10b4c986" providerId="AD" clId="Web-{CF2B825C-317E-40A5-99D1-E289097756E0}" dt="2023-04-12T18:39:47.195" v="5" actId="1076"/>
        <pc:sldMkLst>
          <pc:docMk/>
          <pc:sldMk cId="0" sldId="256"/>
        </pc:sldMkLst>
        <pc:picChg chg="add del mod">
          <ac:chgData name="Anderson Goncalves" userId="S::agoncalves2019@fit.edu::294415e8-1f94-487c-93a7-d14d10b4c986" providerId="AD" clId="Web-{CF2B825C-317E-40A5-99D1-E289097756E0}" dt="2023-04-12T18:39:44.570" v="4"/>
          <ac:picMkLst>
            <pc:docMk/>
            <pc:sldMk cId="0" sldId="256"/>
            <ac:picMk id="16" creationId="{06C07ED0-710F-CE4B-9ED7-8F052E5D0DCF}"/>
          </ac:picMkLst>
        </pc:picChg>
        <pc:picChg chg="mod">
          <ac:chgData name="Anderson Goncalves" userId="S::agoncalves2019@fit.edu::294415e8-1f94-487c-93a7-d14d10b4c986" providerId="AD" clId="Web-{CF2B825C-317E-40A5-99D1-E289097756E0}" dt="2023-04-12T18:39:47.195" v="5" actId="1076"/>
          <ac:picMkLst>
            <pc:docMk/>
            <pc:sldMk cId="0" sldId="256"/>
            <ac:picMk id="29" creationId="{D783A9C3-8FF9-316A-9ACC-89D09B35F007}"/>
          </ac:picMkLst>
        </pc:picChg>
      </pc:sldChg>
    </pc:docChg>
  </pc:docChgLst>
  <pc:docChgLst>
    <pc:chgData name="Justin Ball" userId="S::jball2019@fit.edu::8f0d9138-e814-45fc-854e-a780ea7ec134" providerId="AD" clId="Web-{19880EC4-D1EE-4F0C-BB36-3EA0234D32A6}"/>
    <pc:docChg chg="modSld">
      <pc:chgData name="Justin Ball" userId="S::jball2019@fit.edu::8f0d9138-e814-45fc-854e-a780ea7ec134" providerId="AD" clId="Web-{19880EC4-D1EE-4F0C-BB36-3EA0234D32A6}" dt="2023-04-04T20:43:25.309" v="20" actId="1076"/>
      <pc:docMkLst>
        <pc:docMk/>
      </pc:docMkLst>
      <pc:sldChg chg="addSp delSp modSp">
        <pc:chgData name="Justin Ball" userId="S::jball2019@fit.edu::8f0d9138-e814-45fc-854e-a780ea7ec134" providerId="AD" clId="Web-{19880EC4-D1EE-4F0C-BB36-3EA0234D32A6}" dt="2023-04-04T20:43:25.309" v="20" actId="1076"/>
        <pc:sldMkLst>
          <pc:docMk/>
          <pc:sldMk cId="0" sldId="256"/>
        </pc:sldMkLst>
        <pc:spChg chg="add del mod">
          <ac:chgData name="Justin Ball" userId="S::jball2019@fit.edu::8f0d9138-e814-45fc-854e-a780ea7ec134" providerId="AD" clId="Web-{19880EC4-D1EE-4F0C-BB36-3EA0234D32A6}" dt="2023-04-04T20:43:25.309" v="20" actId="1076"/>
          <ac:spMkLst>
            <pc:docMk/>
            <pc:sldMk cId="0" sldId="256"/>
            <ac:spMk id="2" creationId="{34F060AD-302E-AE8C-ABD8-DB71BD2A2189}"/>
          </ac:spMkLst>
        </pc:spChg>
        <pc:spChg chg="mod">
          <ac:chgData name="Justin Ball" userId="S::jball2019@fit.edu::8f0d9138-e814-45fc-854e-a780ea7ec134" providerId="AD" clId="Web-{19880EC4-D1EE-4F0C-BB36-3EA0234D32A6}" dt="2023-04-04T20:42:50.464" v="14" actId="20577"/>
          <ac:spMkLst>
            <pc:docMk/>
            <pc:sldMk cId="0" sldId="256"/>
            <ac:spMk id="18" creationId="{5644BFC3-49E5-422A-8D55-0F21958516B5}"/>
          </ac:spMkLst>
        </pc:spChg>
        <pc:picChg chg="mod">
          <ac:chgData name="Justin Ball" userId="S::jball2019@fit.edu::8f0d9138-e814-45fc-854e-a780ea7ec134" providerId="AD" clId="Web-{19880EC4-D1EE-4F0C-BB36-3EA0234D32A6}" dt="2023-04-04T20:43:19.887" v="19" actId="1076"/>
          <ac:picMkLst>
            <pc:docMk/>
            <pc:sldMk cId="0" sldId="256"/>
            <ac:picMk id="12" creationId="{3EA71AE0-C769-6FD3-22EC-8AB496356375}"/>
          </ac:picMkLst>
        </pc:picChg>
      </pc:sldChg>
    </pc:docChg>
  </pc:docChgLst>
  <pc:docChgLst>
    <pc:chgData name="Justin Ball" userId="S::jball2019@fit.edu::8f0d9138-e814-45fc-854e-a780ea7ec134" providerId="AD" clId="Web-{24C8DB3A-E12C-4A88-9072-ED62FD5C5F6E}"/>
    <pc:docChg chg="">
      <pc:chgData name="Justin Ball" userId="S::jball2019@fit.edu::8f0d9138-e814-45fc-854e-a780ea7ec134" providerId="AD" clId="Web-{24C8DB3A-E12C-4A88-9072-ED62FD5C5F6E}" dt="2023-04-04T16:55:34.294" v="1"/>
      <pc:docMkLst>
        <pc:docMk/>
      </pc:docMkLst>
      <pc:sldChg chg="addCm">
        <pc:chgData name="Justin Ball" userId="S::jball2019@fit.edu::8f0d9138-e814-45fc-854e-a780ea7ec134" providerId="AD" clId="Web-{24C8DB3A-E12C-4A88-9072-ED62FD5C5F6E}" dt="2023-04-04T16:55:34.294" v="1"/>
        <pc:sldMkLst>
          <pc:docMk/>
          <pc:sldMk cId="0" sldId="256"/>
        </pc:sldMkLst>
      </pc:sldChg>
    </pc:docChg>
  </pc:docChgLst>
  <pc:docChgLst>
    <pc:chgData name="Justin Ball" userId="S::jball2019@fit.edu::8f0d9138-e814-45fc-854e-a780ea7ec134" providerId="AD" clId="Web-{65AB1C63-5827-427A-9C9C-18AF83307C92}"/>
    <pc:docChg chg="modSld">
      <pc:chgData name="Justin Ball" userId="S::jball2019@fit.edu::8f0d9138-e814-45fc-854e-a780ea7ec134" providerId="AD" clId="Web-{65AB1C63-5827-427A-9C9C-18AF83307C92}" dt="2023-04-03T21:35:52.194" v="292" actId="20577"/>
      <pc:docMkLst>
        <pc:docMk/>
      </pc:docMkLst>
      <pc:sldChg chg="addSp modSp">
        <pc:chgData name="Justin Ball" userId="S::jball2019@fit.edu::8f0d9138-e814-45fc-854e-a780ea7ec134" providerId="AD" clId="Web-{65AB1C63-5827-427A-9C9C-18AF83307C92}" dt="2023-04-03T21:35:52.194" v="292" actId="20577"/>
        <pc:sldMkLst>
          <pc:docMk/>
          <pc:sldMk cId="0" sldId="256"/>
        </pc:sldMkLst>
        <pc:spChg chg="mod">
          <ac:chgData name="Justin Ball" userId="S::jball2019@fit.edu::8f0d9138-e814-45fc-854e-a780ea7ec134" providerId="AD" clId="Web-{65AB1C63-5827-427A-9C9C-18AF83307C92}" dt="2023-04-03T21:30:36.402" v="210" actId="20577"/>
          <ac:spMkLst>
            <pc:docMk/>
            <pc:sldMk cId="0" sldId="256"/>
            <ac:spMk id="2" creationId="{34F060AD-302E-AE8C-ABD8-DB71BD2A2189}"/>
          </ac:spMkLst>
        </pc:spChg>
        <pc:spChg chg="add mod">
          <ac:chgData name="Justin Ball" userId="S::jball2019@fit.edu::8f0d9138-e814-45fc-854e-a780ea7ec134" providerId="AD" clId="Web-{65AB1C63-5827-427A-9C9C-18AF83307C92}" dt="2023-04-03T21:35:52.194" v="292" actId="20577"/>
          <ac:spMkLst>
            <pc:docMk/>
            <pc:sldMk cId="0" sldId="256"/>
            <ac:spMk id="5" creationId="{42CFE166-5EAA-7081-F968-2A0BB1D70C5A}"/>
          </ac:spMkLst>
        </pc:spChg>
        <pc:spChg chg="mod">
          <ac:chgData name="Justin Ball" userId="S::jball2019@fit.edu::8f0d9138-e814-45fc-854e-a780ea7ec134" providerId="AD" clId="Web-{65AB1C63-5827-427A-9C9C-18AF83307C92}" dt="2023-04-03T21:28:48.492" v="195" actId="1076"/>
          <ac:spMkLst>
            <pc:docMk/>
            <pc:sldMk cId="0" sldId="256"/>
            <ac:spMk id="6" creationId="{8E34AD34-D521-4B91-8C8E-D02CA571632A}"/>
          </ac:spMkLst>
        </pc:spChg>
        <pc:spChg chg="mod">
          <ac:chgData name="Justin Ball" userId="S::jball2019@fit.edu::8f0d9138-e814-45fc-854e-a780ea7ec134" providerId="AD" clId="Web-{65AB1C63-5827-427A-9C9C-18AF83307C92}" dt="2023-04-03T21:05:06.975" v="131" actId="1076"/>
          <ac:spMkLst>
            <pc:docMk/>
            <pc:sldMk cId="0" sldId="256"/>
            <ac:spMk id="10" creationId="{B8F9B6D4-0796-4CCE-A123-A2F4A63B6AE4}"/>
          </ac:spMkLst>
        </pc:spChg>
        <pc:spChg chg="mod">
          <ac:chgData name="Justin Ball" userId="S::jball2019@fit.edu::8f0d9138-e814-45fc-854e-a780ea7ec134" providerId="AD" clId="Web-{65AB1C63-5827-427A-9C9C-18AF83307C92}" dt="2023-04-03T21:29:01.336" v="197" actId="20577"/>
          <ac:spMkLst>
            <pc:docMk/>
            <pc:sldMk cId="0" sldId="256"/>
            <ac:spMk id="11" creationId="{B255160D-924C-4F37-97C3-572097DB3130}"/>
          </ac:spMkLst>
        </pc:spChg>
        <pc:spChg chg="mod">
          <ac:chgData name="Justin Ball" userId="S::jball2019@fit.edu::8f0d9138-e814-45fc-854e-a780ea7ec134" providerId="AD" clId="Web-{65AB1C63-5827-427A-9C9C-18AF83307C92}" dt="2023-04-03T21:29:21.415" v="199" actId="1076"/>
          <ac:spMkLst>
            <pc:docMk/>
            <pc:sldMk cId="0" sldId="256"/>
            <ac:spMk id="13" creationId="{1AED01A2-DC7D-4BF3-BF0C-6BD9449FDD86}"/>
          </ac:spMkLst>
        </pc:spChg>
        <pc:spChg chg="mod">
          <ac:chgData name="Justin Ball" userId="S::jball2019@fit.edu::8f0d9138-e814-45fc-854e-a780ea7ec134" providerId="AD" clId="Web-{65AB1C63-5827-427A-9C9C-18AF83307C92}" dt="2023-04-03T21:32:25.640" v="223" actId="20577"/>
          <ac:spMkLst>
            <pc:docMk/>
            <pc:sldMk cId="0" sldId="256"/>
            <ac:spMk id="18" creationId="{5644BFC3-49E5-422A-8D55-0F21958516B5}"/>
          </ac:spMkLst>
        </pc:spChg>
        <pc:picChg chg="mod modCrop">
          <ac:chgData name="Justin Ball" userId="S::jball2019@fit.edu::8f0d9138-e814-45fc-854e-a780ea7ec134" providerId="AD" clId="Web-{65AB1C63-5827-427A-9C9C-18AF83307C92}" dt="2023-04-03T21:26:42.019" v="144" actId="1076"/>
          <ac:picMkLst>
            <pc:docMk/>
            <pc:sldMk cId="0" sldId="256"/>
            <ac:picMk id="17" creationId="{B5EA079B-D84B-47B8-AF82-4741B856B666}"/>
          </ac:picMkLst>
        </pc:picChg>
        <pc:cxnChg chg="add mod">
          <ac:chgData name="Justin Ball" userId="S::jball2019@fit.edu::8f0d9138-e814-45fc-854e-a780ea7ec134" providerId="AD" clId="Web-{65AB1C63-5827-427A-9C9C-18AF83307C92}" dt="2023-04-03T21:29:16.852" v="198" actId="1076"/>
          <ac:cxnSpMkLst>
            <pc:docMk/>
            <pc:sldMk cId="0" sldId="256"/>
            <ac:cxnSpMk id="4" creationId="{E5B0FB1B-C865-D292-C643-D3C15BF80DF0}"/>
          </ac:cxnSpMkLst>
        </pc:cxnChg>
      </pc:sldChg>
    </pc:docChg>
  </pc:docChgLst>
  <pc:docChgLst>
    <pc:chgData name="Derek Morgia" userId="S::dmorgia2020@fit.edu::80b2e539-79ed-425e-815a-1811b7b1f5d8" providerId="AD" clId="Web-{9CF3D433-5FE4-4E36-921D-1FFC21F5E8FD}"/>
    <pc:docChg chg="modSld">
      <pc:chgData name="Derek Morgia" userId="S::dmorgia2020@fit.edu::80b2e539-79ed-425e-815a-1811b7b1f5d8" providerId="AD" clId="Web-{9CF3D433-5FE4-4E36-921D-1FFC21F5E8FD}" dt="2023-04-04T21:28:02.522" v="8" actId="20577"/>
      <pc:docMkLst>
        <pc:docMk/>
      </pc:docMkLst>
      <pc:sldChg chg="modSp addCm">
        <pc:chgData name="Derek Morgia" userId="S::dmorgia2020@fit.edu::80b2e539-79ed-425e-815a-1811b7b1f5d8" providerId="AD" clId="Web-{9CF3D433-5FE4-4E36-921D-1FFC21F5E8FD}" dt="2023-04-04T21:28:02.522" v="8" actId="20577"/>
        <pc:sldMkLst>
          <pc:docMk/>
          <pc:sldMk cId="0" sldId="256"/>
        </pc:sldMkLst>
        <pc:spChg chg="mod">
          <ac:chgData name="Derek Morgia" userId="S::dmorgia2020@fit.edu::80b2e539-79ed-425e-815a-1811b7b1f5d8" providerId="AD" clId="Web-{9CF3D433-5FE4-4E36-921D-1FFC21F5E8FD}" dt="2023-04-04T21:25:17.486" v="5" actId="20577"/>
          <ac:spMkLst>
            <pc:docMk/>
            <pc:sldMk cId="0" sldId="256"/>
            <ac:spMk id="2" creationId="{34F060AD-302E-AE8C-ABD8-DB71BD2A2189}"/>
          </ac:spMkLst>
        </pc:spChg>
        <pc:spChg chg="mod">
          <ac:chgData name="Derek Morgia" userId="S::dmorgia2020@fit.edu::80b2e539-79ed-425e-815a-1811b7b1f5d8" providerId="AD" clId="Web-{9CF3D433-5FE4-4E36-921D-1FFC21F5E8FD}" dt="2023-04-04T21:28:02.522" v="8" actId="20577"/>
          <ac:spMkLst>
            <pc:docMk/>
            <pc:sldMk cId="0" sldId="256"/>
            <ac:spMk id="5" creationId="{42CFE166-5EAA-7081-F968-2A0BB1D70C5A}"/>
          </ac:spMkLst>
        </pc:spChg>
      </pc:sldChg>
    </pc:docChg>
  </pc:docChgLst>
  <pc:docChgLst>
    <pc:chgData name="Blake Pegrum" userId="S::bpegrum2019@fit.edu::09ecb3e8-df7b-4883-95af-a8914f32d159" providerId="AD" clId="Web-{D0A38E6B-78D3-4D6F-8EE9-9D7374BE2BD7}"/>
    <pc:docChg chg="modSld">
      <pc:chgData name="Blake Pegrum" userId="S::bpegrum2019@fit.edu::09ecb3e8-df7b-4883-95af-a8914f32d159" providerId="AD" clId="Web-{D0A38E6B-78D3-4D6F-8EE9-9D7374BE2BD7}" dt="2023-04-04T18:07:29.633" v="38" actId="20577"/>
      <pc:docMkLst>
        <pc:docMk/>
      </pc:docMkLst>
      <pc:sldChg chg="addSp delSp modSp addCm">
        <pc:chgData name="Blake Pegrum" userId="S::bpegrum2019@fit.edu::09ecb3e8-df7b-4883-95af-a8914f32d159" providerId="AD" clId="Web-{D0A38E6B-78D3-4D6F-8EE9-9D7374BE2BD7}" dt="2023-04-04T18:07:29.633" v="38" actId="20577"/>
        <pc:sldMkLst>
          <pc:docMk/>
          <pc:sldMk cId="0" sldId="256"/>
        </pc:sldMkLst>
        <pc:spChg chg="mod">
          <ac:chgData name="Blake Pegrum" userId="S::bpegrum2019@fit.edu::09ecb3e8-df7b-4883-95af-a8914f32d159" providerId="AD" clId="Web-{D0A38E6B-78D3-4D6F-8EE9-9D7374BE2BD7}" dt="2023-04-04T18:07:29.633" v="38" actId="20577"/>
          <ac:spMkLst>
            <pc:docMk/>
            <pc:sldMk cId="0" sldId="256"/>
            <ac:spMk id="18" creationId="{5644BFC3-49E5-422A-8D55-0F21958516B5}"/>
          </ac:spMkLst>
        </pc:spChg>
        <pc:picChg chg="del">
          <ac:chgData name="Blake Pegrum" userId="S::bpegrum2019@fit.edu::09ecb3e8-df7b-4883-95af-a8914f32d159" providerId="AD" clId="Web-{D0A38E6B-78D3-4D6F-8EE9-9D7374BE2BD7}" dt="2023-04-04T18:05:22.629" v="2"/>
          <ac:picMkLst>
            <pc:docMk/>
            <pc:sldMk cId="0" sldId="256"/>
            <ac:picMk id="9" creationId="{D8EE25F4-118E-D1AB-E80C-2C22742CD13C}"/>
          </ac:picMkLst>
        </pc:picChg>
        <pc:picChg chg="add mod modCrop">
          <ac:chgData name="Blake Pegrum" userId="S::bpegrum2019@fit.edu::09ecb3e8-df7b-4883-95af-a8914f32d159" providerId="AD" clId="Web-{D0A38E6B-78D3-4D6F-8EE9-9D7374BE2BD7}" dt="2023-04-04T18:06:07.927" v="13" actId="1076"/>
          <ac:picMkLst>
            <pc:docMk/>
            <pc:sldMk cId="0" sldId="256"/>
            <ac:picMk id="20" creationId="{BA9369D4-93C9-6537-F61F-20F09B8B46A2}"/>
          </ac:picMkLst>
        </pc:picChg>
      </pc:sldChg>
    </pc:docChg>
  </pc:docChgLst>
  <pc:docChgLst>
    <pc:chgData name="Justin Ball" userId="S::jball2019@fit.edu::8f0d9138-e814-45fc-854e-a780ea7ec134" providerId="AD" clId="Web-{F6DBD05E-BCB5-4042-A574-9CDC7513236E}"/>
    <pc:docChg chg="modSld">
      <pc:chgData name="Justin Ball" userId="S::jball2019@fit.edu::8f0d9138-e814-45fc-854e-a780ea7ec134" providerId="AD" clId="Web-{F6DBD05E-BCB5-4042-A574-9CDC7513236E}" dt="2023-04-04T22:16:58.286" v="5" actId="20577"/>
      <pc:docMkLst>
        <pc:docMk/>
      </pc:docMkLst>
      <pc:sldChg chg="modSp">
        <pc:chgData name="Justin Ball" userId="S::jball2019@fit.edu::8f0d9138-e814-45fc-854e-a780ea7ec134" providerId="AD" clId="Web-{F6DBD05E-BCB5-4042-A574-9CDC7513236E}" dt="2023-04-04T22:16:58.286" v="5" actId="20577"/>
        <pc:sldMkLst>
          <pc:docMk/>
          <pc:sldMk cId="0" sldId="256"/>
        </pc:sldMkLst>
        <pc:spChg chg="mod">
          <ac:chgData name="Justin Ball" userId="S::jball2019@fit.edu::8f0d9138-e814-45fc-854e-a780ea7ec134" providerId="AD" clId="Web-{F6DBD05E-BCB5-4042-A574-9CDC7513236E}" dt="2023-04-04T22:16:52.801" v="2" actId="20577"/>
          <ac:spMkLst>
            <pc:docMk/>
            <pc:sldMk cId="0" sldId="256"/>
            <ac:spMk id="16" creationId="{7FDE83A1-1188-D22C-7959-DA6B3D31E782}"/>
          </ac:spMkLst>
        </pc:spChg>
        <pc:spChg chg="mod">
          <ac:chgData name="Justin Ball" userId="S::jball2019@fit.edu::8f0d9138-e814-45fc-854e-a780ea7ec134" providerId="AD" clId="Web-{F6DBD05E-BCB5-4042-A574-9CDC7513236E}" dt="2023-04-04T22:16:58.286" v="5" actId="20577"/>
          <ac:spMkLst>
            <pc:docMk/>
            <pc:sldMk cId="0" sldId="256"/>
            <ac:spMk id="18" creationId="{5644BFC3-49E5-422A-8D55-0F21958516B5}"/>
          </ac:spMkLst>
        </pc:spChg>
      </pc:sldChg>
    </pc:docChg>
  </pc:docChgLst>
  <pc:docChgLst>
    <pc:chgData name="Blake Pegrum" userId="S::bpegrum2019@fit.edu::09ecb3e8-df7b-4883-95af-a8914f32d159" providerId="AD" clId="Web-{2CB63EBB-CA9C-4911-B6AF-E50AA528374D}"/>
    <pc:docChg chg="modSld">
      <pc:chgData name="Blake Pegrum" userId="S::bpegrum2019@fit.edu::09ecb3e8-df7b-4883-95af-a8914f32d159" providerId="AD" clId="Web-{2CB63EBB-CA9C-4911-B6AF-E50AA528374D}" dt="2023-04-04T01:14:36.651" v="188" actId="20577"/>
      <pc:docMkLst>
        <pc:docMk/>
      </pc:docMkLst>
      <pc:sldChg chg="addSp delSp modSp">
        <pc:chgData name="Blake Pegrum" userId="S::bpegrum2019@fit.edu::09ecb3e8-df7b-4883-95af-a8914f32d159" providerId="AD" clId="Web-{2CB63EBB-CA9C-4911-B6AF-E50AA528374D}" dt="2023-04-04T01:14:36.651" v="188" actId="20577"/>
        <pc:sldMkLst>
          <pc:docMk/>
          <pc:sldMk cId="0" sldId="256"/>
        </pc:sldMkLst>
        <pc:spChg chg="mod">
          <ac:chgData name="Blake Pegrum" userId="S::bpegrum2019@fit.edu::09ecb3e8-df7b-4883-95af-a8914f32d159" providerId="AD" clId="Web-{2CB63EBB-CA9C-4911-B6AF-E50AA528374D}" dt="2023-04-04T01:11:15.912" v="104" actId="20577"/>
          <ac:spMkLst>
            <pc:docMk/>
            <pc:sldMk cId="0" sldId="256"/>
            <ac:spMk id="5" creationId="{42CFE166-5EAA-7081-F968-2A0BB1D70C5A}"/>
          </ac:spMkLst>
        </pc:spChg>
        <pc:spChg chg="add del mod">
          <ac:chgData name="Blake Pegrum" userId="S::bpegrum2019@fit.edu::09ecb3e8-df7b-4883-95af-a8914f32d159" providerId="AD" clId="Web-{2CB63EBB-CA9C-4911-B6AF-E50AA528374D}" dt="2023-04-04T01:11:39.647" v="107"/>
          <ac:spMkLst>
            <pc:docMk/>
            <pc:sldMk cId="0" sldId="256"/>
            <ac:spMk id="15" creationId="{33A55147-A5EB-853D-A4AF-D981F724D5CF}"/>
          </ac:spMkLst>
        </pc:spChg>
        <pc:spChg chg="add mod">
          <ac:chgData name="Blake Pegrum" userId="S::bpegrum2019@fit.edu::09ecb3e8-df7b-4883-95af-a8914f32d159" providerId="AD" clId="Web-{2CB63EBB-CA9C-4911-B6AF-E50AA528374D}" dt="2023-04-04T01:14:36.651" v="188" actId="20577"/>
          <ac:spMkLst>
            <pc:docMk/>
            <pc:sldMk cId="0" sldId="256"/>
            <ac:spMk id="16" creationId="{7FDE83A1-1188-D22C-7959-DA6B3D31E782}"/>
          </ac:spMkLst>
        </pc:spChg>
        <pc:spChg chg="add del">
          <ac:chgData name="Blake Pegrum" userId="S::bpegrum2019@fit.edu::09ecb3e8-df7b-4883-95af-a8914f32d159" providerId="AD" clId="Web-{2CB63EBB-CA9C-4911-B6AF-E50AA528374D}" dt="2023-04-04T01:11:52.647" v="110"/>
          <ac:spMkLst>
            <pc:docMk/>
            <pc:sldMk cId="0" sldId="256"/>
            <ac:spMk id="20" creationId="{BAFBF098-869F-0170-8C30-038B25B72BA9}"/>
          </ac:spMkLst>
        </pc:spChg>
        <pc:picChg chg="mod">
          <ac:chgData name="Blake Pegrum" userId="S::bpegrum2019@fit.edu::09ecb3e8-df7b-4883-95af-a8914f32d159" providerId="AD" clId="Web-{2CB63EBB-CA9C-4911-B6AF-E50AA528374D}" dt="2023-04-04T01:10:15.410" v="13" actId="1076"/>
          <ac:picMkLst>
            <pc:docMk/>
            <pc:sldMk cId="0" sldId="256"/>
            <ac:picMk id="9" creationId="{896FF3FF-256D-095E-C4D7-EDA8B38AD495}"/>
          </ac:picMkLst>
        </pc:picChg>
        <pc:picChg chg="mod">
          <ac:chgData name="Blake Pegrum" userId="S::bpegrum2019@fit.edu::09ecb3e8-df7b-4883-95af-a8914f32d159" providerId="AD" clId="Web-{2CB63EBB-CA9C-4911-B6AF-E50AA528374D}" dt="2023-04-04T01:10:09.894" v="12" actId="1076"/>
          <ac:picMkLst>
            <pc:docMk/>
            <pc:sldMk cId="0" sldId="256"/>
            <ac:picMk id="12" creationId="{3EA71AE0-C769-6FD3-22EC-8AB496356375}"/>
          </ac:picMkLst>
        </pc:picChg>
        <pc:picChg chg="add mod modCrop">
          <ac:chgData name="Blake Pegrum" userId="S::bpegrum2019@fit.edu::09ecb3e8-df7b-4883-95af-a8914f32d159" providerId="AD" clId="Web-{2CB63EBB-CA9C-4911-B6AF-E50AA528374D}" dt="2023-04-04T01:10:00.972" v="10" actId="1076"/>
          <ac:picMkLst>
            <pc:docMk/>
            <pc:sldMk cId="0" sldId="256"/>
            <ac:picMk id="14" creationId="{AFE447FC-D59D-214A-8739-DF40AA764263}"/>
          </ac:picMkLst>
        </pc:picChg>
        <pc:picChg chg="mod">
          <ac:chgData name="Blake Pegrum" userId="S::bpegrum2019@fit.edu::09ecb3e8-df7b-4883-95af-a8914f32d159" providerId="AD" clId="Web-{2CB63EBB-CA9C-4911-B6AF-E50AA528374D}" dt="2023-04-04T01:10:04.504" v="11" actId="1076"/>
          <ac:picMkLst>
            <pc:docMk/>
            <pc:sldMk cId="0" sldId="256"/>
            <ac:picMk id="17" creationId="{B5EA079B-D84B-47B8-AF82-4741B856B66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453098" y="1410538"/>
            <a:ext cx="29107680" cy="4430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algn="ctr"/>
            <a:r>
              <a:rPr lang="en-US" sz="96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META Rocket Engine</a:t>
            </a:r>
            <a:endParaRPr lang="en-US" sz="9600">
              <a:solidFill>
                <a:schemeClr val="dk1"/>
              </a:solidFill>
            </a:endParaRPr>
          </a:p>
          <a:p>
            <a:pPr algn="ctr"/>
            <a:r>
              <a:rPr lang="en-US" sz="66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Justin Ball,  Nicholas </a:t>
            </a:r>
            <a:r>
              <a:rPr lang="en-US" sz="6600" b="1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Fenex</a:t>
            </a:r>
            <a:r>
              <a:rPr lang="en-US" sz="66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, Mitchell Gabriel, Anderson Goncalves, Derek Morgia, Blake </a:t>
            </a:r>
            <a:r>
              <a:rPr lang="en-US" sz="6600" b="1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Pegrum</a:t>
            </a:r>
            <a:r>
              <a:rPr lang="en-US" sz="66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, Matthew Pendleton,  Kristjana Reppen, Daniel Westfall</a:t>
            </a:r>
            <a:endParaRPr lang="en-US">
              <a:solidFill>
                <a:schemeClr val="dk1"/>
              </a:solidFill>
              <a:ea typeface="Calibri"/>
            </a:endParaRPr>
          </a:p>
          <a:p>
            <a:pPr algn="ctr"/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Advisor(s): </a:t>
            </a:r>
            <a:r>
              <a:rPr lang="en-US" sz="5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Douglas Willard,</a:t>
            </a: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Dept. of </a:t>
            </a:r>
            <a:r>
              <a:rPr lang="en-US" sz="5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Aero. Engineering,</a:t>
            </a: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Florida Institute of Technology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862000" y="496138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81;p2" descr="Image result for black and white gearwrench symbol">
            <a:extLst>
              <a:ext uri="{FF2B5EF4-FFF2-40B4-BE49-F238E27FC236}">
                <a16:creationId xmlns:a16="http://schemas.microsoft.com/office/drawing/2014/main" id="{0B2E2F49-ECCE-9E0E-AF14-A806A9B58E8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595914" y="505856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34AD34-D521-4B91-8C8E-D02CA571632A}"/>
              </a:ext>
            </a:extLst>
          </p:cNvPr>
          <p:cNvSpPr txBox="1"/>
          <p:nvPr/>
        </p:nvSpPr>
        <p:spPr>
          <a:xfrm>
            <a:off x="16748536" y="7691464"/>
            <a:ext cx="100584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600" b="1">
                <a:solidFill>
                  <a:srgbClr val="87001B"/>
                </a:solidFill>
                <a:latin typeface="Calibri"/>
              </a:rPr>
              <a:t>Injector</a:t>
            </a:r>
            <a:endParaRPr lang="en-US" b="1">
              <a:solidFill>
                <a:srgbClr val="87001B"/>
              </a:solidFill>
              <a:latin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F9B6D4-0796-4CCE-A123-A2F4A63B6AE4}"/>
              </a:ext>
            </a:extLst>
          </p:cNvPr>
          <p:cNvSpPr txBox="1"/>
          <p:nvPr/>
        </p:nvSpPr>
        <p:spPr>
          <a:xfrm>
            <a:off x="3107496" y="7688314"/>
            <a:ext cx="100584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600" b="1">
                <a:solidFill>
                  <a:srgbClr val="87001B"/>
                </a:solidFill>
                <a:latin typeface="Calibri"/>
              </a:rPr>
              <a:t>Nozzle</a:t>
            </a:r>
            <a:endParaRPr lang="en-US" sz="1600" b="1">
              <a:solidFill>
                <a:srgbClr val="87001B"/>
              </a:solidFill>
              <a:latin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55160D-924C-4F37-97C3-572097DB3130}"/>
              </a:ext>
            </a:extLst>
          </p:cNvPr>
          <p:cNvSpPr txBox="1"/>
          <p:nvPr/>
        </p:nvSpPr>
        <p:spPr>
          <a:xfrm>
            <a:off x="30530652" y="7691464"/>
            <a:ext cx="100584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600" b="1">
                <a:solidFill>
                  <a:srgbClr val="87001B"/>
                </a:solidFill>
                <a:latin typeface="Calibri"/>
              </a:rPr>
              <a:t>Engine Specs</a:t>
            </a:r>
            <a:endParaRPr lang="en-US" b="1">
              <a:solidFill>
                <a:srgbClr val="87001B"/>
              </a:solidFill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ED01A2-DC7D-4BF3-BF0C-6BD9449FDD86}"/>
              </a:ext>
            </a:extLst>
          </p:cNvPr>
          <p:cNvSpPr txBox="1"/>
          <p:nvPr/>
        </p:nvSpPr>
        <p:spPr>
          <a:xfrm>
            <a:off x="16908222" y="21715155"/>
            <a:ext cx="100584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600" b="1">
                <a:solidFill>
                  <a:srgbClr val="87001B"/>
                </a:solidFill>
                <a:latin typeface="Calibri"/>
              </a:rPr>
              <a:t>Cooling System</a:t>
            </a:r>
            <a:endParaRPr lang="en-US" b="1">
              <a:solidFill>
                <a:srgbClr val="87001B"/>
              </a:solidFill>
              <a:latin typeface="Calibri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AAAB285-2B4C-48BA-8724-8D09CB1F659B}"/>
              </a:ext>
            </a:extLst>
          </p:cNvPr>
          <p:cNvCxnSpPr>
            <a:cxnSpLocks/>
          </p:cNvCxnSpPr>
          <p:nvPr/>
        </p:nvCxnSpPr>
        <p:spPr>
          <a:xfrm>
            <a:off x="15888818" y="8181868"/>
            <a:ext cx="0" cy="28574502"/>
          </a:xfrm>
          <a:prstGeom prst="line">
            <a:avLst/>
          </a:prstGeom>
          <a:ln w="762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644BFC3-49E5-422A-8D55-0F21958516B5}"/>
              </a:ext>
            </a:extLst>
          </p:cNvPr>
          <p:cNvSpPr txBox="1"/>
          <p:nvPr/>
        </p:nvSpPr>
        <p:spPr>
          <a:xfrm>
            <a:off x="1296975" y="15404531"/>
            <a:ext cx="14347050" cy="91717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Conical design for ease of manufacturing. </a:t>
            </a:r>
            <a:endParaRPr lang="en-US" sz="1200"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Performance was validated using ANSYS Fluent, RPA, and hand calculations.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0.6" extension at throat to extend lifespan while causing minimal performance loss.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B22161E-85F7-4182-88F3-E46217CAD5F6}"/>
              </a:ext>
            </a:extLst>
          </p:cNvPr>
          <p:cNvCxnSpPr>
            <a:cxnSpLocks/>
          </p:cNvCxnSpPr>
          <p:nvPr/>
        </p:nvCxnSpPr>
        <p:spPr>
          <a:xfrm>
            <a:off x="27678652" y="8120312"/>
            <a:ext cx="0" cy="28574502"/>
          </a:xfrm>
          <a:prstGeom prst="line">
            <a:avLst/>
          </a:prstGeom>
          <a:ln w="762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4F060AD-302E-AE8C-ABD8-DB71BD2A2189}"/>
              </a:ext>
            </a:extLst>
          </p:cNvPr>
          <p:cNvSpPr txBox="1"/>
          <p:nvPr/>
        </p:nvSpPr>
        <p:spPr>
          <a:xfrm>
            <a:off x="16129921" y="31671759"/>
            <a:ext cx="11551392" cy="58477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Closed-loop water cooler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Integrated with adapter plate with ergonomic handles.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Volumetric Flow: 18 Gal/min</a:t>
            </a:r>
            <a:endParaRPr lang="en-US" err="1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5B0FB1B-C865-D292-C643-D3C15BF80DF0}"/>
              </a:ext>
            </a:extLst>
          </p:cNvPr>
          <p:cNvCxnSpPr>
            <a:cxnSpLocks/>
          </p:cNvCxnSpPr>
          <p:nvPr/>
        </p:nvCxnSpPr>
        <p:spPr>
          <a:xfrm flipH="1">
            <a:off x="16392987" y="21227379"/>
            <a:ext cx="10599937" cy="77183"/>
          </a:xfrm>
          <a:prstGeom prst="line">
            <a:avLst/>
          </a:prstGeom>
          <a:ln w="762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2CFE166-5EAA-7081-F968-2A0BB1D70C5A}"/>
              </a:ext>
            </a:extLst>
          </p:cNvPr>
          <p:cNvSpPr txBox="1"/>
          <p:nvPr/>
        </p:nvSpPr>
        <p:spPr>
          <a:xfrm>
            <a:off x="28247447" y="9267597"/>
            <a:ext cx="14537055" cy="124957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/>
              <a:t> </a:t>
            </a:r>
            <a:r>
              <a:rPr lang="en-US" sz="7200">
                <a:latin typeface="Calibri"/>
              </a:rPr>
              <a:t>Thrust: 360 </a:t>
            </a:r>
            <a:r>
              <a:rPr lang="en-US" sz="7200" err="1">
                <a:latin typeface="Calibri"/>
              </a:rPr>
              <a:t>lbf</a:t>
            </a:r>
            <a:endParaRPr lang="en-US" sz="7200"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Specific Impulse: 140 sec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Chamber Pressure: 1000 </a:t>
            </a:r>
            <a:r>
              <a:rPr lang="en-US" sz="7200" err="1">
                <a:latin typeface="Calibri"/>
              </a:rPr>
              <a:t>psig</a:t>
            </a:r>
            <a:endParaRPr lang="en-US" sz="7200"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Chamber Temperature: 1165°F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Exit Mach: 3.14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Propellant: 95% Ethanol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Oxidizer: 50% Hydrogen Peroxide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Spark plug ignition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Modular injector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Large factors of safety for multiple test fires.</a:t>
            </a:r>
            <a:endParaRPr lang="en-US"/>
          </a:p>
        </p:txBody>
      </p:sp>
      <p:pic>
        <p:nvPicPr>
          <p:cNvPr id="12" name="Picture 13" descr="Icon&#10;&#10;Description automatically generated">
            <a:extLst>
              <a:ext uri="{FF2B5EF4-FFF2-40B4-BE49-F238E27FC236}">
                <a16:creationId xmlns:a16="http://schemas.microsoft.com/office/drawing/2014/main" id="{3EA71AE0-C769-6FD3-22EC-8AB49635637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500" r="21040" b="3174"/>
          <a:stretch/>
        </p:blipFill>
        <p:spPr>
          <a:xfrm>
            <a:off x="17671094" y="23278381"/>
            <a:ext cx="8160276" cy="8650316"/>
          </a:xfrm>
          <a:prstGeom prst="rect">
            <a:avLst/>
          </a:prstGeom>
        </p:spPr>
      </p:pic>
      <p:pic>
        <p:nvPicPr>
          <p:cNvPr id="14" name="Picture 14" descr="Diagram&#10;&#10;Description automatically generated">
            <a:extLst>
              <a:ext uri="{FF2B5EF4-FFF2-40B4-BE49-F238E27FC236}">
                <a16:creationId xmlns:a16="http://schemas.microsoft.com/office/drawing/2014/main" id="{AFE447FC-D59D-214A-8739-DF40AA76426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7489" t="15202" r="27551" b="12800"/>
          <a:stretch/>
        </p:blipFill>
        <p:spPr>
          <a:xfrm>
            <a:off x="17772864" y="9268897"/>
            <a:ext cx="8333751" cy="6141021"/>
          </a:xfrm>
          <a:prstGeom prst="rect">
            <a:avLst/>
          </a:prstGeom>
        </p:spPr>
      </p:pic>
      <p:pic>
        <p:nvPicPr>
          <p:cNvPr id="7" name="Google Shape;83;p15">
            <a:extLst>
              <a:ext uri="{FF2B5EF4-FFF2-40B4-BE49-F238E27FC236}">
                <a16:creationId xmlns:a16="http://schemas.microsoft.com/office/drawing/2014/main" id="{92A4D90E-764A-25F6-2839-5D291A29FEE2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739721" y="35321292"/>
            <a:ext cx="6164604" cy="261879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85;p15">
            <a:extLst>
              <a:ext uri="{FF2B5EF4-FFF2-40B4-BE49-F238E27FC236}">
                <a16:creationId xmlns:a16="http://schemas.microsoft.com/office/drawing/2014/main" id="{563CDB17-C01C-3BBD-7CFA-E028FAB54DF0}"/>
              </a:ext>
            </a:extLst>
          </p:cNvPr>
          <p:cNvSpPr txBox="1"/>
          <p:nvPr/>
        </p:nvSpPr>
        <p:spPr>
          <a:xfrm>
            <a:off x="28003431" y="34452558"/>
            <a:ext cx="15796176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Funded by the Office of Naval Research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and VFW post 7464</a:t>
            </a:r>
            <a:endParaRPr lang="en-US" sz="48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9FD5213-CCF8-A78A-53D9-5760F95BFDD2}"/>
              </a:ext>
            </a:extLst>
          </p:cNvPr>
          <p:cNvCxnSpPr>
            <a:cxnSpLocks/>
          </p:cNvCxnSpPr>
          <p:nvPr/>
        </p:nvCxnSpPr>
        <p:spPr>
          <a:xfrm flipH="1" flipV="1">
            <a:off x="28229377" y="33993697"/>
            <a:ext cx="14400570" cy="45385"/>
          </a:xfrm>
          <a:prstGeom prst="line">
            <a:avLst/>
          </a:prstGeom>
          <a:ln w="762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6" descr="Logo&#10;&#10;Description automatically generated">
            <a:extLst>
              <a:ext uri="{FF2B5EF4-FFF2-40B4-BE49-F238E27FC236}">
                <a16:creationId xmlns:a16="http://schemas.microsoft.com/office/drawing/2014/main" id="{CF7A14E5-9784-FE68-81B1-2785012E13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53043" y="35594332"/>
            <a:ext cx="2416995" cy="2334640"/>
          </a:xfrm>
          <a:prstGeom prst="rect">
            <a:avLst/>
          </a:prstGeom>
        </p:spPr>
      </p:pic>
      <p:pic>
        <p:nvPicPr>
          <p:cNvPr id="29" name="Picture 29">
            <a:extLst>
              <a:ext uri="{FF2B5EF4-FFF2-40B4-BE49-F238E27FC236}">
                <a16:creationId xmlns:a16="http://schemas.microsoft.com/office/drawing/2014/main" id="{D783A9C3-8FF9-316A-9ACC-89D09B35F0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242470" y="21274543"/>
            <a:ext cx="13982365" cy="11652695"/>
          </a:xfrm>
          <a:prstGeom prst="rect">
            <a:avLst/>
          </a:prstGeom>
        </p:spPr>
      </p:pic>
      <p:pic>
        <p:nvPicPr>
          <p:cNvPr id="17" name="Picture 20" descr="Chart&#10;&#10;Description automatically generated">
            <a:extLst>
              <a:ext uri="{FF2B5EF4-FFF2-40B4-BE49-F238E27FC236}">
                <a16:creationId xmlns:a16="http://schemas.microsoft.com/office/drawing/2014/main" id="{A478DFD0-C0C6-670C-8880-1A420B1DD2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1701" y="10302926"/>
            <a:ext cx="13929064" cy="40030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1129DB-64AF-D92C-D439-417AF8C990B8}"/>
              </a:ext>
            </a:extLst>
          </p:cNvPr>
          <p:cNvSpPr txBox="1"/>
          <p:nvPr/>
        </p:nvSpPr>
        <p:spPr>
          <a:xfrm>
            <a:off x="16662581" y="15532153"/>
            <a:ext cx="11551392" cy="4739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Swirler injector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Pressure Drop: 20%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Mass Flow: 2.5lbm/s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200">
                <a:latin typeface="Calibri"/>
              </a:rPr>
              <a:t> Discharge Coefficient: 0.5</a:t>
            </a:r>
          </a:p>
        </p:txBody>
      </p:sp>
      <p:pic>
        <p:nvPicPr>
          <p:cNvPr id="21" name="Picture 21">
            <a:extLst>
              <a:ext uri="{FF2B5EF4-FFF2-40B4-BE49-F238E27FC236}">
                <a16:creationId xmlns:a16="http://schemas.microsoft.com/office/drawing/2014/main" id="{F82D5DA9-34BD-F7DC-A4EF-6EB229884828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3142" t="5000" r="20395" b="10157"/>
          <a:stretch/>
        </p:blipFill>
        <p:spPr>
          <a:xfrm>
            <a:off x="1527445" y="24981693"/>
            <a:ext cx="13942388" cy="99310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2A97ADF5C6CE45B6F5C1000C940D7C" ma:contentTypeVersion="12" ma:contentTypeDescription="Create a new document." ma:contentTypeScope="" ma:versionID="d74cddbad5cb6d4cb3111ba219bcdb9b">
  <xsd:schema xmlns:xsd="http://www.w3.org/2001/XMLSchema" xmlns:xs="http://www.w3.org/2001/XMLSchema" xmlns:p="http://schemas.microsoft.com/office/2006/metadata/properties" xmlns:ns2="701101bf-9582-45f7-9f24-7fcd2e2d68fc" xmlns:ns3="5f045c61-e133-400a-b3b4-89a136cc35c2" targetNamespace="http://schemas.microsoft.com/office/2006/metadata/properties" ma:root="true" ma:fieldsID="9ed207b9985753675fefc43e7ed56455" ns2:_="" ns3:_="">
    <xsd:import namespace="701101bf-9582-45f7-9f24-7fcd2e2d68fc"/>
    <xsd:import namespace="5f045c61-e133-400a-b3b4-89a136cc3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1101bf-9582-45f7-9f24-7fcd2e2d68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da0b5cae-96a4-47e3-a5b0-3b4fac28d3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045c61-e133-400a-b3b4-89a136cc3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01101bf-9582-45f7-9f24-7fcd2e2d68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E910EE-033A-48D3-819A-68E89A9046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1655EE-9845-47AE-84F6-B0644E83A064}">
  <ds:schemaRefs>
    <ds:schemaRef ds:uri="5f045c61-e133-400a-b3b4-89a136cc35c2"/>
    <ds:schemaRef ds:uri="701101bf-9582-45f7-9f24-7fcd2e2d68f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5C4C240-3995-4149-9A3D-A7F9BBCACDAC}">
  <ds:schemaRefs>
    <ds:schemaRef ds:uri="701101bf-9582-45f7-9f24-7fcd2e2d68fc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revision>5</cp:revision>
  <dcterms:created xsi:type="dcterms:W3CDTF">2007-04-04T14:17:42Z</dcterms:created>
  <dcterms:modified xsi:type="dcterms:W3CDTF">2023-04-12T18:39:52Z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0x010100282A97ADF5C6CE45B6F5C1000C940D7C</vt:lpwstr>
  </property>
  <property fmtid="{D5CDD505-2E9C-101B-9397-08002B2CF9AE}" pid="3" name="MediaServiceImageTags">
    <vt:lpwstr/>
  </property>
</Properties>
</file>