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8404800" cx="438912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  <p15:guide id="3" pos="13920">
          <p15:clr>
            <a:srgbClr val="747775"/>
          </p15:clr>
        </p15:guide>
      </p15:sldGuideLst>
    </p:ext>
    <p:ext uri="http://customooxmlschemas.google.com/">
      <go:slidesCustomData xmlns:go="http://customooxmlschemas.google.com/" r:id="rId7" roundtripDataSignature="AMtx7mjPfPb99jptVQOSwrxD1XebLSQg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096" orient="horz"/>
        <p:guide pos="13824"/>
        <p:guide pos="139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728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051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2" type="sldNum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438275" y="696913"/>
            <a:ext cx="398145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3"/>
          <p:cNvSpPr txBox="1"/>
          <p:nvPr>
            <p:ph idx="1" type="body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>
  <p:cSld name="Vertical Title and 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58800" lvl="0" marL="4572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58800" lvl="1" marL="9144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58800" lvl="2" marL="1371600" marR="0" rtl="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520700" lvl="3" marL="1828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520700" lvl="4" marL="22860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520700" lvl="5" marL="27432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520700" lvl="6" marL="32004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520700" lvl="7" marL="36576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520700" lvl="8" marL="411480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b="0" i="0" sz="4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"/>
          <p:cNvSpPr txBox="1"/>
          <p:nvPr>
            <p:ph idx="1" type="body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8"/>
          <p:cNvSpPr txBox="1"/>
          <p:nvPr>
            <p:ph idx="2" type="body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84200" lvl="0" marL="4572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9"/>
          <p:cNvSpPr txBox="1"/>
          <p:nvPr>
            <p:ph idx="3" type="body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9"/>
          <p:cNvSpPr txBox="1"/>
          <p:nvPr>
            <p:ph idx="4" type="body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33400" lvl="0" marL="4572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826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/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635000" lvl="0" marL="457200" marR="0" rtl="0" algn="l">
              <a:lnSpc>
                <a:spcPct val="100000"/>
              </a:lnSpc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b="0" i="0" sz="6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84200" lvl="1" marL="914400" marR="0" rtl="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533400" lvl="2" marL="13716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8260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8260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8260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8260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8260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8260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/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4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1" sz="8000" u="none" cap="none" strike="noStrik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/>
          <p:nvPr>
            <p:ph idx="2" type="pic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400"/>
              <a:buFont typeface="Arial"/>
              <a:buNone/>
            </a:pPr>
            <a:r>
              <a:t/>
            </a:r>
            <a:endParaRPr b="1" i="0" sz="10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cap="flat" cmpd="sng" w="3175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cap="flat" cmpd="sng" w="381000">
            <a:solidFill>
              <a:srgbClr val="B5AF67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296400" y="720288"/>
            <a:ext cx="27352200" cy="7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4825" lIns="89675" spcFirstLastPara="1" rIns="89675" wrap="square" tIns="448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Polo’s Expense System</a:t>
            </a:r>
            <a:endParaRPr sz="10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Brown and Nicholas Velasquez</a:t>
            </a:r>
            <a:endParaRPr sz="8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8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Advisor: Dr. Fitzroy D. Nembhard, Dept. of Computer Science, Florida Institute of Technology</a:t>
            </a:r>
            <a:endParaRPr b="1" sz="8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t/>
            </a:r>
            <a:endParaRPr b="1" sz="13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creen, Laptop, education, symbols, Computer, science, signs, tool Icon" id="51" name="Google Shape;5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74722" y="720288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"/>
          <p:cNvSpPr txBox="1"/>
          <p:nvPr/>
        </p:nvSpPr>
        <p:spPr>
          <a:xfrm>
            <a:off x="7957976" y="12402217"/>
            <a:ext cx="188400" cy="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9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1714138" y="7241821"/>
            <a:ext cx="10212900" cy="15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Motivation</a:t>
            </a:r>
            <a:endParaRPr b="1" sz="66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Our client has a landscaping business that have an outdated billing system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Most of the billing system is done on paper and they would like to move forward to an online system that works for them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Their Customer information is also not organized and they would like a place to have all their information easily accessible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8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28914175" y="7241825"/>
            <a:ext cx="5381100" cy="71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Architecture</a:t>
            </a:r>
            <a:endParaRPr b="1" sz="66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15521100" y="22897325"/>
            <a:ext cx="13153800" cy="15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Manage Customers</a:t>
            </a:r>
            <a:endParaRPr b="1" sz="66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Connected to customer database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Allows for updates on new or existing customers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Statistics</a:t>
            </a:r>
            <a:endParaRPr b="1" sz="66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Displays company statistics 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Connected to customer, billing, and inventory databases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Edit Bill</a:t>
            </a:r>
            <a:endParaRPr b="1" sz="66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Edit existing bills to have new jobs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Can add job items from the inventory page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292465" y="22809271"/>
            <a:ext cx="17953200" cy="30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Features</a:t>
            </a:r>
            <a:endParaRPr b="1" sz="66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92475" y="24373150"/>
            <a:ext cx="13615201" cy="976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8592" l="0" r="5446" t="0"/>
          <a:stretch/>
        </p:blipFill>
        <p:spPr>
          <a:xfrm>
            <a:off x="28914175" y="9048425"/>
            <a:ext cx="14360399" cy="109226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29288325" y="22897325"/>
            <a:ext cx="13615200" cy="162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Paid / Unpaid</a:t>
            </a:r>
            <a:endParaRPr b="1" sz="66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Bills can be marked as paid or unpaid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Displays all sent bills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Inventory</a:t>
            </a:r>
            <a:endParaRPr b="1" sz="66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Keeps track of the company’s inventory items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Item quantity, cost per, and </a:t>
            </a: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description are editable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Review Bill</a:t>
            </a:r>
            <a:endParaRPr b="1" sz="66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Allows for the user to save bills manageably as pdfs for printing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-  Allows emailed bills to go to the correct email address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12441726" y="7241825"/>
            <a:ext cx="16233300" cy="152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75" lIns="16775" spcFirstLastPara="1" rIns="16775" wrap="square" tIns="83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 u="sng">
                <a:solidFill>
                  <a:srgbClr val="760000"/>
                </a:solidFill>
                <a:latin typeface="Calibri"/>
                <a:ea typeface="Calibri"/>
                <a:cs typeface="Calibri"/>
                <a:sym typeface="Calibri"/>
              </a:rPr>
              <a:t>Goals</a:t>
            </a:r>
            <a:endParaRPr b="1" sz="6600" u="sng">
              <a:solidFill>
                <a:srgbClr val="76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 Allow the creation of bills for customers that are editable and have different methods of sending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 Create a well developed customer database that will allow the user to add and delete customers as well as store all of their billing and contact information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 Allow the user to mark specific bills that are paid for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 Create an inventory system to keep track of goods the company is stocked with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 Create a statistics page that will present the company with key stats to help with productivity and efficiency</a:t>
            </a:r>
            <a:endParaRPr b="1" sz="66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1" name="Google Shape;61;p1"/>
          <p:cNvCxnSpPr/>
          <p:nvPr/>
        </p:nvCxnSpPr>
        <p:spPr>
          <a:xfrm flipH="1" rot="10800000">
            <a:off x="1326450" y="22714175"/>
            <a:ext cx="41785500" cy="95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"/>
          <p:cNvCxnSpPr/>
          <p:nvPr/>
        </p:nvCxnSpPr>
        <p:spPr>
          <a:xfrm>
            <a:off x="12029525" y="6799300"/>
            <a:ext cx="74700" cy="15915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3" name="Google Shape;63;p1"/>
          <p:cNvCxnSpPr/>
          <p:nvPr/>
        </p:nvCxnSpPr>
        <p:spPr>
          <a:xfrm flipH="1">
            <a:off x="28691250" y="6874000"/>
            <a:ext cx="149700" cy="15765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2007-04-04T14:17:42Z</dcterms:created>
  <dc:creator>shopper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0x0101008CB6C76999A8E946924D195080FADDE7</vt:lpwstr>
  </property>
</Properties>
</file>