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38404800" cx="438912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8" roundtripDataSignature="AMtx7miBCZQ/Ix4GLm3SRr04jBjE1ypJ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C847CEA-27FC-4A87-AB6E-4B9DA6663852}">
  <a:tblStyle styleId="{7C847CEA-27FC-4A87-AB6E-4B9DA66638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096" orient="horz"/>
        <p:guide pos="138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38275" y="696913"/>
            <a:ext cx="398145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df56c91aee_1_0:notes"/>
          <p:cNvSpPr/>
          <p:nvPr>
            <p:ph idx="2" type="sldImg"/>
          </p:nvPr>
        </p:nvSpPr>
        <p:spPr>
          <a:xfrm>
            <a:off x="1438275" y="696913"/>
            <a:ext cx="398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1df56c91aee_1_0:notes"/>
          <p:cNvSpPr txBox="1"/>
          <p:nvPr>
            <p:ph idx="1" type="body"/>
          </p:nvPr>
        </p:nvSpPr>
        <p:spPr>
          <a:xfrm>
            <a:off x="685800" y="4414838"/>
            <a:ext cx="5486400" cy="418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8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g1df56c91aee_1_0:notes"/>
          <p:cNvSpPr txBox="1"/>
          <p:nvPr>
            <p:ph idx="12" type="sldNum"/>
          </p:nvPr>
        </p:nvSpPr>
        <p:spPr>
          <a:xfrm>
            <a:off x="3884614" y="8829675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58800" lvl="0" marL="4572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58800" lvl="1" marL="9144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20700" lvl="3" marL="1828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20700" lvl="4" marL="22860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20700" lvl="5" marL="27432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20700" lvl="6" marL="32004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20700" lvl="7" marL="36576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20700" lvl="8" marL="4114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58800" lvl="0" marL="4572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58800" lvl="1" marL="9144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20700" lvl="3" marL="1828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20700" lvl="4" marL="22860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20700" lvl="5" marL="27432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20700" lvl="6" marL="32004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20700" lvl="7" marL="36576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20700" lvl="8" marL="4114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84200" lvl="0" marL="4572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8"/>
          <p:cNvSpPr txBox="1"/>
          <p:nvPr>
            <p:ph idx="2" type="body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84200" lvl="0" marL="4572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2" type="body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3" type="body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4" type="body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4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35000" lvl="0" marL="4572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4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2"/>
          <p:cNvSpPr/>
          <p:nvPr>
            <p:ph idx="2" type="pic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cap="flat" cmpd="sng" w="3175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cap="flat" cmpd="sng" w="3810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df56c91aee_1_0"/>
          <p:cNvSpPr txBox="1"/>
          <p:nvPr/>
        </p:nvSpPr>
        <p:spPr>
          <a:xfrm>
            <a:off x="9296400" y="1410552"/>
            <a:ext cx="27352200" cy="40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75" spcFirstLastPara="1" rIns="89675" wrap="square" tIns="44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Wifi Performance Map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Devon Resendes, Ankur Dhadoti, Aaron Glenore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Faculty Advisor(s): Dr Philip Chan, Dept. of Computer Science, </a:t>
            </a:r>
            <a:endParaRPr b="1" i="0" sz="5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Florida Institute of Technology</a:t>
            </a:r>
            <a:endParaRPr b="1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g1df56c91aee_1_0"/>
          <p:cNvSpPr txBox="1"/>
          <p:nvPr/>
        </p:nvSpPr>
        <p:spPr>
          <a:xfrm>
            <a:off x="8086727" y="7273927"/>
            <a:ext cx="184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, Laptop, education, symbols, Computer, science, signs, tool Icon" id="52" name="Google Shape;52;g1df56c91aee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45222" y="496138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1df56c91aee_1_0"/>
          <p:cNvSpPr txBox="1"/>
          <p:nvPr/>
        </p:nvSpPr>
        <p:spPr>
          <a:xfrm>
            <a:off x="820225" y="6982725"/>
            <a:ext cx="12809100" cy="61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b="1" sz="80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Give users the ability to monitor wifi performance metrics over eduroam network without system administrator </a:t>
            </a: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involvement </a:t>
            </a:r>
            <a:r>
              <a:rPr b="1" lang="en-US"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guiding them to locations that have better wifi metrics</a:t>
            </a:r>
            <a:endParaRPr b="1" sz="4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g1df56c91aee_1_0"/>
          <p:cNvSpPr txBox="1"/>
          <p:nvPr/>
        </p:nvSpPr>
        <p:spPr>
          <a:xfrm>
            <a:off x="820225" y="12034425"/>
            <a:ext cx="12358500" cy="88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Goal</a:t>
            </a:r>
            <a:endParaRPr b="1" sz="80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Char char="●"/>
            </a:pPr>
            <a:r>
              <a:rPr b="1" lang="en-US"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a web application to help users find better wifi metrics on eduroam.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500"/>
              <a:buFont typeface="Calibri"/>
              <a:buChar char="●"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Automatically gather wifi performance data such as ping, upload and download speed from users devices periodically</a:t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500"/>
              <a:buFont typeface="Calibri"/>
              <a:buChar char="●"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Generate a performance map</a:t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500"/>
              <a:buFont typeface="Calibri"/>
              <a:buChar char="●"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Directing users to a location that has a better connection</a:t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4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1df56c91aee_1_0"/>
          <p:cNvSpPr txBox="1"/>
          <p:nvPr/>
        </p:nvSpPr>
        <p:spPr>
          <a:xfrm>
            <a:off x="820225" y="22085663"/>
            <a:ext cx="9131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Design</a:t>
            </a:r>
            <a:endParaRPr b="1" sz="81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1df56c91aee_1_0"/>
          <p:cNvSpPr txBox="1"/>
          <p:nvPr/>
        </p:nvSpPr>
        <p:spPr>
          <a:xfrm>
            <a:off x="30515825" y="7724250"/>
            <a:ext cx="12809100" cy="9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  <a:endParaRPr b="1" sz="8000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Char char="●"/>
            </a:pPr>
            <a:r>
              <a:rPr b="1" lang="en-US"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Choose which performance metrics to be displayed on the map such as upload speed, download speed, and ping</a:t>
            </a:r>
            <a:endParaRPr b="1" sz="4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Char char="●"/>
            </a:pPr>
            <a:r>
              <a:rPr b="1" lang="en-US"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Campus view which will have the user’s location with respect to the entire campus map</a:t>
            </a:r>
            <a:endParaRPr b="1" sz="4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Char char="●"/>
            </a:pPr>
            <a:r>
              <a:rPr b="1" lang="en-US"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Personal view which will allow the user’s location to appear in the center of the map while the map moves.</a:t>
            </a:r>
            <a:endParaRPr b="1" sz="4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Char char="●"/>
            </a:pPr>
            <a:r>
              <a:rPr b="1" lang="en-US"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Periodically update users Ping, upload, download and GPS data to the central server.</a:t>
            </a:r>
            <a:endParaRPr b="1" sz="4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1df56c91aee_1_0"/>
          <p:cNvSpPr txBox="1"/>
          <p:nvPr/>
        </p:nvSpPr>
        <p:spPr>
          <a:xfrm>
            <a:off x="29998025" y="30943650"/>
            <a:ext cx="12943500" cy="4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Future work</a:t>
            </a:r>
            <a:endParaRPr b="1" sz="8000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Font typeface="Calibri"/>
              <a:buChar char="●"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Divide buildings into four parts </a:t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Font typeface="Calibri"/>
              <a:buChar char="●"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Ask nearby devices to run a speed test to update metrics</a:t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Font typeface="Calibri"/>
              <a:buChar char="●"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Be able to show depth of points from buildings with multiple levels</a:t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1df56c91aee_1_0"/>
          <p:cNvSpPr txBox="1"/>
          <p:nvPr/>
        </p:nvSpPr>
        <p:spPr>
          <a:xfrm>
            <a:off x="30515825" y="18154775"/>
            <a:ext cx="12035400" cy="116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b="1" sz="8000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Char char="●"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lang="en-US"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eedback from 8 users</a:t>
            </a:r>
            <a:endParaRPr b="1" sz="4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Char char="●"/>
            </a:pPr>
            <a:r>
              <a:rPr b="1" lang="en-US"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Users were given a task, and they were evaluated on</a:t>
            </a: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  if they  were able to </a:t>
            </a:r>
            <a:r>
              <a:rPr b="1" lang="en-US"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complete the task</a:t>
            </a:r>
            <a:endParaRPr b="1" sz="4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500"/>
              <a:buFont typeface="Calibri"/>
              <a:buChar char="●"/>
            </a:pPr>
            <a:r>
              <a:t/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Char char="●"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Tasks was incomplete because location couldn’t be retrieved and speed test was not ran</a:t>
            </a:r>
            <a:endParaRPr b="1" sz="4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1df56c91aee_1_0"/>
          <p:cNvSpPr txBox="1"/>
          <p:nvPr/>
        </p:nvSpPr>
        <p:spPr>
          <a:xfrm>
            <a:off x="14678375" y="6780150"/>
            <a:ext cx="15499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760000"/>
                </a:solidFill>
              </a:rPr>
              <a:t>Website</a:t>
            </a:r>
            <a:endParaRPr b="1" sz="8100">
              <a:solidFill>
                <a:srgbClr val="760000"/>
              </a:solidFill>
            </a:endParaRPr>
          </a:p>
        </p:txBody>
      </p:sp>
      <p:graphicFrame>
        <p:nvGraphicFramePr>
          <p:cNvPr id="60" name="Google Shape;60;g1df56c91aee_1_0"/>
          <p:cNvGraphicFramePr/>
          <p:nvPr/>
        </p:nvGraphicFramePr>
        <p:xfrm>
          <a:off x="23006000" y="2469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{7C847CEA-27FC-4A87-AB6E-4B9DA6663852}</a:tableStyleId>
              </a:tblPr>
              <a:tblGrid>
                <a:gridCol w="6478525"/>
              </a:tblGrid>
              <a:tr h="2338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Reducing Network Traffic</a:t>
                      </a:r>
                      <a:endParaRPr sz="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8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Check user’s location is within geofence</a:t>
                      </a:r>
                      <a:endParaRPr sz="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Client requests speed test from server. Server can approve/ deny </a:t>
                      </a:r>
                      <a:endParaRPr sz="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Server aggregates 3 data points into an average for any building</a:t>
                      </a:r>
                      <a:endParaRPr sz="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Refresh button, user pulls newest data from server</a:t>
                      </a:r>
                      <a:endParaRPr sz="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61" name="Google Shape;61;g1df56c91aee_1_0"/>
          <p:cNvCxnSpPr/>
          <p:nvPr/>
        </p:nvCxnSpPr>
        <p:spPr>
          <a:xfrm>
            <a:off x="820225" y="23937025"/>
            <a:ext cx="28641600" cy="8100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62" name="Google Shape;62;g1df56c91aee_1_0"/>
          <p:cNvGraphicFramePr/>
          <p:nvPr/>
        </p:nvGraphicFramePr>
        <p:xfrm>
          <a:off x="31206950" y="22866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{7C847CEA-27FC-4A87-AB6E-4B9DA6663852}</a:tableStyleId>
              </a:tblPr>
              <a:tblGrid>
                <a:gridCol w="5713425"/>
                <a:gridCol w="5713425"/>
              </a:tblGrid>
              <a:tr h="2732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/>
                        <a:t>Complete Task</a:t>
                      </a:r>
                      <a:endParaRPr sz="4500"/>
                    </a:p>
                  </a:txBody>
                  <a:tcPr marT="91425" marB="91425" marR="91425" marL="91425">
                    <a:lnL cap="flat" cmpd="sng" w="1143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/>
                        <a:t>Not Complete Task</a:t>
                      </a:r>
                      <a:endParaRPr sz="4500"/>
                    </a:p>
                  </a:txBody>
                  <a:tcPr marT="91425" marB="91425" marR="91425" marL="91425">
                    <a:lnL cap="flat" cmpd="sng" w="1143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7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/>
                        <a:t>7</a:t>
                      </a:r>
                      <a:endParaRPr sz="4500"/>
                    </a:p>
                  </a:txBody>
                  <a:tcPr marT="91425" marB="91425" marR="91425" marL="91425">
                    <a:lnL cap="flat" cmpd="sng" w="1143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/>
                        <a:t>1</a:t>
                      </a:r>
                      <a:endParaRPr sz="4500"/>
                    </a:p>
                  </a:txBody>
                  <a:tcPr marT="91425" marB="91425" marR="91425" marL="91425">
                    <a:lnL cap="flat" cmpd="sng" w="1143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" name="Google Shape;63;g1df56c91aee_1_0"/>
          <p:cNvSpPr txBox="1"/>
          <p:nvPr/>
        </p:nvSpPr>
        <p:spPr>
          <a:xfrm>
            <a:off x="6028050" y="3236100"/>
            <a:ext cx="196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64" name="Google Shape;64;g1df56c91aee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763" y="24453375"/>
            <a:ext cx="21134926" cy="1283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1df56c91aee_1_0"/>
          <p:cNvPicPr preferRelativeResize="0"/>
          <p:nvPr/>
        </p:nvPicPr>
        <p:blipFill rotWithShape="1">
          <a:blip r:embed="rId5">
            <a:alphaModFix/>
          </a:blip>
          <a:srcRect b="5598" l="0" r="0" t="0"/>
          <a:stretch/>
        </p:blipFill>
        <p:spPr>
          <a:xfrm>
            <a:off x="13324525" y="8294825"/>
            <a:ext cx="9046326" cy="1457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df56c91aee_1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553779" y="8400075"/>
            <a:ext cx="7382971" cy="14318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2007-04-04T14:17:42Z</dcterms:created>
  <dc:creator>shopper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0x0101008CB6C76999A8E946924D195080FADDE7</vt:lpwstr>
  </property>
</Properties>
</file>