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65" r:id="rId5"/>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jCJEoeVLJPb7mFCyTn54l5Z/At7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B31F71-0F87-8CDA-6AE5-AA106F23FFFE}" name="sanchezy2019@fit.edu" initials="s" userId="sanchezy2019@fit.edu" providerId="None"/>
  <p188:author id="{56B428BB-6C9F-DF87-BC70-4AE338B53917}" name="Lucian Gandolfo" initials="LG" userId="Lucian Gandolf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EF08C-3F2B-4B81-9399-A9E1DAA7FFCA}" v="36" dt="2023-04-06T03:04:44.733"/>
    <p1510:client id="{2BA3ECD4-72B2-0DB6-9431-ACA8CD7A9E2E}" v="12" dt="2022-04-13T23:35:52.655"/>
    <p1510:client id="{53CEA89C-26C2-48D1-9D9C-355C19D15801}" v="1" dt="2023-04-05T22:02:09.498"/>
    <p1510:client id="{562817F7-342C-4820-823A-2FB5503E1050}" v="172" dt="2022-04-13T17:32:06.363"/>
    <p1510:client id="{65CE86D2-2E09-4942-BD92-65D0DE6FD40F}" v="256" dt="2022-04-13T22:49:40.531"/>
    <p1510:client id="{67B7DC0D-0778-4256-ABD1-02E5CE7286E0}" v="13" dt="2022-04-13T18:44:28.610"/>
    <p1510:client id="{798E3CE1-EB98-479E-922A-C40627C64FF9}" v="16" dt="2023-04-06T02:27:32.969"/>
    <p1510:client id="{7B61670C-6644-4B77-8CD0-371B1079BE92}" v="1932" dt="2023-04-06T02:53:49.462"/>
    <p1510:client id="{95749796-8874-4D00-B3B3-F03E91AD486F}" v="10" dt="2023-04-06T01:50:36.064"/>
    <p1510:client id="{9ACF7F96-8D81-4197-B7D5-39BDF8BE4F62}" v="171" dt="2023-04-06T02:10:55.278"/>
    <p1510:client id="{9C5B795F-5E23-499F-7AAD-4266D0BD5EC3}" v="6" dt="2022-04-14T00:40:08.404"/>
    <p1510:client id="{C1969094-2C98-43B6-9879-4E8ABAB0F035}" v="76" dt="2022-04-13T22:46:18.679"/>
    <p1510:client id="{C407B9F5-852F-4D6B-955E-18243810B448}" v="11" dt="2022-04-13T17:57:01.804"/>
    <p1510:client id="{D196220C-5155-430D-865C-14731BFF972A}" v="12" dt="2023-04-06T00:16:01.0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2096"/>
        <p:guide pos="13824"/>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12" Type="http://customschemas.google.com/relationships/presentationmetadata" Target="metadata"/><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9" Type="http://schemas.microsoft.com/office/2018/10/relationships/authors" Target="authors.xml"/><Relationship Id="rId4" Type="http://schemas.openxmlformats.org/officeDocument/2006/relationships/slideMaster" Target="slideMasters/slideMaster1.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Johnson" userId="S::njohnson2018@fit.edu::d7539925-f17c-4ed4-bddf-01eeeb79c579" providerId="AD" clId="Web-{2BA3ECD4-72B2-0DB6-9431-ACA8CD7A9E2E}"/>
    <pc:docChg chg="modSld">
      <pc:chgData name="Nathan Johnson" userId="S::njohnson2018@fit.edu::d7539925-f17c-4ed4-bddf-01eeeb79c579" providerId="AD" clId="Web-{2BA3ECD4-72B2-0DB6-9431-ACA8CD7A9E2E}" dt="2022-04-13T23:35:52.655" v="4" actId="20577"/>
      <pc:docMkLst>
        <pc:docMk/>
      </pc:docMkLst>
      <pc:sldChg chg="modSp">
        <pc:chgData name="Nathan Johnson" userId="S::njohnson2018@fit.edu::d7539925-f17c-4ed4-bddf-01eeeb79c579" providerId="AD" clId="Web-{2BA3ECD4-72B2-0DB6-9431-ACA8CD7A9E2E}" dt="2022-04-13T23:35:25.013" v="1" actId="20577"/>
        <pc:sldMkLst>
          <pc:docMk/>
          <pc:sldMk cId="2591194703" sldId="265"/>
        </pc:sldMkLst>
        <pc:spChg chg="mod">
          <ac:chgData name="Nathan Johnson" userId="S::njohnson2018@fit.edu::d7539925-f17c-4ed4-bddf-01eeeb79c579" providerId="AD" clId="Web-{2BA3ECD4-72B2-0DB6-9431-ACA8CD7A9E2E}" dt="2022-04-13T23:35:25.013" v="1" actId="20577"/>
          <ac:spMkLst>
            <pc:docMk/>
            <pc:sldMk cId="2591194703" sldId="265"/>
            <ac:spMk id="99" creationId="{F09D366D-5FDC-4BCC-B255-8391DE328AE4}"/>
          </ac:spMkLst>
        </pc:spChg>
      </pc:sldChg>
      <pc:sldChg chg="modSp">
        <pc:chgData name="Nathan Johnson" userId="S::njohnson2018@fit.edu::d7539925-f17c-4ed4-bddf-01eeeb79c579" providerId="AD" clId="Web-{2BA3ECD4-72B2-0DB6-9431-ACA8CD7A9E2E}" dt="2022-04-13T23:35:52.655" v="4" actId="20577"/>
        <pc:sldMkLst>
          <pc:docMk/>
          <pc:sldMk cId="31572716" sldId="266"/>
        </pc:sldMkLst>
        <pc:spChg chg="mod">
          <ac:chgData name="Nathan Johnson" userId="S::njohnson2018@fit.edu::d7539925-f17c-4ed4-bddf-01eeeb79c579" providerId="AD" clId="Web-{2BA3ECD4-72B2-0DB6-9431-ACA8CD7A9E2E}" dt="2022-04-13T23:35:52.655" v="4" actId="20577"/>
          <ac:spMkLst>
            <pc:docMk/>
            <pc:sldMk cId="31572716" sldId="266"/>
            <ac:spMk id="83" creationId="{647F192F-6D1F-47FD-AADC-A7F238813AAC}"/>
          </ac:spMkLst>
        </pc:spChg>
      </pc:sldChg>
    </pc:docChg>
  </pc:docChgLst>
  <pc:docChgLst>
    <pc:chgData name="Yancey Sanchez" userId="S::sanchezy2019@fit.edu::07868baa-3746-44ac-930e-7f47b956bbc7" providerId="AD" clId="Web-{D2799205-51F8-ABDF-483C-2C371D3BDFB4}"/>
    <pc:docChg chg="delSld">
      <pc:chgData name="Yancey Sanchez" userId="S::sanchezy2019@fit.edu::07868baa-3746-44ac-930e-7f47b956bbc7" providerId="AD" clId="Web-{D2799205-51F8-ABDF-483C-2C371D3BDFB4}" dt="2022-04-03T18:55:34.024" v="0"/>
      <pc:docMkLst>
        <pc:docMk/>
      </pc:docMkLst>
      <pc:sldChg chg="del">
        <pc:chgData name="Yancey Sanchez" userId="S::sanchezy2019@fit.edu::07868baa-3746-44ac-930e-7f47b956bbc7" providerId="AD" clId="Web-{D2799205-51F8-ABDF-483C-2C371D3BDFB4}" dt="2022-04-03T18:55:34.024" v="0"/>
        <pc:sldMkLst>
          <pc:docMk/>
          <pc:sldMk cId="0" sldId="257"/>
        </pc:sldMkLst>
      </pc:sldChg>
    </pc:docChg>
  </pc:docChgLst>
  <pc:docChgLst>
    <pc:chgData name="Terna Chagu" userId="S::tchagu2018@fit.edu::6ed0c91f-b111-40ad-aa9e-7a6fada82298" providerId="AD" clId="Web-{D196220C-5155-430D-865C-14731BFF972A}"/>
    <pc:docChg chg="modSld">
      <pc:chgData name="Terna Chagu" userId="S::tchagu2018@fit.edu::6ed0c91f-b111-40ad-aa9e-7a6fada82298" providerId="AD" clId="Web-{D196220C-5155-430D-865C-14731BFF972A}" dt="2023-04-06T00:16:01.063" v="5" actId="20577"/>
      <pc:docMkLst>
        <pc:docMk/>
      </pc:docMkLst>
      <pc:sldChg chg="modSp">
        <pc:chgData name="Terna Chagu" userId="S::tchagu2018@fit.edu::6ed0c91f-b111-40ad-aa9e-7a6fada82298" providerId="AD" clId="Web-{D196220C-5155-430D-865C-14731BFF972A}" dt="2023-04-06T00:16:01.063" v="5" actId="20577"/>
        <pc:sldMkLst>
          <pc:docMk/>
          <pc:sldMk cId="2591194703" sldId="265"/>
        </pc:sldMkLst>
        <pc:spChg chg="mod">
          <ac:chgData name="Terna Chagu" userId="S::tchagu2018@fit.edu::6ed0c91f-b111-40ad-aa9e-7a6fada82298" providerId="AD" clId="Web-{D196220C-5155-430D-865C-14731BFF972A}" dt="2023-04-06T00:16:01.063" v="5" actId="20577"/>
          <ac:spMkLst>
            <pc:docMk/>
            <pc:sldMk cId="2591194703" sldId="265"/>
            <ac:spMk id="6" creationId="{F8C0C99F-D1FF-01EC-FEDE-C7E1CACCDCDE}"/>
          </ac:spMkLst>
        </pc:spChg>
      </pc:sldChg>
    </pc:docChg>
  </pc:docChgLst>
  <pc:docChgLst>
    <pc:chgData name="Mason Yaskovic" userId="S::myaskovic2019@fit.edu::5cea259d-eebd-4782-99c1-71af6f7230da" providerId="AD" clId="Web-{53CEA89C-26C2-48D1-9D9C-355C19D15801}"/>
    <pc:docChg chg="delSld">
      <pc:chgData name="Mason Yaskovic" userId="S::myaskovic2019@fit.edu::5cea259d-eebd-4782-99c1-71af6f7230da" providerId="AD" clId="Web-{53CEA89C-26C2-48D1-9D9C-355C19D15801}" dt="2023-04-05T22:02:09.498" v="0"/>
      <pc:docMkLst>
        <pc:docMk/>
      </pc:docMkLst>
      <pc:sldChg chg="del">
        <pc:chgData name="Mason Yaskovic" userId="S::myaskovic2019@fit.edu::5cea259d-eebd-4782-99c1-71af6f7230da" providerId="AD" clId="Web-{53CEA89C-26C2-48D1-9D9C-355C19D15801}" dt="2023-04-05T22:02:09.498" v="0"/>
        <pc:sldMkLst>
          <pc:docMk/>
          <pc:sldMk cId="31572716" sldId="266"/>
        </pc:sldMkLst>
      </pc:sldChg>
    </pc:docChg>
  </pc:docChgLst>
  <pc:docChgLst>
    <pc:chgData name="sanchezy2019@fit.edu" userId="07868baa-3746-44ac-930e-7f47b956bbc7" providerId="ADAL" clId="{C1969094-2C98-43B6-9879-4E8ABAB0F035}"/>
    <pc:docChg chg="undo redo custSel addSld delSld modSld">
      <pc:chgData name="sanchezy2019@fit.edu" userId="07868baa-3746-44ac-930e-7f47b956bbc7" providerId="ADAL" clId="{C1969094-2C98-43B6-9879-4E8ABAB0F035}" dt="2022-04-13T22:46:18.679" v="554" actId="47"/>
      <pc:docMkLst>
        <pc:docMk/>
      </pc:docMkLst>
      <pc:sldChg chg="del">
        <pc:chgData name="sanchezy2019@fit.edu" userId="07868baa-3746-44ac-930e-7f47b956bbc7" providerId="ADAL" clId="{C1969094-2C98-43B6-9879-4E8ABAB0F035}" dt="2022-04-13T22:42:44.470" v="550" actId="47"/>
        <pc:sldMkLst>
          <pc:docMk/>
          <pc:sldMk cId="363069030" sldId="260"/>
        </pc:sldMkLst>
      </pc:sldChg>
      <pc:sldChg chg="addSp delSp modSp add mod">
        <pc:chgData name="sanchezy2019@fit.edu" userId="07868baa-3746-44ac-930e-7f47b956bbc7" providerId="ADAL" clId="{C1969094-2C98-43B6-9879-4E8ABAB0F035}" dt="2022-04-09T19:09:49.500" v="482" actId="1076"/>
        <pc:sldMkLst>
          <pc:docMk/>
          <pc:sldMk cId="3107098206" sldId="261"/>
        </pc:sldMkLst>
        <pc:spChg chg="del">
          <ac:chgData name="sanchezy2019@fit.edu" userId="07868baa-3746-44ac-930e-7f47b956bbc7" providerId="ADAL" clId="{C1969094-2C98-43B6-9879-4E8ABAB0F035}" dt="2022-04-09T18:25:00.854" v="1" actId="478"/>
          <ac:spMkLst>
            <pc:docMk/>
            <pc:sldMk cId="3107098206" sldId="261"/>
            <ac:spMk id="9" creationId="{0192BE26-FC7F-4366-8A20-9897310C572A}"/>
          </ac:spMkLst>
        </pc:spChg>
        <pc:spChg chg="del">
          <ac:chgData name="sanchezy2019@fit.edu" userId="07868baa-3746-44ac-930e-7f47b956bbc7" providerId="ADAL" clId="{C1969094-2C98-43B6-9879-4E8ABAB0F035}" dt="2022-04-09T18:25:00.854" v="1" actId="478"/>
          <ac:spMkLst>
            <pc:docMk/>
            <pc:sldMk cId="3107098206" sldId="261"/>
            <ac:spMk id="10" creationId="{0ED02F0F-D4E8-48A3-BBC3-81701565C2E0}"/>
          </ac:spMkLst>
        </pc:spChg>
        <pc:spChg chg="del">
          <ac:chgData name="sanchezy2019@fit.edu" userId="07868baa-3746-44ac-930e-7f47b956bbc7" providerId="ADAL" clId="{C1969094-2C98-43B6-9879-4E8ABAB0F035}" dt="2022-04-09T18:25:00.854" v="1" actId="478"/>
          <ac:spMkLst>
            <pc:docMk/>
            <pc:sldMk cId="3107098206" sldId="261"/>
            <ac:spMk id="11" creationId="{F21BEF20-55C9-4AE8-B2B4-0882777C28C5}"/>
          </ac:spMkLst>
        </pc:spChg>
        <pc:spChg chg="del">
          <ac:chgData name="sanchezy2019@fit.edu" userId="07868baa-3746-44ac-930e-7f47b956bbc7" providerId="ADAL" clId="{C1969094-2C98-43B6-9879-4E8ABAB0F035}" dt="2022-04-09T18:25:00.854" v="1" actId="478"/>
          <ac:spMkLst>
            <pc:docMk/>
            <pc:sldMk cId="3107098206" sldId="261"/>
            <ac:spMk id="12" creationId="{2BC7DB7A-4C14-4B13-A6E3-AD797B2A599C}"/>
          </ac:spMkLst>
        </pc:spChg>
        <pc:spChg chg="del">
          <ac:chgData name="sanchezy2019@fit.edu" userId="07868baa-3746-44ac-930e-7f47b956bbc7" providerId="ADAL" clId="{C1969094-2C98-43B6-9879-4E8ABAB0F035}" dt="2022-04-09T18:25:00.854" v="1" actId="478"/>
          <ac:spMkLst>
            <pc:docMk/>
            <pc:sldMk cId="3107098206" sldId="261"/>
            <ac:spMk id="14" creationId="{437AA4DE-C1B3-4F10-8FE8-A44CBBC94ECA}"/>
          </ac:spMkLst>
        </pc:spChg>
        <pc:spChg chg="del">
          <ac:chgData name="sanchezy2019@fit.edu" userId="07868baa-3746-44ac-930e-7f47b956bbc7" providerId="ADAL" clId="{C1969094-2C98-43B6-9879-4E8ABAB0F035}" dt="2022-04-09T18:25:00.854" v="1" actId="478"/>
          <ac:spMkLst>
            <pc:docMk/>
            <pc:sldMk cId="3107098206" sldId="261"/>
            <ac:spMk id="17" creationId="{A827F6B0-91AC-4808-8780-92FA451B8A11}"/>
          </ac:spMkLst>
        </pc:spChg>
        <pc:spChg chg="del">
          <ac:chgData name="sanchezy2019@fit.edu" userId="07868baa-3746-44ac-930e-7f47b956bbc7" providerId="ADAL" clId="{C1969094-2C98-43B6-9879-4E8ABAB0F035}" dt="2022-04-09T18:25:00.854" v="1" actId="478"/>
          <ac:spMkLst>
            <pc:docMk/>
            <pc:sldMk cId="3107098206" sldId="261"/>
            <ac:spMk id="18" creationId="{56EB1164-2744-4AD7-9A26-6A8B86498AD3}"/>
          </ac:spMkLst>
        </pc:spChg>
        <pc:spChg chg="del">
          <ac:chgData name="sanchezy2019@fit.edu" userId="07868baa-3746-44ac-930e-7f47b956bbc7" providerId="ADAL" clId="{C1969094-2C98-43B6-9879-4E8ABAB0F035}" dt="2022-04-09T18:25:00.854" v="1" actId="478"/>
          <ac:spMkLst>
            <pc:docMk/>
            <pc:sldMk cId="3107098206" sldId="261"/>
            <ac:spMk id="19" creationId="{9C920771-4AC8-410B-93BA-DFDA10B60A7B}"/>
          </ac:spMkLst>
        </pc:spChg>
        <pc:spChg chg="del">
          <ac:chgData name="sanchezy2019@fit.edu" userId="07868baa-3746-44ac-930e-7f47b956bbc7" providerId="ADAL" clId="{C1969094-2C98-43B6-9879-4E8ABAB0F035}" dt="2022-04-09T18:25:05.981" v="4" actId="478"/>
          <ac:spMkLst>
            <pc:docMk/>
            <pc:sldMk cId="3107098206" sldId="261"/>
            <ac:spMk id="20" creationId="{3A5864E2-124E-4629-BF56-7D47A0F329AE}"/>
          </ac:spMkLst>
        </pc:spChg>
        <pc:spChg chg="del">
          <ac:chgData name="sanchezy2019@fit.edu" userId="07868baa-3746-44ac-930e-7f47b956bbc7" providerId="ADAL" clId="{C1969094-2C98-43B6-9879-4E8ABAB0F035}" dt="2022-04-09T18:25:00.854" v="1" actId="478"/>
          <ac:spMkLst>
            <pc:docMk/>
            <pc:sldMk cId="3107098206" sldId="261"/>
            <ac:spMk id="21" creationId="{319F228D-C0D9-4402-9779-7B54DBB32608}"/>
          </ac:spMkLst>
        </pc:spChg>
        <pc:spChg chg="del">
          <ac:chgData name="sanchezy2019@fit.edu" userId="07868baa-3746-44ac-930e-7f47b956bbc7" providerId="ADAL" clId="{C1969094-2C98-43B6-9879-4E8ABAB0F035}" dt="2022-04-09T18:25:00.854" v="1" actId="478"/>
          <ac:spMkLst>
            <pc:docMk/>
            <pc:sldMk cId="3107098206" sldId="261"/>
            <ac:spMk id="25" creationId="{AC1F2850-1C43-436B-B8C8-3BDF65877BA0}"/>
          </ac:spMkLst>
        </pc:spChg>
        <pc:spChg chg="del">
          <ac:chgData name="sanchezy2019@fit.edu" userId="07868baa-3746-44ac-930e-7f47b956bbc7" providerId="ADAL" clId="{C1969094-2C98-43B6-9879-4E8ABAB0F035}" dt="2022-04-09T18:25:00.854" v="1" actId="478"/>
          <ac:spMkLst>
            <pc:docMk/>
            <pc:sldMk cId="3107098206" sldId="261"/>
            <ac:spMk id="26" creationId="{774275A1-7030-4220-A4BE-004B58F2862E}"/>
          </ac:spMkLst>
        </pc:spChg>
        <pc:spChg chg="del">
          <ac:chgData name="sanchezy2019@fit.edu" userId="07868baa-3746-44ac-930e-7f47b956bbc7" providerId="ADAL" clId="{C1969094-2C98-43B6-9879-4E8ABAB0F035}" dt="2022-04-09T18:25:00.854" v="1" actId="478"/>
          <ac:spMkLst>
            <pc:docMk/>
            <pc:sldMk cId="3107098206" sldId="261"/>
            <ac:spMk id="27" creationId="{A62DDFF8-B185-4D6B-94D7-A37B756A81D3}"/>
          </ac:spMkLst>
        </pc:spChg>
        <pc:spChg chg="del">
          <ac:chgData name="sanchezy2019@fit.edu" userId="07868baa-3746-44ac-930e-7f47b956bbc7" providerId="ADAL" clId="{C1969094-2C98-43B6-9879-4E8ABAB0F035}" dt="2022-04-09T18:25:00.854" v="1" actId="478"/>
          <ac:spMkLst>
            <pc:docMk/>
            <pc:sldMk cId="3107098206" sldId="261"/>
            <ac:spMk id="28" creationId="{C23563C3-D5D7-4B6A-AA70-26A236EC4668}"/>
          </ac:spMkLst>
        </pc:spChg>
        <pc:spChg chg="del">
          <ac:chgData name="sanchezy2019@fit.edu" userId="07868baa-3746-44ac-930e-7f47b956bbc7" providerId="ADAL" clId="{C1969094-2C98-43B6-9879-4E8ABAB0F035}" dt="2022-04-09T18:25:00.854" v="1" actId="478"/>
          <ac:spMkLst>
            <pc:docMk/>
            <pc:sldMk cId="3107098206" sldId="261"/>
            <ac:spMk id="31" creationId="{E5F4CB50-1AB4-4D22-8FC5-4771023B45D1}"/>
          </ac:spMkLst>
        </pc:spChg>
        <pc:spChg chg="del">
          <ac:chgData name="sanchezy2019@fit.edu" userId="07868baa-3746-44ac-930e-7f47b956bbc7" providerId="ADAL" clId="{C1969094-2C98-43B6-9879-4E8ABAB0F035}" dt="2022-04-09T18:25:00.854" v="1" actId="478"/>
          <ac:spMkLst>
            <pc:docMk/>
            <pc:sldMk cId="3107098206" sldId="261"/>
            <ac:spMk id="32" creationId="{24B69143-C2F2-427E-AFA7-1C64C03A750A}"/>
          </ac:spMkLst>
        </pc:spChg>
        <pc:spChg chg="add del mod ord">
          <ac:chgData name="sanchezy2019@fit.edu" userId="07868baa-3746-44ac-930e-7f47b956bbc7" providerId="ADAL" clId="{C1969094-2C98-43B6-9879-4E8ABAB0F035}" dt="2022-04-09T19:00:53.539" v="401" actId="478"/>
          <ac:spMkLst>
            <pc:docMk/>
            <pc:sldMk cId="3107098206" sldId="261"/>
            <ac:spMk id="43" creationId="{40284A64-E419-4470-BA10-CF6C3E808376}"/>
          </ac:spMkLst>
        </pc:spChg>
        <pc:spChg chg="add mod">
          <ac:chgData name="sanchezy2019@fit.edu" userId="07868baa-3746-44ac-930e-7f47b956bbc7" providerId="ADAL" clId="{C1969094-2C98-43B6-9879-4E8ABAB0F035}" dt="2022-04-09T18:41:36.781" v="185" actId="1076"/>
          <ac:spMkLst>
            <pc:docMk/>
            <pc:sldMk cId="3107098206" sldId="261"/>
            <ac:spMk id="51" creationId="{A9694A1F-D2F1-4158-8B6D-528EF7A15830}"/>
          </ac:spMkLst>
        </pc:spChg>
        <pc:spChg chg="add mod">
          <ac:chgData name="sanchezy2019@fit.edu" userId="07868baa-3746-44ac-930e-7f47b956bbc7" providerId="ADAL" clId="{C1969094-2C98-43B6-9879-4E8ABAB0F035}" dt="2022-04-09T18:41:57.354" v="191" actId="1076"/>
          <ac:spMkLst>
            <pc:docMk/>
            <pc:sldMk cId="3107098206" sldId="261"/>
            <ac:spMk id="52" creationId="{4B82C4FB-8553-4B6D-BA84-8DCECE6083AE}"/>
          </ac:spMkLst>
        </pc:spChg>
        <pc:spChg chg="add mod">
          <ac:chgData name="sanchezy2019@fit.edu" userId="07868baa-3746-44ac-930e-7f47b956bbc7" providerId="ADAL" clId="{C1969094-2C98-43B6-9879-4E8ABAB0F035}" dt="2022-04-09T18:43:03.106" v="257" actId="20577"/>
          <ac:spMkLst>
            <pc:docMk/>
            <pc:sldMk cId="3107098206" sldId="261"/>
            <ac:spMk id="53" creationId="{5FC1033D-0429-48E5-8538-C3976EEB712F}"/>
          </ac:spMkLst>
        </pc:spChg>
        <pc:spChg chg="add del mod">
          <ac:chgData name="sanchezy2019@fit.edu" userId="07868baa-3746-44ac-930e-7f47b956bbc7" providerId="ADAL" clId="{C1969094-2C98-43B6-9879-4E8ABAB0F035}" dt="2022-04-09T18:53:17.505" v="369" actId="478"/>
          <ac:spMkLst>
            <pc:docMk/>
            <pc:sldMk cId="3107098206" sldId="261"/>
            <ac:spMk id="59" creationId="{12C9FE7A-AFC9-4C7A-B523-ABA9F0DDCB4C}"/>
          </ac:spMkLst>
        </pc:spChg>
        <pc:spChg chg="add del mod">
          <ac:chgData name="sanchezy2019@fit.edu" userId="07868baa-3746-44ac-930e-7f47b956bbc7" providerId="ADAL" clId="{C1969094-2C98-43B6-9879-4E8ABAB0F035}" dt="2022-04-09T18:52:19.158" v="292" actId="47"/>
          <ac:spMkLst>
            <pc:docMk/>
            <pc:sldMk cId="3107098206" sldId="261"/>
            <ac:spMk id="60" creationId="{BCA92847-89A1-4F26-9226-C71C9903F080}"/>
          </ac:spMkLst>
        </pc:spChg>
        <pc:spChg chg="add del mod">
          <ac:chgData name="sanchezy2019@fit.edu" userId="07868baa-3746-44ac-930e-7f47b956bbc7" providerId="ADAL" clId="{C1969094-2C98-43B6-9879-4E8ABAB0F035}" dt="2022-04-09T18:53:15.054" v="368" actId="478"/>
          <ac:spMkLst>
            <pc:docMk/>
            <pc:sldMk cId="3107098206" sldId="261"/>
            <ac:spMk id="61" creationId="{23680F10-A4F3-4832-8040-96AFCD1C0989}"/>
          </ac:spMkLst>
        </pc:spChg>
        <pc:spChg chg="add del mod">
          <ac:chgData name="sanchezy2019@fit.edu" userId="07868baa-3746-44ac-930e-7f47b956bbc7" providerId="ADAL" clId="{C1969094-2C98-43B6-9879-4E8ABAB0F035}" dt="2022-04-09T19:01:33.206" v="403" actId="478"/>
          <ac:spMkLst>
            <pc:docMk/>
            <pc:sldMk cId="3107098206" sldId="261"/>
            <ac:spMk id="67" creationId="{E8EE25F0-C40F-4953-B1D2-3D9D468E78F5}"/>
          </ac:spMkLst>
        </pc:spChg>
        <pc:spChg chg="add mod">
          <ac:chgData name="sanchezy2019@fit.edu" userId="07868baa-3746-44ac-930e-7f47b956bbc7" providerId="ADAL" clId="{C1969094-2C98-43B6-9879-4E8ABAB0F035}" dt="2022-04-09T18:55:11.215" v="389" actId="1076"/>
          <ac:spMkLst>
            <pc:docMk/>
            <pc:sldMk cId="3107098206" sldId="261"/>
            <ac:spMk id="70" creationId="{0F289513-A164-465D-A99D-02E9F0F9A482}"/>
          </ac:spMkLst>
        </pc:spChg>
        <pc:spChg chg="add mod">
          <ac:chgData name="sanchezy2019@fit.edu" userId="07868baa-3746-44ac-930e-7f47b956bbc7" providerId="ADAL" clId="{C1969094-2C98-43B6-9879-4E8ABAB0F035}" dt="2022-04-09T18:59:45.817" v="400" actId="1076"/>
          <ac:spMkLst>
            <pc:docMk/>
            <pc:sldMk cId="3107098206" sldId="261"/>
            <ac:spMk id="71" creationId="{7098C175-D19F-4FC3-8972-F484E6431166}"/>
          </ac:spMkLst>
        </pc:spChg>
        <pc:spChg chg="add mod">
          <ac:chgData name="sanchezy2019@fit.edu" userId="07868baa-3746-44ac-930e-7f47b956bbc7" providerId="ADAL" clId="{C1969094-2C98-43B6-9879-4E8ABAB0F035}" dt="2022-04-09T19:09:49.500" v="482" actId="1076"/>
          <ac:spMkLst>
            <pc:docMk/>
            <pc:sldMk cId="3107098206" sldId="261"/>
            <ac:spMk id="74" creationId="{C45E50EC-38B6-42C9-833D-F0F527B8437C}"/>
          </ac:spMkLst>
        </pc:spChg>
        <pc:picChg chg="del">
          <ac:chgData name="sanchezy2019@fit.edu" userId="07868baa-3746-44ac-930e-7f47b956bbc7" providerId="ADAL" clId="{C1969094-2C98-43B6-9879-4E8ABAB0F035}" dt="2022-04-09T18:25:02.680" v="2" actId="478"/>
          <ac:picMkLst>
            <pc:docMk/>
            <pc:sldMk cId="3107098206" sldId="261"/>
            <ac:picMk id="2" creationId="{97A795FE-DBFA-4EE1-A09E-07B584458D2E}"/>
          </ac:picMkLst>
        </pc:picChg>
        <pc:picChg chg="del">
          <ac:chgData name="sanchezy2019@fit.edu" userId="07868baa-3746-44ac-930e-7f47b956bbc7" providerId="ADAL" clId="{C1969094-2C98-43B6-9879-4E8ABAB0F035}" dt="2022-04-09T18:25:00.854" v="1" actId="478"/>
          <ac:picMkLst>
            <pc:docMk/>
            <pc:sldMk cId="3107098206" sldId="261"/>
            <ac:picMk id="3" creationId="{892C6DD0-22CA-4D31-B9F8-C9E8567B4E8E}"/>
          </ac:picMkLst>
        </pc:picChg>
        <pc:picChg chg="mod">
          <ac:chgData name="sanchezy2019@fit.edu" userId="07868baa-3746-44ac-930e-7f47b956bbc7" providerId="ADAL" clId="{C1969094-2C98-43B6-9879-4E8ABAB0F035}" dt="2022-04-09T18:54:43.431" v="385" actId="1076"/>
          <ac:picMkLst>
            <pc:docMk/>
            <pc:sldMk cId="3107098206" sldId="261"/>
            <ac:picMk id="4" creationId="{C25D8839-6F3A-4FA2-B717-C5F82AADE504}"/>
          </ac:picMkLst>
        </pc:picChg>
        <pc:picChg chg="del">
          <ac:chgData name="sanchezy2019@fit.edu" userId="07868baa-3746-44ac-930e-7f47b956bbc7" providerId="ADAL" clId="{C1969094-2C98-43B6-9879-4E8ABAB0F035}" dt="2022-04-09T18:25:00.854" v="1" actId="478"/>
          <ac:picMkLst>
            <pc:docMk/>
            <pc:sldMk cId="3107098206" sldId="261"/>
            <ac:picMk id="5" creationId="{89A364F9-684D-47DC-9CFD-FB301FA2C703}"/>
          </ac:picMkLst>
        </pc:picChg>
        <pc:picChg chg="del">
          <ac:chgData name="sanchezy2019@fit.edu" userId="07868baa-3746-44ac-930e-7f47b956bbc7" providerId="ADAL" clId="{C1969094-2C98-43B6-9879-4E8ABAB0F035}" dt="2022-04-09T18:25:00.854" v="1" actId="478"/>
          <ac:picMkLst>
            <pc:docMk/>
            <pc:sldMk cId="3107098206" sldId="261"/>
            <ac:picMk id="6" creationId="{626C07A0-83A7-44EC-B3AF-37A20A70F96A}"/>
          </ac:picMkLst>
        </pc:picChg>
        <pc:picChg chg="del">
          <ac:chgData name="sanchezy2019@fit.edu" userId="07868baa-3746-44ac-930e-7f47b956bbc7" providerId="ADAL" clId="{C1969094-2C98-43B6-9879-4E8ABAB0F035}" dt="2022-04-09T18:25:00.854" v="1" actId="478"/>
          <ac:picMkLst>
            <pc:docMk/>
            <pc:sldMk cId="3107098206" sldId="261"/>
            <ac:picMk id="13" creationId="{136D990D-9CF6-4DDA-86EE-382EEAE0D060}"/>
          </ac:picMkLst>
        </pc:picChg>
        <pc:picChg chg="add mod">
          <ac:chgData name="sanchezy2019@fit.edu" userId="07868baa-3746-44ac-930e-7f47b956bbc7" providerId="ADAL" clId="{C1969094-2C98-43B6-9879-4E8ABAB0F035}" dt="2022-04-09T18:48:55.961" v="265" actId="1076"/>
          <ac:picMkLst>
            <pc:docMk/>
            <pc:sldMk cId="3107098206" sldId="261"/>
            <ac:picMk id="15" creationId="{422BC966-31C7-430A-BCAE-884F5ECC80C6}"/>
          </ac:picMkLst>
        </pc:picChg>
        <pc:picChg chg="del">
          <ac:chgData name="sanchezy2019@fit.edu" userId="07868baa-3746-44ac-930e-7f47b956bbc7" providerId="ADAL" clId="{C1969094-2C98-43B6-9879-4E8ABAB0F035}" dt="2022-04-09T18:25:00.854" v="1" actId="478"/>
          <ac:picMkLst>
            <pc:docMk/>
            <pc:sldMk cId="3107098206" sldId="261"/>
            <ac:picMk id="16" creationId="{2D6B074D-3B09-4F85-B525-126D6D0264D8}"/>
          </ac:picMkLst>
        </pc:picChg>
        <pc:picChg chg="del">
          <ac:chgData name="sanchezy2019@fit.edu" userId="07868baa-3746-44ac-930e-7f47b956bbc7" providerId="ADAL" clId="{C1969094-2C98-43B6-9879-4E8ABAB0F035}" dt="2022-04-09T18:25:00.854" v="1" actId="478"/>
          <ac:picMkLst>
            <pc:docMk/>
            <pc:sldMk cId="3107098206" sldId="261"/>
            <ac:picMk id="22" creationId="{BA80FF06-70F1-49B3-8CC4-C417EAFC7A66}"/>
          </ac:picMkLst>
        </pc:picChg>
        <pc:picChg chg="del">
          <ac:chgData name="sanchezy2019@fit.edu" userId="07868baa-3746-44ac-930e-7f47b956bbc7" providerId="ADAL" clId="{C1969094-2C98-43B6-9879-4E8ABAB0F035}" dt="2022-04-09T18:25:00.854" v="1" actId="478"/>
          <ac:picMkLst>
            <pc:docMk/>
            <pc:sldMk cId="3107098206" sldId="261"/>
            <ac:picMk id="23" creationId="{E22E26C7-93B7-47B0-90E0-3298B4148550}"/>
          </ac:picMkLst>
        </pc:picChg>
        <pc:picChg chg="del">
          <ac:chgData name="sanchezy2019@fit.edu" userId="07868baa-3746-44ac-930e-7f47b956bbc7" providerId="ADAL" clId="{C1969094-2C98-43B6-9879-4E8ABAB0F035}" dt="2022-04-09T18:25:00.854" v="1" actId="478"/>
          <ac:picMkLst>
            <pc:docMk/>
            <pc:sldMk cId="3107098206" sldId="261"/>
            <ac:picMk id="24" creationId="{53E50C7A-EC0B-4267-8686-58780A95E3D1}"/>
          </ac:picMkLst>
        </pc:picChg>
        <pc:picChg chg="add del mod">
          <ac:chgData name="sanchezy2019@fit.edu" userId="07868baa-3746-44ac-930e-7f47b956bbc7" providerId="ADAL" clId="{C1969094-2C98-43B6-9879-4E8ABAB0F035}" dt="2022-04-09T18:30:22.410" v="80" actId="478"/>
          <ac:picMkLst>
            <pc:docMk/>
            <pc:sldMk cId="3107098206" sldId="261"/>
            <ac:picMk id="29" creationId="{B7C4D040-A8A5-4994-A996-F5B2999DE701}"/>
          </ac:picMkLst>
        </pc:picChg>
        <pc:picChg chg="del">
          <ac:chgData name="sanchezy2019@fit.edu" userId="07868baa-3746-44ac-930e-7f47b956bbc7" providerId="ADAL" clId="{C1969094-2C98-43B6-9879-4E8ABAB0F035}" dt="2022-04-09T18:25:00.854" v="1" actId="478"/>
          <ac:picMkLst>
            <pc:docMk/>
            <pc:sldMk cId="3107098206" sldId="261"/>
            <ac:picMk id="30" creationId="{D44F3EEC-23F0-4177-9E35-3A9BF6E139E0}"/>
          </ac:picMkLst>
        </pc:picChg>
        <pc:picChg chg="del">
          <ac:chgData name="sanchezy2019@fit.edu" userId="07868baa-3746-44ac-930e-7f47b956bbc7" providerId="ADAL" clId="{C1969094-2C98-43B6-9879-4E8ABAB0F035}" dt="2022-04-09T18:25:00.854" v="1" actId="478"/>
          <ac:picMkLst>
            <pc:docMk/>
            <pc:sldMk cId="3107098206" sldId="261"/>
            <ac:picMk id="33" creationId="{9ED98068-760D-449B-9BC4-F31FDBC28D5C}"/>
          </ac:picMkLst>
        </pc:picChg>
        <pc:picChg chg="add mod">
          <ac:chgData name="sanchezy2019@fit.edu" userId="07868baa-3746-44ac-930e-7f47b956bbc7" providerId="ADAL" clId="{C1969094-2C98-43B6-9879-4E8ABAB0F035}" dt="2022-04-09T18:40:51.428" v="179" actId="1076"/>
          <ac:picMkLst>
            <pc:docMk/>
            <pc:sldMk cId="3107098206" sldId="261"/>
            <ac:picMk id="35" creationId="{B5187D70-55EB-4C67-A5C7-F149D4513BA0}"/>
          </ac:picMkLst>
        </pc:picChg>
        <pc:picChg chg="add del mod">
          <ac:chgData name="sanchezy2019@fit.edu" userId="07868baa-3746-44ac-930e-7f47b956bbc7" providerId="ADAL" clId="{C1969094-2C98-43B6-9879-4E8ABAB0F035}" dt="2022-04-09T18:49:45.548" v="271" actId="478"/>
          <ac:picMkLst>
            <pc:docMk/>
            <pc:sldMk cId="3107098206" sldId="261"/>
            <ac:picMk id="57" creationId="{354E3C5D-7657-4DC4-82D2-76552A52C33E}"/>
          </ac:picMkLst>
        </pc:picChg>
        <pc:picChg chg="add del mod">
          <ac:chgData name="sanchezy2019@fit.edu" userId="07868baa-3746-44ac-930e-7f47b956bbc7" providerId="ADAL" clId="{C1969094-2C98-43B6-9879-4E8ABAB0F035}" dt="2022-04-09T18:49:35.608" v="270"/>
          <ac:picMkLst>
            <pc:docMk/>
            <pc:sldMk cId="3107098206" sldId="261"/>
            <ac:picMk id="58" creationId="{3C811AB9-4186-4952-8105-6B4E6A67176C}"/>
          </ac:picMkLst>
        </pc:picChg>
        <pc:picChg chg="add del mod">
          <ac:chgData name="sanchezy2019@fit.edu" userId="07868baa-3746-44ac-930e-7f47b956bbc7" providerId="ADAL" clId="{C1969094-2C98-43B6-9879-4E8ABAB0F035}" dt="2022-04-09T18:55:19.371" v="390" actId="478"/>
          <ac:picMkLst>
            <pc:docMk/>
            <pc:sldMk cId="3107098206" sldId="261"/>
            <ac:picMk id="68" creationId="{7145205B-0BDB-4B31-9A8F-D5C16AF2C989}"/>
          </ac:picMkLst>
        </pc:picChg>
        <pc:picChg chg="add mod">
          <ac:chgData name="sanchezy2019@fit.edu" userId="07868baa-3746-44ac-930e-7f47b956bbc7" providerId="ADAL" clId="{C1969094-2C98-43B6-9879-4E8ABAB0F035}" dt="2022-04-09T18:55:25.916" v="392" actId="1076"/>
          <ac:picMkLst>
            <pc:docMk/>
            <pc:sldMk cId="3107098206" sldId="261"/>
            <ac:picMk id="69" creationId="{21C688A2-9190-4BE3-932C-BEAAA9006785}"/>
          </ac:picMkLst>
        </pc:picChg>
        <pc:cxnChg chg="add del mod">
          <ac:chgData name="sanchezy2019@fit.edu" userId="07868baa-3746-44ac-930e-7f47b956bbc7" providerId="ADAL" clId="{C1969094-2C98-43B6-9879-4E8ABAB0F035}" dt="2022-04-09T18:31:38.393" v="91" actId="478"/>
          <ac:cxnSpMkLst>
            <pc:docMk/>
            <pc:sldMk cId="3107098206" sldId="261"/>
            <ac:cxnSpMk id="37" creationId="{1A8B0425-689A-4057-A435-850688A549B2}"/>
          </ac:cxnSpMkLst>
        </pc:cxnChg>
        <pc:cxnChg chg="add del mod">
          <ac:chgData name="sanchezy2019@fit.edu" userId="07868baa-3746-44ac-930e-7f47b956bbc7" providerId="ADAL" clId="{C1969094-2C98-43B6-9879-4E8ABAB0F035}" dt="2022-04-09T18:36:28.964" v="140" actId="478"/>
          <ac:cxnSpMkLst>
            <pc:docMk/>
            <pc:sldMk cId="3107098206" sldId="261"/>
            <ac:cxnSpMk id="39" creationId="{35246324-A898-47F0-9A53-C64878B1C8C2}"/>
          </ac:cxnSpMkLst>
        </pc:cxnChg>
        <pc:cxnChg chg="add del">
          <ac:chgData name="sanchezy2019@fit.edu" userId="07868baa-3746-44ac-930e-7f47b956bbc7" providerId="ADAL" clId="{C1969094-2C98-43B6-9879-4E8ABAB0F035}" dt="2022-04-09T18:37:25.775" v="158" actId="478"/>
          <ac:cxnSpMkLst>
            <pc:docMk/>
            <pc:sldMk cId="3107098206" sldId="261"/>
            <ac:cxnSpMk id="45" creationId="{ADFAD7F9-7B80-41C6-BF39-65A293C2FD74}"/>
          </ac:cxnSpMkLst>
        </pc:cxnChg>
        <pc:cxnChg chg="add mod">
          <ac:chgData name="sanchezy2019@fit.edu" userId="07868baa-3746-44ac-930e-7f47b956bbc7" providerId="ADAL" clId="{C1969094-2C98-43B6-9879-4E8ABAB0F035}" dt="2022-04-09T19:01:03.363" v="402" actId="14100"/>
          <ac:cxnSpMkLst>
            <pc:docMk/>
            <pc:sldMk cId="3107098206" sldId="261"/>
            <ac:cxnSpMk id="47" creationId="{3F44FECB-8195-4242-BFC5-E12AA82C8863}"/>
          </ac:cxnSpMkLst>
        </pc:cxnChg>
        <pc:cxnChg chg="add del">
          <ac:chgData name="sanchezy2019@fit.edu" userId="07868baa-3746-44ac-930e-7f47b956bbc7" providerId="ADAL" clId="{C1969094-2C98-43B6-9879-4E8ABAB0F035}" dt="2022-04-09T18:53:48.246" v="371" actId="478"/>
          <ac:cxnSpMkLst>
            <pc:docMk/>
            <pc:sldMk cId="3107098206" sldId="261"/>
            <ac:cxnSpMk id="63" creationId="{80AE1248-A7DB-46C9-A84F-79C7FF182925}"/>
          </ac:cxnSpMkLst>
        </pc:cxnChg>
        <pc:cxnChg chg="add mod">
          <ac:chgData name="sanchezy2019@fit.edu" userId="07868baa-3746-44ac-930e-7f47b956bbc7" providerId="ADAL" clId="{C1969094-2C98-43B6-9879-4E8ABAB0F035}" dt="2022-04-09T19:01:38.746" v="404" actId="14100"/>
          <ac:cxnSpMkLst>
            <pc:docMk/>
            <pc:sldMk cId="3107098206" sldId="261"/>
            <ac:cxnSpMk id="65" creationId="{921DF6BA-7A6C-44C3-A1F4-660B1226C3FC}"/>
          </ac:cxnSpMkLst>
        </pc:cxnChg>
      </pc:sldChg>
      <pc:sldChg chg="del">
        <pc:chgData name="sanchezy2019@fit.edu" userId="07868baa-3746-44ac-930e-7f47b956bbc7" providerId="ADAL" clId="{C1969094-2C98-43B6-9879-4E8ABAB0F035}" dt="2022-04-13T22:42:52.256" v="551" actId="47"/>
        <pc:sldMkLst>
          <pc:docMk/>
          <pc:sldMk cId="919470083" sldId="264"/>
        </pc:sldMkLst>
      </pc:sldChg>
      <pc:sldChg chg="modSp mod">
        <pc:chgData name="sanchezy2019@fit.edu" userId="07868baa-3746-44ac-930e-7f47b956bbc7" providerId="ADAL" clId="{C1969094-2C98-43B6-9879-4E8ABAB0F035}" dt="2022-04-13T22:44:23.290" v="552" actId="14100"/>
        <pc:sldMkLst>
          <pc:docMk/>
          <pc:sldMk cId="2591194703" sldId="265"/>
        </pc:sldMkLst>
        <pc:spChg chg="mod">
          <ac:chgData name="sanchezy2019@fit.edu" userId="07868baa-3746-44ac-930e-7f47b956bbc7" providerId="ADAL" clId="{C1969094-2C98-43B6-9879-4E8ABAB0F035}" dt="2022-04-13T22:44:23.290" v="552" actId="14100"/>
          <ac:spMkLst>
            <pc:docMk/>
            <pc:sldMk cId="2591194703" sldId="265"/>
            <ac:spMk id="47" creationId="{6D0AE229-7BBA-4E56-8EF2-63564241053B}"/>
          </ac:spMkLst>
        </pc:spChg>
        <pc:spChg chg="mod">
          <ac:chgData name="sanchezy2019@fit.edu" userId="07868baa-3746-44ac-930e-7f47b956bbc7" providerId="ADAL" clId="{C1969094-2C98-43B6-9879-4E8ABAB0F035}" dt="2022-04-13T22:39:44.302" v="548" actId="1076"/>
          <ac:spMkLst>
            <pc:docMk/>
            <pc:sldMk cId="2591194703" sldId="265"/>
            <ac:spMk id="99" creationId="{F09D366D-5FDC-4BCC-B255-8391DE328AE4}"/>
          </ac:spMkLst>
        </pc:spChg>
        <pc:picChg chg="mod">
          <ac:chgData name="sanchezy2019@fit.edu" userId="07868baa-3746-44ac-930e-7f47b956bbc7" providerId="ADAL" clId="{C1969094-2C98-43B6-9879-4E8ABAB0F035}" dt="2022-04-13T22:35:12.585" v="542"/>
          <ac:picMkLst>
            <pc:docMk/>
            <pc:sldMk cId="2591194703" sldId="265"/>
            <ac:picMk id="4" creationId="{C25D8839-6F3A-4FA2-B717-C5F82AADE504}"/>
          </ac:picMkLst>
        </pc:picChg>
        <pc:picChg chg="mod">
          <ac:chgData name="sanchezy2019@fit.edu" userId="07868baa-3746-44ac-930e-7f47b956bbc7" providerId="ADAL" clId="{C1969094-2C98-43B6-9879-4E8ABAB0F035}" dt="2022-04-13T22:39:45.691" v="549" actId="1076"/>
          <ac:picMkLst>
            <pc:docMk/>
            <pc:sldMk cId="2591194703" sldId="265"/>
            <ac:picMk id="93" creationId="{7C097CA4-95BB-47CA-94F3-8FFB7E2CCEEB}"/>
          </ac:picMkLst>
        </pc:picChg>
      </pc:sldChg>
      <pc:sldChg chg="modSp mod">
        <pc:chgData name="sanchezy2019@fit.edu" userId="07868baa-3746-44ac-930e-7f47b956bbc7" providerId="ADAL" clId="{C1969094-2C98-43B6-9879-4E8ABAB0F035}" dt="2022-04-13T22:35:31.613" v="545"/>
        <pc:sldMkLst>
          <pc:docMk/>
          <pc:sldMk cId="31572716" sldId="266"/>
        </pc:sldMkLst>
        <pc:spChg chg="mod">
          <ac:chgData name="sanchezy2019@fit.edu" userId="07868baa-3746-44ac-930e-7f47b956bbc7" providerId="ADAL" clId="{C1969094-2C98-43B6-9879-4E8ABAB0F035}" dt="2022-04-13T22:32:56.758" v="483" actId="1076"/>
          <ac:spMkLst>
            <pc:docMk/>
            <pc:sldMk cId="31572716" sldId="266"/>
            <ac:spMk id="71" creationId="{EE4CE4D6-E214-4470-86BF-EAA4D4EF08D4}"/>
          </ac:spMkLst>
        </pc:spChg>
        <pc:spChg chg="mod">
          <ac:chgData name="sanchezy2019@fit.edu" userId="07868baa-3746-44ac-930e-7f47b956bbc7" providerId="ADAL" clId="{C1969094-2C98-43B6-9879-4E8ABAB0F035}" dt="2022-04-13T22:33:00.463" v="484" actId="1076"/>
          <ac:spMkLst>
            <pc:docMk/>
            <pc:sldMk cId="31572716" sldId="266"/>
            <ac:spMk id="83" creationId="{647F192F-6D1F-47FD-AADC-A7F238813AAC}"/>
          </ac:spMkLst>
        </pc:spChg>
        <pc:picChg chg="mod">
          <ac:chgData name="sanchezy2019@fit.edu" userId="07868baa-3746-44ac-930e-7f47b956bbc7" providerId="ADAL" clId="{C1969094-2C98-43B6-9879-4E8ABAB0F035}" dt="2022-04-13T22:35:31.613" v="545"/>
          <ac:picMkLst>
            <pc:docMk/>
            <pc:sldMk cId="31572716" sldId="266"/>
            <ac:picMk id="4" creationId="{C25D8839-6F3A-4FA2-B717-C5F82AADE504}"/>
          </ac:picMkLst>
        </pc:picChg>
        <pc:picChg chg="mod">
          <ac:chgData name="sanchezy2019@fit.edu" userId="07868baa-3746-44ac-930e-7f47b956bbc7" providerId="ADAL" clId="{C1969094-2C98-43B6-9879-4E8ABAB0F035}" dt="2022-04-13T22:33:07.536" v="486" actId="1076"/>
          <ac:picMkLst>
            <pc:docMk/>
            <pc:sldMk cId="31572716" sldId="266"/>
            <ac:picMk id="69" creationId="{6BCE98A5-8B29-4DF4-B7FC-7D3E41C9C334}"/>
          </ac:picMkLst>
        </pc:picChg>
      </pc:sldChg>
      <pc:sldChg chg="del">
        <pc:chgData name="sanchezy2019@fit.edu" userId="07868baa-3746-44ac-930e-7f47b956bbc7" providerId="ADAL" clId="{C1969094-2C98-43B6-9879-4E8ABAB0F035}" dt="2022-04-13T22:44:48.674" v="553" actId="47"/>
        <pc:sldMkLst>
          <pc:docMk/>
          <pc:sldMk cId="1771873322" sldId="267"/>
        </pc:sldMkLst>
      </pc:sldChg>
      <pc:sldChg chg="del">
        <pc:chgData name="sanchezy2019@fit.edu" userId="07868baa-3746-44ac-930e-7f47b956bbc7" providerId="ADAL" clId="{C1969094-2C98-43B6-9879-4E8ABAB0F035}" dt="2022-04-13T22:46:18.679" v="554" actId="47"/>
        <pc:sldMkLst>
          <pc:docMk/>
          <pc:sldMk cId="2453936782" sldId="268"/>
        </pc:sldMkLst>
      </pc:sldChg>
    </pc:docChg>
  </pc:docChgLst>
  <pc:docChgLst>
    <pc:chgData name="Lucian Gandolfo" userId="S::lgandolfo2018@fit.edu::a7156e7b-5891-45e5-91b5-57238fcc0e11" providerId="AD" clId="Web-{67B7DC0D-0778-4256-ABD1-02E5CE7286E0}"/>
    <pc:docChg chg="modSld">
      <pc:chgData name="Lucian Gandolfo" userId="S::lgandolfo2018@fit.edu::a7156e7b-5891-45e5-91b5-57238fcc0e11" providerId="AD" clId="Web-{67B7DC0D-0778-4256-ABD1-02E5CE7286E0}" dt="2022-04-13T18:44:28.610" v="7"/>
      <pc:docMkLst>
        <pc:docMk/>
      </pc:docMkLst>
      <pc:sldChg chg="addSp delSp modSp">
        <pc:chgData name="Lucian Gandolfo" userId="S::lgandolfo2018@fit.edu::a7156e7b-5891-45e5-91b5-57238fcc0e11" providerId="AD" clId="Web-{67B7DC0D-0778-4256-ABD1-02E5CE7286E0}" dt="2022-04-13T18:44:28.610" v="7"/>
        <pc:sldMkLst>
          <pc:docMk/>
          <pc:sldMk cId="2591194703" sldId="265"/>
        </pc:sldMkLst>
        <pc:spChg chg="mod">
          <ac:chgData name="Lucian Gandolfo" userId="S::lgandolfo2018@fit.edu::a7156e7b-5891-45e5-91b5-57238fcc0e11" providerId="AD" clId="Web-{67B7DC0D-0778-4256-ABD1-02E5CE7286E0}" dt="2022-04-13T18:39:04.779" v="4" actId="20577"/>
          <ac:spMkLst>
            <pc:docMk/>
            <pc:sldMk cId="2591194703" sldId="265"/>
            <ac:spMk id="99" creationId="{F09D366D-5FDC-4BCC-B255-8391DE328AE4}"/>
          </ac:spMkLst>
        </pc:spChg>
        <pc:graphicFrameChg chg="add del mod">
          <ac:chgData name="Lucian Gandolfo" userId="S::lgandolfo2018@fit.edu::a7156e7b-5891-45e5-91b5-57238fcc0e11" providerId="AD" clId="Web-{67B7DC0D-0778-4256-ABD1-02E5CE7286E0}" dt="2022-04-13T18:44:28.610" v="7"/>
          <ac:graphicFrameMkLst>
            <pc:docMk/>
            <pc:sldMk cId="2591194703" sldId="265"/>
            <ac:graphicFrameMk id="6" creationId="{F5C968F3-D59F-373B-5E01-95E372EF87BD}"/>
          </ac:graphicFrameMkLst>
        </pc:graphicFrameChg>
        <pc:picChg chg="del">
          <ac:chgData name="Lucian Gandolfo" userId="S::lgandolfo2018@fit.edu::a7156e7b-5891-45e5-91b5-57238fcc0e11" providerId="AD" clId="Web-{67B7DC0D-0778-4256-ABD1-02E5CE7286E0}" dt="2022-04-13T18:44:21.734" v="5"/>
          <ac:picMkLst>
            <pc:docMk/>
            <pc:sldMk cId="2591194703" sldId="265"/>
            <ac:picMk id="70" creationId="{0F457422-DB89-45EA-BEF2-0B598BD7D794}"/>
          </ac:picMkLst>
        </pc:picChg>
      </pc:sldChg>
    </pc:docChg>
  </pc:docChgLst>
  <pc:docChgLst>
    <pc:chgData name="Yancey Sanchez" userId="S::sanchezy2019@fit.edu::07868baa-3746-44ac-930e-7f47b956bbc7" providerId="AD" clId="Web-{A0DC657B-1D04-88C9-3093-670697F6B971}"/>
    <pc:docChg chg="modSld">
      <pc:chgData name="Yancey Sanchez" userId="S::sanchezy2019@fit.edu::07868baa-3746-44ac-930e-7f47b956bbc7" providerId="AD" clId="Web-{A0DC657B-1D04-88C9-3093-670697F6B971}" dt="2022-04-02T17:55:01.197" v="2" actId="1076"/>
      <pc:docMkLst>
        <pc:docMk/>
      </pc:docMkLst>
      <pc:sldChg chg="modSp">
        <pc:chgData name="Yancey Sanchez" userId="S::sanchezy2019@fit.edu::07868baa-3746-44ac-930e-7f47b956bbc7" providerId="AD" clId="Web-{A0DC657B-1D04-88C9-3093-670697F6B971}" dt="2022-04-02T17:55:01.197" v="2" actId="1076"/>
        <pc:sldMkLst>
          <pc:docMk/>
          <pc:sldMk cId="363069030" sldId="260"/>
        </pc:sldMkLst>
        <pc:picChg chg="mod">
          <ac:chgData name="Yancey Sanchez" userId="S::sanchezy2019@fit.edu::07868baa-3746-44ac-930e-7f47b956bbc7" providerId="AD" clId="Web-{A0DC657B-1D04-88C9-3093-670697F6B971}" dt="2022-04-02T17:54:56.385" v="0" actId="1076"/>
          <ac:picMkLst>
            <pc:docMk/>
            <pc:sldMk cId="363069030" sldId="260"/>
            <ac:picMk id="13" creationId="{136D990D-9CF6-4DDA-86EE-382EEAE0D060}"/>
          </ac:picMkLst>
        </pc:picChg>
        <pc:picChg chg="mod">
          <ac:chgData name="Yancey Sanchez" userId="S::sanchezy2019@fit.edu::07868baa-3746-44ac-930e-7f47b956bbc7" providerId="AD" clId="Web-{A0DC657B-1D04-88C9-3093-670697F6B971}" dt="2022-04-02T17:55:01.135" v="1" actId="1076"/>
          <ac:picMkLst>
            <pc:docMk/>
            <pc:sldMk cId="363069030" sldId="260"/>
            <ac:picMk id="22" creationId="{BA80FF06-70F1-49B3-8CC4-C417EAFC7A66}"/>
          </ac:picMkLst>
        </pc:picChg>
        <pc:picChg chg="mod">
          <ac:chgData name="Yancey Sanchez" userId="S::sanchezy2019@fit.edu::07868baa-3746-44ac-930e-7f47b956bbc7" providerId="AD" clId="Web-{A0DC657B-1D04-88C9-3093-670697F6B971}" dt="2022-04-02T17:55:01.197" v="2" actId="1076"/>
          <ac:picMkLst>
            <pc:docMk/>
            <pc:sldMk cId="363069030" sldId="260"/>
            <ac:picMk id="24" creationId="{53E50C7A-EC0B-4267-8686-58780A95E3D1}"/>
          </ac:picMkLst>
        </pc:picChg>
      </pc:sldChg>
    </pc:docChg>
  </pc:docChgLst>
  <pc:docChgLst>
    <pc:chgData name="Lucian Gandolfo" userId="a7156e7b-5891-45e5-91b5-57238fcc0e11" providerId="ADAL" clId="{65CE86D2-2E09-4942-BD92-65D0DE6FD40F}"/>
    <pc:docChg chg="custSel addSld delSld modSld">
      <pc:chgData name="Lucian Gandolfo" userId="a7156e7b-5891-45e5-91b5-57238fcc0e11" providerId="ADAL" clId="{65CE86D2-2E09-4942-BD92-65D0DE6FD40F}" dt="2022-04-13T22:49:40.531" v="452" actId="20577"/>
      <pc:docMkLst>
        <pc:docMk/>
      </pc:docMkLst>
      <pc:sldChg chg="modSp">
        <pc:chgData name="Lucian Gandolfo" userId="a7156e7b-5891-45e5-91b5-57238fcc0e11" providerId="ADAL" clId="{65CE86D2-2E09-4942-BD92-65D0DE6FD40F}" dt="2022-04-09T21:10:04.264" v="69" actId="1076"/>
        <pc:sldMkLst>
          <pc:docMk/>
          <pc:sldMk cId="363069030" sldId="260"/>
        </pc:sldMkLst>
        <pc:picChg chg="mod">
          <ac:chgData name="Lucian Gandolfo" userId="a7156e7b-5891-45e5-91b5-57238fcc0e11" providerId="ADAL" clId="{65CE86D2-2E09-4942-BD92-65D0DE6FD40F}" dt="2022-04-09T21:10:04.264" v="69" actId="1076"/>
          <ac:picMkLst>
            <pc:docMk/>
            <pc:sldMk cId="363069030" sldId="260"/>
            <ac:picMk id="24" creationId="{53E50C7A-EC0B-4267-8686-58780A95E3D1}"/>
          </ac:picMkLst>
        </pc:picChg>
      </pc:sldChg>
      <pc:sldChg chg="addSp delSp modSp del mod">
        <pc:chgData name="Lucian Gandolfo" userId="a7156e7b-5891-45e5-91b5-57238fcc0e11" providerId="ADAL" clId="{65CE86D2-2E09-4942-BD92-65D0DE6FD40F}" dt="2022-04-10T23:06:15.335" v="150" actId="2696"/>
        <pc:sldMkLst>
          <pc:docMk/>
          <pc:sldMk cId="3107098206" sldId="261"/>
        </pc:sldMkLst>
        <pc:spChg chg="mod">
          <ac:chgData name="Lucian Gandolfo" userId="a7156e7b-5891-45e5-91b5-57238fcc0e11" providerId="ADAL" clId="{65CE86D2-2E09-4942-BD92-65D0DE6FD40F}" dt="2022-04-10T19:25:30.431" v="87" actId="20577"/>
          <ac:spMkLst>
            <pc:docMk/>
            <pc:sldMk cId="3107098206" sldId="261"/>
            <ac:spMk id="37" creationId="{B486BBAD-C187-44E3-B17C-6A8BC5BD82C7}"/>
          </ac:spMkLst>
        </pc:spChg>
        <pc:spChg chg="add mod">
          <ac:chgData name="Lucian Gandolfo" userId="a7156e7b-5891-45e5-91b5-57238fcc0e11" providerId="ADAL" clId="{65CE86D2-2E09-4942-BD92-65D0DE6FD40F}" dt="2022-04-10T19:25:17.243" v="73" actId="14100"/>
          <ac:spMkLst>
            <pc:docMk/>
            <pc:sldMk cId="3107098206" sldId="261"/>
            <ac:spMk id="38" creationId="{C869EED4-C55B-471A-B7C4-B46D91A6AC3A}"/>
          </ac:spMkLst>
        </pc:spChg>
        <pc:picChg chg="del">
          <ac:chgData name="Lucian Gandolfo" userId="a7156e7b-5891-45e5-91b5-57238fcc0e11" providerId="ADAL" clId="{65CE86D2-2E09-4942-BD92-65D0DE6FD40F}" dt="2022-04-09T20:22:52.551" v="41" actId="21"/>
          <ac:picMkLst>
            <pc:docMk/>
            <pc:sldMk cId="3107098206" sldId="261"/>
            <ac:picMk id="15" creationId="{422BC966-31C7-430A-BCAE-884F5ECC80C6}"/>
          </ac:picMkLst>
        </pc:picChg>
        <pc:picChg chg="add mod">
          <ac:chgData name="Lucian Gandolfo" userId="a7156e7b-5891-45e5-91b5-57238fcc0e11" providerId="ADAL" clId="{65CE86D2-2E09-4942-BD92-65D0DE6FD40F}" dt="2022-04-09T20:24:32.996" v="50" actId="1076"/>
          <ac:picMkLst>
            <pc:docMk/>
            <pc:sldMk cId="3107098206" sldId="261"/>
            <ac:picMk id="18" creationId="{D615C510-632C-4971-9E2C-2A786DC9C759}"/>
          </ac:picMkLst>
        </pc:picChg>
        <pc:picChg chg="del">
          <ac:chgData name="Lucian Gandolfo" userId="a7156e7b-5891-45e5-91b5-57238fcc0e11" providerId="ADAL" clId="{65CE86D2-2E09-4942-BD92-65D0DE6FD40F}" dt="2022-04-10T23:04:25.035" v="125" actId="21"/>
          <ac:picMkLst>
            <pc:docMk/>
            <pc:sldMk cId="3107098206" sldId="261"/>
            <ac:picMk id="20" creationId="{F72E0C53-DFC3-4A79-9774-E2C29FA807F8}"/>
          </ac:picMkLst>
        </pc:picChg>
        <pc:picChg chg="del">
          <ac:chgData name="Lucian Gandolfo" userId="a7156e7b-5891-45e5-91b5-57238fcc0e11" providerId="ADAL" clId="{65CE86D2-2E09-4942-BD92-65D0DE6FD40F}" dt="2022-04-10T23:04:06.210" v="122" actId="21"/>
          <ac:picMkLst>
            <pc:docMk/>
            <pc:sldMk cId="3107098206" sldId="261"/>
            <ac:picMk id="28" creationId="{0DBD9FFC-7632-4FC8-AC16-5B40EEC077B1}"/>
          </ac:picMkLst>
        </pc:picChg>
        <pc:picChg chg="del">
          <ac:chgData name="Lucian Gandolfo" userId="a7156e7b-5891-45e5-91b5-57238fcc0e11" providerId="ADAL" clId="{65CE86D2-2E09-4942-BD92-65D0DE6FD40F}" dt="2022-04-10T23:04:06.210" v="122" actId="21"/>
          <ac:picMkLst>
            <pc:docMk/>
            <pc:sldMk cId="3107098206" sldId="261"/>
            <ac:picMk id="29" creationId="{55C3AD69-E3E6-4D90-817F-1DDB56F8EBCE}"/>
          </ac:picMkLst>
        </pc:picChg>
      </pc:sldChg>
      <pc:sldChg chg="addSp delSp modSp new mod">
        <pc:chgData name="Lucian Gandolfo" userId="a7156e7b-5891-45e5-91b5-57238fcc0e11" providerId="ADAL" clId="{65CE86D2-2E09-4942-BD92-65D0DE6FD40F}" dt="2022-04-09T21:02:22.415" v="67" actId="14100"/>
        <pc:sldMkLst>
          <pc:docMk/>
          <pc:sldMk cId="4001650505" sldId="262"/>
        </pc:sldMkLst>
        <pc:picChg chg="add del mod">
          <ac:chgData name="Lucian Gandolfo" userId="a7156e7b-5891-45e5-91b5-57238fcc0e11" providerId="ADAL" clId="{65CE86D2-2E09-4942-BD92-65D0DE6FD40F}" dt="2022-04-09T20:22:55.832" v="42" actId="478"/>
          <ac:picMkLst>
            <pc:docMk/>
            <pc:sldMk cId="4001650505" sldId="262"/>
            <ac:picMk id="4" creationId="{67096426-E050-451B-96A3-E2C80521F3D9}"/>
          </ac:picMkLst>
        </pc:picChg>
        <pc:picChg chg="add mod">
          <ac:chgData name="Lucian Gandolfo" userId="a7156e7b-5891-45e5-91b5-57238fcc0e11" providerId="ADAL" clId="{65CE86D2-2E09-4942-BD92-65D0DE6FD40F}" dt="2022-04-09T20:22:56.957" v="43"/>
          <ac:picMkLst>
            <pc:docMk/>
            <pc:sldMk cId="4001650505" sldId="262"/>
            <ac:picMk id="5" creationId="{017D0D14-477A-4F51-9E9A-E149EDEDCA6A}"/>
          </ac:picMkLst>
        </pc:picChg>
        <pc:picChg chg="add mod">
          <ac:chgData name="Lucian Gandolfo" userId="a7156e7b-5891-45e5-91b5-57238fcc0e11" providerId="ADAL" clId="{65CE86D2-2E09-4942-BD92-65D0DE6FD40F}" dt="2022-04-09T21:02:22.415" v="67" actId="14100"/>
          <ac:picMkLst>
            <pc:docMk/>
            <pc:sldMk cId="4001650505" sldId="262"/>
            <ac:picMk id="6" creationId="{962172DC-28CA-4EF5-8441-B5E06455618D}"/>
          </ac:picMkLst>
        </pc:picChg>
      </pc:sldChg>
      <pc:sldChg chg="addSp delSp modSp add del mod">
        <pc:chgData name="Lucian Gandolfo" userId="a7156e7b-5891-45e5-91b5-57238fcc0e11" providerId="ADAL" clId="{65CE86D2-2E09-4942-BD92-65D0DE6FD40F}" dt="2022-04-10T23:06:17.973" v="151" actId="2696"/>
        <pc:sldMkLst>
          <pc:docMk/>
          <pc:sldMk cId="2522054383" sldId="263"/>
        </pc:sldMkLst>
        <pc:picChg chg="del">
          <ac:chgData name="Lucian Gandolfo" userId="a7156e7b-5891-45e5-91b5-57238fcc0e11" providerId="ADAL" clId="{65CE86D2-2E09-4942-BD92-65D0DE6FD40F}" dt="2022-04-09T20:43:05.636" v="52" actId="478"/>
          <ac:picMkLst>
            <pc:docMk/>
            <pc:sldMk cId="2522054383" sldId="263"/>
            <ac:picMk id="18" creationId="{D615C510-632C-4971-9E2C-2A786DC9C759}"/>
          </ac:picMkLst>
        </pc:picChg>
        <pc:picChg chg="add mod">
          <ac:chgData name="Lucian Gandolfo" userId="a7156e7b-5891-45e5-91b5-57238fcc0e11" providerId="ADAL" clId="{65CE86D2-2E09-4942-BD92-65D0DE6FD40F}" dt="2022-04-09T20:43:26.485" v="61" actId="1076"/>
          <ac:picMkLst>
            <pc:docMk/>
            <pc:sldMk cId="2522054383" sldId="263"/>
            <ac:picMk id="19" creationId="{A9DD2AA0-2D60-4559-A2E4-D2F8ECF50B11}"/>
          </ac:picMkLst>
        </pc:picChg>
        <pc:picChg chg="add mod">
          <ac:chgData name="Lucian Gandolfo" userId="a7156e7b-5891-45e5-91b5-57238fcc0e11" providerId="ADAL" clId="{65CE86D2-2E09-4942-BD92-65D0DE6FD40F}" dt="2022-04-10T22:58:51.303" v="88"/>
          <ac:picMkLst>
            <pc:docMk/>
            <pc:sldMk cId="2522054383" sldId="263"/>
            <ac:picMk id="28" creationId="{E84CC0F6-A1AD-4616-ACCD-5003FAEB6986}"/>
          </ac:picMkLst>
        </pc:picChg>
        <pc:picChg chg="del">
          <ac:chgData name="Lucian Gandolfo" userId="a7156e7b-5891-45e5-91b5-57238fcc0e11" providerId="ADAL" clId="{65CE86D2-2E09-4942-BD92-65D0DE6FD40F}" dt="2022-04-09T20:43:34.065" v="62" actId="478"/>
          <ac:picMkLst>
            <pc:docMk/>
            <pc:sldMk cId="2522054383" sldId="263"/>
            <ac:picMk id="35" creationId="{B5187D70-55EB-4C67-A5C7-F149D4513BA0}"/>
          </ac:picMkLst>
        </pc:picChg>
        <pc:picChg chg="del">
          <ac:chgData name="Lucian Gandolfo" userId="a7156e7b-5891-45e5-91b5-57238fcc0e11" providerId="ADAL" clId="{65CE86D2-2E09-4942-BD92-65D0DE6FD40F}" dt="2022-04-09T20:43:34.920" v="63" actId="478"/>
          <ac:picMkLst>
            <pc:docMk/>
            <pc:sldMk cId="2522054383" sldId="263"/>
            <ac:picMk id="69" creationId="{21C688A2-9190-4BE3-932C-BEAAA9006785}"/>
          </ac:picMkLst>
        </pc:picChg>
      </pc:sldChg>
      <pc:sldChg chg="addSp modSp mod">
        <pc:chgData name="Lucian Gandolfo" userId="a7156e7b-5891-45e5-91b5-57238fcc0e11" providerId="ADAL" clId="{65CE86D2-2E09-4942-BD92-65D0DE6FD40F}" dt="2022-04-10T23:04:32.036" v="127" actId="1076"/>
        <pc:sldMkLst>
          <pc:docMk/>
          <pc:sldMk cId="919470083" sldId="264"/>
        </pc:sldMkLst>
        <pc:picChg chg="add mod">
          <ac:chgData name="Lucian Gandolfo" userId="a7156e7b-5891-45e5-91b5-57238fcc0e11" providerId="ADAL" clId="{65CE86D2-2E09-4942-BD92-65D0DE6FD40F}" dt="2022-04-10T23:04:12.919" v="124" actId="1076"/>
          <ac:picMkLst>
            <pc:docMk/>
            <pc:sldMk cId="919470083" sldId="264"/>
            <ac:picMk id="8" creationId="{8A257A68-7869-4F4C-9DF0-EBC2FDEFC24D}"/>
          </ac:picMkLst>
        </pc:picChg>
        <pc:picChg chg="add mod">
          <ac:chgData name="Lucian Gandolfo" userId="a7156e7b-5891-45e5-91b5-57238fcc0e11" providerId="ADAL" clId="{65CE86D2-2E09-4942-BD92-65D0DE6FD40F}" dt="2022-04-10T23:04:12.919" v="124" actId="1076"/>
          <ac:picMkLst>
            <pc:docMk/>
            <pc:sldMk cId="919470083" sldId="264"/>
            <ac:picMk id="9" creationId="{BE3F6AA2-1E74-44D2-AA25-562D833FFABA}"/>
          </ac:picMkLst>
        </pc:picChg>
        <pc:picChg chg="add mod">
          <ac:chgData name="Lucian Gandolfo" userId="a7156e7b-5891-45e5-91b5-57238fcc0e11" providerId="ADAL" clId="{65CE86D2-2E09-4942-BD92-65D0DE6FD40F}" dt="2022-04-10T23:04:32.036" v="127" actId="1076"/>
          <ac:picMkLst>
            <pc:docMk/>
            <pc:sldMk cId="919470083" sldId="264"/>
            <ac:picMk id="10" creationId="{CA306E41-A8BB-4AB8-8E9C-2AC17A05FA29}"/>
          </ac:picMkLst>
        </pc:picChg>
      </pc:sldChg>
      <pc:sldChg chg="addSp modSp add mod">
        <pc:chgData name="Lucian Gandolfo" userId="a7156e7b-5891-45e5-91b5-57238fcc0e11" providerId="ADAL" clId="{65CE86D2-2E09-4942-BD92-65D0DE6FD40F}" dt="2022-04-13T22:49:40.531" v="452" actId="20577"/>
        <pc:sldMkLst>
          <pc:docMk/>
          <pc:sldMk cId="2591194703" sldId="265"/>
        </pc:sldMkLst>
        <pc:spChg chg="mod">
          <ac:chgData name="Lucian Gandolfo" userId="a7156e7b-5891-45e5-91b5-57238fcc0e11" providerId="ADAL" clId="{65CE86D2-2E09-4942-BD92-65D0DE6FD40F}" dt="2022-04-13T18:48:35.472" v="192" actId="1076"/>
          <ac:spMkLst>
            <pc:docMk/>
            <pc:sldMk cId="2591194703" sldId="265"/>
            <ac:spMk id="46" creationId="{0702644E-2C06-4666-BE99-D4CBB1F64478}"/>
          </ac:spMkLst>
        </pc:spChg>
        <pc:spChg chg="mod">
          <ac:chgData name="Lucian Gandolfo" userId="a7156e7b-5891-45e5-91b5-57238fcc0e11" providerId="ADAL" clId="{65CE86D2-2E09-4942-BD92-65D0DE6FD40F}" dt="2022-04-13T18:48:31.464" v="191" actId="1076"/>
          <ac:spMkLst>
            <pc:docMk/>
            <pc:sldMk cId="2591194703" sldId="265"/>
            <ac:spMk id="47" creationId="{6D0AE229-7BBA-4E56-8EF2-63564241053B}"/>
          </ac:spMkLst>
        </pc:spChg>
        <pc:spChg chg="mod">
          <ac:chgData name="Lucian Gandolfo" userId="a7156e7b-5891-45e5-91b5-57238fcc0e11" providerId="ADAL" clId="{65CE86D2-2E09-4942-BD92-65D0DE6FD40F}" dt="2022-04-13T18:46:59.801" v="183" actId="1076"/>
          <ac:spMkLst>
            <pc:docMk/>
            <pc:sldMk cId="2591194703" sldId="265"/>
            <ac:spMk id="59" creationId="{48D52691-5C53-42BC-94F0-8469F7CCA9BC}"/>
          </ac:spMkLst>
        </pc:spChg>
        <pc:spChg chg="mod">
          <ac:chgData name="Lucian Gandolfo" userId="a7156e7b-5891-45e5-91b5-57238fcc0e11" providerId="ADAL" clId="{65CE86D2-2E09-4942-BD92-65D0DE6FD40F}" dt="2022-04-13T18:46:59.801" v="183" actId="1076"/>
          <ac:spMkLst>
            <pc:docMk/>
            <pc:sldMk cId="2591194703" sldId="265"/>
            <ac:spMk id="67" creationId="{CBF3E7DF-C0D0-4311-820C-7D8441868FBA}"/>
          </ac:spMkLst>
        </pc:spChg>
        <pc:spChg chg="mod">
          <ac:chgData name="Lucian Gandolfo" userId="a7156e7b-5891-45e5-91b5-57238fcc0e11" providerId="ADAL" clId="{65CE86D2-2E09-4942-BD92-65D0DE6FD40F}" dt="2022-04-13T18:51:07.994" v="198" actId="1076"/>
          <ac:spMkLst>
            <pc:docMk/>
            <pc:sldMk cId="2591194703" sldId="265"/>
            <ac:spMk id="71" creationId="{0FE0B340-76E6-44D1-BE61-12BDE14AC45D}"/>
          </ac:spMkLst>
        </pc:spChg>
        <pc:spChg chg="mod">
          <ac:chgData name="Lucian Gandolfo" userId="a7156e7b-5891-45e5-91b5-57238fcc0e11" providerId="ADAL" clId="{65CE86D2-2E09-4942-BD92-65D0DE6FD40F}" dt="2022-04-13T18:49:38.829" v="194" actId="1076"/>
          <ac:spMkLst>
            <pc:docMk/>
            <pc:sldMk cId="2591194703" sldId="265"/>
            <ac:spMk id="78" creationId="{03E0C25D-C914-45A1-999E-0134E644C273}"/>
          </ac:spMkLst>
        </pc:spChg>
        <pc:spChg chg="mod">
          <ac:chgData name="Lucian Gandolfo" userId="a7156e7b-5891-45e5-91b5-57238fcc0e11" providerId="ADAL" clId="{65CE86D2-2E09-4942-BD92-65D0DE6FD40F}" dt="2022-04-13T18:49:38.829" v="194" actId="1076"/>
          <ac:spMkLst>
            <pc:docMk/>
            <pc:sldMk cId="2591194703" sldId="265"/>
            <ac:spMk id="79" creationId="{65833777-CB18-4594-B983-91A5454B946C}"/>
          </ac:spMkLst>
        </pc:spChg>
        <pc:spChg chg="mod">
          <ac:chgData name="Lucian Gandolfo" userId="a7156e7b-5891-45e5-91b5-57238fcc0e11" providerId="ADAL" clId="{65CE86D2-2E09-4942-BD92-65D0DE6FD40F}" dt="2022-04-13T18:49:38.829" v="194" actId="1076"/>
          <ac:spMkLst>
            <pc:docMk/>
            <pc:sldMk cId="2591194703" sldId="265"/>
            <ac:spMk id="84" creationId="{32B1235C-2CC3-44ED-B1AB-8C9E22401488}"/>
          </ac:spMkLst>
        </pc:spChg>
        <pc:spChg chg="mod">
          <ac:chgData name="Lucian Gandolfo" userId="a7156e7b-5891-45e5-91b5-57238fcc0e11" providerId="ADAL" clId="{65CE86D2-2E09-4942-BD92-65D0DE6FD40F}" dt="2022-04-13T18:49:38.829" v="194" actId="1076"/>
          <ac:spMkLst>
            <pc:docMk/>
            <pc:sldMk cId="2591194703" sldId="265"/>
            <ac:spMk id="85" creationId="{01952CD1-12FB-40DF-8480-63F10CCFFF95}"/>
          </ac:spMkLst>
        </pc:spChg>
        <pc:spChg chg="mod">
          <ac:chgData name="Lucian Gandolfo" userId="a7156e7b-5891-45e5-91b5-57238fcc0e11" providerId="ADAL" clId="{65CE86D2-2E09-4942-BD92-65D0DE6FD40F}" dt="2022-04-13T18:46:43.800" v="181" actId="1076"/>
          <ac:spMkLst>
            <pc:docMk/>
            <pc:sldMk cId="2591194703" sldId="265"/>
            <ac:spMk id="98" creationId="{51329E68-44F6-4E24-9952-0FB0488F4BB2}"/>
          </ac:spMkLst>
        </pc:spChg>
        <pc:spChg chg="mod">
          <ac:chgData name="Lucian Gandolfo" userId="a7156e7b-5891-45e5-91b5-57238fcc0e11" providerId="ADAL" clId="{65CE86D2-2E09-4942-BD92-65D0DE6FD40F}" dt="2022-04-13T22:49:40.531" v="452" actId="20577"/>
          <ac:spMkLst>
            <pc:docMk/>
            <pc:sldMk cId="2591194703" sldId="265"/>
            <ac:spMk id="99" creationId="{F09D366D-5FDC-4BCC-B255-8391DE328AE4}"/>
          </ac:spMkLst>
        </pc:spChg>
        <pc:picChg chg="add mod">
          <ac:chgData name="Lucian Gandolfo" userId="a7156e7b-5891-45e5-91b5-57238fcc0e11" providerId="ADAL" clId="{65CE86D2-2E09-4942-BD92-65D0DE6FD40F}" dt="2022-04-13T18:51:07.994" v="198" actId="1076"/>
          <ac:picMkLst>
            <pc:docMk/>
            <pc:sldMk cId="2591194703" sldId="265"/>
            <ac:picMk id="5" creationId="{07A8FFC7-6F75-40A7-B7AF-70C88F5DBE02}"/>
          </ac:picMkLst>
        </pc:picChg>
        <pc:picChg chg="add mod">
          <ac:chgData name="Lucian Gandolfo" userId="a7156e7b-5891-45e5-91b5-57238fcc0e11" providerId="ADAL" clId="{65CE86D2-2E09-4942-BD92-65D0DE6FD40F}" dt="2022-04-13T22:43:04.438" v="410" actId="1076"/>
          <ac:picMkLst>
            <pc:docMk/>
            <pc:sldMk cId="2591194703" sldId="265"/>
            <ac:picMk id="9" creationId="{AF3B1FF1-3F27-4497-A8AA-CD96DD43E1F9}"/>
          </ac:picMkLst>
        </pc:picChg>
        <pc:picChg chg="mod">
          <ac:chgData name="Lucian Gandolfo" userId="a7156e7b-5891-45e5-91b5-57238fcc0e11" providerId="ADAL" clId="{65CE86D2-2E09-4942-BD92-65D0DE6FD40F}" dt="2022-04-13T18:49:53.394" v="195" actId="14100"/>
          <ac:picMkLst>
            <pc:docMk/>
            <pc:sldMk cId="2591194703" sldId="265"/>
            <ac:picMk id="50" creationId="{1AD67284-AC0B-4B30-9DAD-58D2A627FA98}"/>
          </ac:picMkLst>
        </pc:picChg>
        <pc:picChg chg="mod">
          <ac:chgData name="Lucian Gandolfo" userId="a7156e7b-5891-45e5-91b5-57238fcc0e11" providerId="ADAL" clId="{65CE86D2-2E09-4942-BD92-65D0DE6FD40F}" dt="2022-04-13T18:46:59.801" v="183" actId="1076"/>
          <ac:picMkLst>
            <pc:docMk/>
            <pc:sldMk cId="2591194703" sldId="265"/>
            <ac:picMk id="61" creationId="{798042D6-C5FE-4A34-BCF8-B3C49EE0323A}"/>
          </ac:picMkLst>
        </pc:picChg>
        <pc:picChg chg="mod">
          <ac:chgData name="Lucian Gandolfo" userId="a7156e7b-5891-45e5-91b5-57238fcc0e11" providerId="ADAL" clId="{65CE86D2-2E09-4942-BD92-65D0DE6FD40F}" dt="2022-04-10T23:07:59.987" v="165" actId="1076"/>
          <ac:picMkLst>
            <pc:docMk/>
            <pc:sldMk cId="2591194703" sldId="265"/>
            <ac:picMk id="70" creationId="{0F457422-DB89-45EA-BEF2-0B598BD7D794}"/>
          </ac:picMkLst>
        </pc:picChg>
        <pc:picChg chg="mod">
          <ac:chgData name="Lucian Gandolfo" userId="a7156e7b-5891-45e5-91b5-57238fcc0e11" providerId="ADAL" clId="{65CE86D2-2E09-4942-BD92-65D0DE6FD40F}" dt="2022-04-13T18:49:38.829" v="194" actId="1076"/>
          <ac:picMkLst>
            <pc:docMk/>
            <pc:sldMk cId="2591194703" sldId="265"/>
            <ac:picMk id="82" creationId="{930F3AF7-F4FC-4A79-808D-CE5F054A6F2C}"/>
          </ac:picMkLst>
        </pc:picChg>
        <pc:picChg chg="mod">
          <ac:chgData name="Lucian Gandolfo" userId="a7156e7b-5891-45e5-91b5-57238fcc0e11" providerId="ADAL" clId="{65CE86D2-2E09-4942-BD92-65D0DE6FD40F}" dt="2022-04-13T18:49:38.829" v="194" actId="1076"/>
          <ac:picMkLst>
            <pc:docMk/>
            <pc:sldMk cId="2591194703" sldId="265"/>
            <ac:picMk id="83" creationId="{A95B38FB-7E07-4093-AE36-A22FDD9101F3}"/>
          </ac:picMkLst>
        </pc:picChg>
        <pc:picChg chg="mod">
          <ac:chgData name="Lucian Gandolfo" userId="a7156e7b-5891-45e5-91b5-57238fcc0e11" providerId="ADAL" clId="{65CE86D2-2E09-4942-BD92-65D0DE6FD40F}" dt="2022-04-13T18:46:43.800" v="181" actId="1076"/>
          <ac:picMkLst>
            <pc:docMk/>
            <pc:sldMk cId="2591194703" sldId="265"/>
            <ac:picMk id="93" creationId="{7C097CA4-95BB-47CA-94F3-8FFB7E2CCEEB}"/>
          </ac:picMkLst>
        </pc:picChg>
        <pc:cxnChg chg="mod">
          <ac:chgData name="Lucian Gandolfo" userId="a7156e7b-5891-45e5-91b5-57238fcc0e11" providerId="ADAL" clId="{65CE86D2-2E09-4942-BD92-65D0DE6FD40F}" dt="2022-04-13T18:50:02.686" v="197" actId="1076"/>
          <ac:cxnSpMkLst>
            <pc:docMk/>
            <pc:sldMk cId="2591194703" sldId="265"/>
            <ac:cxnSpMk id="54" creationId="{3196DE46-3D93-414F-8BA1-5105BC752461}"/>
          </ac:cxnSpMkLst>
        </pc:cxnChg>
        <pc:cxnChg chg="mod">
          <ac:chgData name="Lucian Gandolfo" userId="a7156e7b-5891-45e5-91b5-57238fcc0e11" providerId="ADAL" clId="{65CE86D2-2E09-4942-BD92-65D0DE6FD40F}" dt="2022-04-13T18:46:47.832" v="182" actId="14100"/>
          <ac:cxnSpMkLst>
            <pc:docMk/>
            <pc:sldMk cId="2591194703" sldId="265"/>
            <ac:cxnSpMk id="87" creationId="{B9E57DE3-EF22-4D46-93C3-5A6E97CF23DC}"/>
          </ac:cxnSpMkLst>
        </pc:cxnChg>
        <pc:cxnChg chg="mod">
          <ac:chgData name="Lucian Gandolfo" userId="a7156e7b-5891-45e5-91b5-57238fcc0e11" providerId="ADAL" clId="{65CE86D2-2E09-4942-BD92-65D0DE6FD40F}" dt="2022-04-13T18:49:59.593" v="196" actId="1076"/>
          <ac:cxnSpMkLst>
            <pc:docMk/>
            <pc:sldMk cId="2591194703" sldId="265"/>
            <ac:cxnSpMk id="94" creationId="{AD3D2815-01AC-4F45-BD19-282E4303F4BD}"/>
          </ac:cxnSpMkLst>
        </pc:cxnChg>
      </pc:sldChg>
      <pc:sldChg chg="addSp delSp modSp add mod">
        <pc:chgData name="Lucian Gandolfo" userId="a7156e7b-5891-45e5-91b5-57238fcc0e11" providerId="ADAL" clId="{65CE86D2-2E09-4942-BD92-65D0DE6FD40F}" dt="2022-04-13T22:40:02.463" v="398" actId="1076"/>
        <pc:sldMkLst>
          <pc:docMk/>
          <pc:sldMk cId="31572716" sldId="266"/>
        </pc:sldMkLst>
        <pc:spChg chg="mod">
          <ac:chgData name="Lucian Gandolfo" userId="a7156e7b-5891-45e5-91b5-57238fcc0e11" providerId="ADAL" clId="{65CE86D2-2E09-4942-BD92-65D0DE6FD40F}" dt="2022-04-10T23:05:11.191" v="136" actId="1076"/>
          <ac:spMkLst>
            <pc:docMk/>
            <pc:sldMk cId="31572716" sldId="266"/>
            <ac:spMk id="41" creationId="{56794C2E-A91B-4CC3-857E-4856C43ED6D0}"/>
          </ac:spMkLst>
        </pc:spChg>
        <pc:spChg chg="mod">
          <ac:chgData name="Lucian Gandolfo" userId="a7156e7b-5891-45e5-91b5-57238fcc0e11" providerId="ADAL" clId="{65CE86D2-2E09-4942-BD92-65D0DE6FD40F}" dt="2022-04-10T23:05:56.232" v="149" actId="20577"/>
          <ac:spMkLst>
            <pc:docMk/>
            <pc:sldMk cId="31572716" sldId="266"/>
            <ac:spMk id="54" creationId="{AFA5246E-C69A-497D-9A90-3B261C8FF95D}"/>
          </ac:spMkLst>
        </pc:spChg>
        <pc:spChg chg="mod">
          <ac:chgData name="Lucian Gandolfo" userId="a7156e7b-5891-45e5-91b5-57238fcc0e11" providerId="ADAL" clId="{65CE86D2-2E09-4942-BD92-65D0DE6FD40F}" dt="2022-04-13T22:40:02.463" v="398" actId="1076"/>
          <ac:spMkLst>
            <pc:docMk/>
            <pc:sldMk cId="31572716" sldId="266"/>
            <ac:spMk id="75" creationId="{9D22EB30-E80D-4457-A875-6808F0765504}"/>
          </ac:spMkLst>
        </pc:spChg>
        <pc:spChg chg="mod">
          <ac:chgData name="Lucian Gandolfo" userId="a7156e7b-5891-45e5-91b5-57238fcc0e11" providerId="ADAL" clId="{65CE86D2-2E09-4942-BD92-65D0DE6FD40F}" dt="2022-04-13T22:30:04.390" v="349" actId="13926"/>
          <ac:spMkLst>
            <pc:docMk/>
            <pc:sldMk cId="31572716" sldId="266"/>
            <ac:spMk id="83" creationId="{647F192F-6D1F-47FD-AADC-A7F238813AAC}"/>
          </ac:spMkLst>
        </pc:spChg>
        <pc:spChg chg="mod">
          <ac:chgData name="Lucian Gandolfo" userId="a7156e7b-5891-45e5-91b5-57238fcc0e11" providerId="ADAL" clId="{65CE86D2-2E09-4942-BD92-65D0DE6FD40F}" dt="2022-04-10T23:04:48.721" v="135" actId="20577"/>
          <ac:spMkLst>
            <pc:docMk/>
            <pc:sldMk cId="31572716" sldId="266"/>
            <ac:spMk id="88" creationId="{48B8D8E4-B596-4DDF-A311-56F06D9961F2}"/>
          </ac:spMkLst>
        </pc:spChg>
        <pc:picChg chg="add del mod">
          <ac:chgData name="Lucian Gandolfo" userId="a7156e7b-5891-45e5-91b5-57238fcc0e11" providerId="ADAL" clId="{65CE86D2-2E09-4942-BD92-65D0DE6FD40F}" dt="2022-04-13T22:36:43.876" v="388" actId="478"/>
          <ac:picMkLst>
            <pc:docMk/>
            <pc:sldMk cId="31572716" sldId="266"/>
            <ac:picMk id="5" creationId="{292C7AB5-D42A-4CB8-8A1B-8445DAFDB04E}"/>
          </ac:picMkLst>
        </pc:picChg>
        <pc:picChg chg="add mod">
          <ac:chgData name="Lucian Gandolfo" userId="a7156e7b-5891-45e5-91b5-57238fcc0e11" providerId="ADAL" clId="{65CE86D2-2E09-4942-BD92-65D0DE6FD40F}" dt="2022-04-13T22:37:16.425" v="396" actId="1076"/>
          <ac:picMkLst>
            <pc:docMk/>
            <pc:sldMk cId="31572716" sldId="266"/>
            <ac:picMk id="9" creationId="{A92BB61F-BAE7-4A89-98AE-16A5A6050DC2}"/>
          </ac:picMkLst>
        </pc:picChg>
        <pc:picChg chg="mod">
          <ac:chgData name="Lucian Gandolfo" userId="a7156e7b-5891-45e5-91b5-57238fcc0e11" providerId="ADAL" clId="{65CE86D2-2E09-4942-BD92-65D0DE6FD40F}" dt="2022-04-13T22:39:57.369" v="397" actId="1076"/>
          <ac:picMkLst>
            <pc:docMk/>
            <pc:sldMk cId="31572716" sldId="266"/>
            <ac:picMk id="25" creationId="{51FA917F-D5E5-4529-994F-D7B1DDE45A6E}"/>
          </ac:picMkLst>
        </pc:picChg>
        <pc:picChg chg="mod">
          <ac:chgData name="Lucian Gandolfo" userId="a7156e7b-5891-45e5-91b5-57238fcc0e11" providerId="ADAL" clId="{65CE86D2-2E09-4942-BD92-65D0DE6FD40F}" dt="2022-04-13T22:32:51.187" v="363" actId="1076"/>
          <ac:picMkLst>
            <pc:docMk/>
            <pc:sldMk cId="31572716" sldId="266"/>
            <ac:picMk id="69" creationId="{6BCE98A5-8B29-4DF4-B7FC-7D3E41C9C334}"/>
          </ac:picMkLst>
        </pc:picChg>
        <pc:picChg chg="del mod">
          <ac:chgData name="Lucian Gandolfo" userId="a7156e7b-5891-45e5-91b5-57238fcc0e11" providerId="ADAL" clId="{65CE86D2-2E09-4942-BD92-65D0DE6FD40F}" dt="2022-04-13T22:32:47.108" v="362" actId="478"/>
          <ac:picMkLst>
            <pc:docMk/>
            <pc:sldMk cId="31572716" sldId="266"/>
            <ac:picMk id="70" creationId="{93E8A903-0117-4F0E-83B4-5D2E3DF26EF1}"/>
          </ac:picMkLst>
        </pc:picChg>
      </pc:sldChg>
      <pc:sldChg chg="addSp delSp modSp new mod">
        <pc:chgData name="Lucian Gandolfo" userId="a7156e7b-5891-45e5-91b5-57238fcc0e11" providerId="ADAL" clId="{65CE86D2-2E09-4942-BD92-65D0DE6FD40F}" dt="2022-04-13T22:31:34.458" v="360" actId="14100"/>
        <pc:sldMkLst>
          <pc:docMk/>
          <pc:sldMk cId="1771873322" sldId="267"/>
        </pc:sldMkLst>
        <pc:spChg chg="del">
          <ac:chgData name="Lucian Gandolfo" userId="a7156e7b-5891-45e5-91b5-57238fcc0e11" providerId="ADAL" clId="{65CE86D2-2E09-4942-BD92-65D0DE6FD40F}" dt="2022-04-13T22:31:19.390" v="354" actId="478"/>
          <ac:spMkLst>
            <pc:docMk/>
            <pc:sldMk cId="1771873322" sldId="267"/>
            <ac:spMk id="3" creationId="{9E25BD38-F33E-42C2-B4DA-E11E93BC6A60}"/>
          </ac:spMkLst>
        </pc:spChg>
        <pc:picChg chg="add mod">
          <ac:chgData name="Lucian Gandolfo" userId="a7156e7b-5891-45e5-91b5-57238fcc0e11" providerId="ADAL" clId="{65CE86D2-2E09-4942-BD92-65D0DE6FD40F}" dt="2022-04-13T22:31:34.458" v="360" actId="14100"/>
          <ac:picMkLst>
            <pc:docMk/>
            <pc:sldMk cId="1771873322" sldId="267"/>
            <ac:picMk id="4" creationId="{AE8B2518-0C7F-4ADC-9E16-18FB89CDC1B0}"/>
          </ac:picMkLst>
        </pc:picChg>
        <pc:picChg chg="add mod">
          <ac:chgData name="Lucian Gandolfo" userId="a7156e7b-5891-45e5-91b5-57238fcc0e11" providerId="ADAL" clId="{65CE86D2-2E09-4942-BD92-65D0DE6FD40F}" dt="2022-04-13T22:31:29.667" v="359" actId="1076"/>
          <ac:picMkLst>
            <pc:docMk/>
            <pc:sldMk cId="1771873322" sldId="267"/>
            <ac:picMk id="5" creationId="{9AF4CF74-D757-4512-B4E8-17FA11FB55FF}"/>
          </ac:picMkLst>
        </pc:picChg>
      </pc:sldChg>
      <pc:sldChg chg="addSp delSp modSp add mod">
        <pc:chgData name="Lucian Gandolfo" userId="a7156e7b-5891-45e5-91b5-57238fcc0e11" providerId="ADAL" clId="{65CE86D2-2E09-4942-BD92-65D0DE6FD40F}" dt="2022-04-13T22:42:03.267" v="405" actId="14100"/>
        <pc:sldMkLst>
          <pc:docMk/>
          <pc:sldMk cId="2453936782" sldId="268"/>
        </pc:sldMkLst>
        <pc:picChg chg="del">
          <ac:chgData name="Lucian Gandolfo" userId="a7156e7b-5891-45e5-91b5-57238fcc0e11" providerId="ADAL" clId="{65CE86D2-2E09-4942-BD92-65D0DE6FD40F}" dt="2022-04-13T22:41:54.418" v="399" actId="478"/>
          <ac:picMkLst>
            <pc:docMk/>
            <pc:sldMk cId="2453936782" sldId="268"/>
            <ac:picMk id="4" creationId="{AE8B2518-0C7F-4ADC-9E16-18FB89CDC1B0}"/>
          </ac:picMkLst>
        </pc:picChg>
        <pc:picChg chg="del">
          <ac:chgData name="Lucian Gandolfo" userId="a7156e7b-5891-45e5-91b5-57238fcc0e11" providerId="ADAL" clId="{65CE86D2-2E09-4942-BD92-65D0DE6FD40F}" dt="2022-04-13T22:41:54.896" v="400" actId="478"/>
          <ac:picMkLst>
            <pc:docMk/>
            <pc:sldMk cId="2453936782" sldId="268"/>
            <ac:picMk id="5" creationId="{9AF4CF74-D757-4512-B4E8-17FA11FB55FF}"/>
          </ac:picMkLst>
        </pc:picChg>
        <pc:picChg chg="add mod">
          <ac:chgData name="Lucian Gandolfo" userId="a7156e7b-5891-45e5-91b5-57238fcc0e11" providerId="ADAL" clId="{65CE86D2-2E09-4942-BD92-65D0DE6FD40F}" dt="2022-04-13T22:42:03.267" v="405" actId="14100"/>
          <ac:picMkLst>
            <pc:docMk/>
            <pc:sldMk cId="2453936782" sldId="268"/>
            <ac:picMk id="6" creationId="{FD2D2ED4-C71B-44AB-B119-603480AE2C90}"/>
          </ac:picMkLst>
        </pc:picChg>
      </pc:sldChg>
    </pc:docChg>
  </pc:docChgLst>
  <pc:docChgLst>
    <pc:chgData name="Michael Fleckenstein" userId="S::mfleckenstei2021@fit.edu::9ffcd8be-5bd0-4581-8b3c-759f07eddee5" providerId="AD" clId="Web-{798E3CE1-EB98-479E-922A-C40627C64FF9}"/>
    <pc:docChg chg="modSld">
      <pc:chgData name="Michael Fleckenstein" userId="S::mfleckenstei2021@fit.edu::9ffcd8be-5bd0-4581-8b3c-759f07eddee5" providerId="AD" clId="Web-{798E3CE1-EB98-479E-922A-C40627C64FF9}" dt="2023-04-06T02:27:32.969" v="7" actId="20577"/>
      <pc:docMkLst>
        <pc:docMk/>
      </pc:docMkLst>
      <pc:sldChg chg="modSp">
        <pc:chgData name="Michael Fleckenstein" userId="S::mfleckenstei2021@fit.edu::9ffcd8be-5bd0-4581-8b3c-759f07eddee5" providerId="AD" clId="Web-{798E3CE1-EB98-479E-922A-C40627C64FF9}" dt="2023-04-06T02:27:32.969" v="7" actId="20577"/>
        <pc:sldMkLst>
          <pc:docMk/>
          <pc:sldMk cId="2591194703" sldId="265"/>
        </pc:sldMkLst>
        <pc:spChg chg="mod">
          <ac:chgData name="Michael Fleckenstein" userId="S::mfleckenstei2021@fit.edu::9ffcd8be-5bd0-4581-8b3c-759f07eddee5" providerId="AD" clId="Web-{798E3CE1-EB98-479E-922A-C40627C64FF9}" dt="2023-04-06T02:27:32.969" v="7" actId="20577"/>
          <ac:spMkLst>
            <pc:docMk/>
            <pc:sldMk cId="2591194703" sldId="265"/>
            <ac:spMk id="6" creationId="{F8C0C99F-D1FF-01EC-FEDE-C7E1CACCDCDE}"/>
          </ac:spMkLst>
        </pc:spChg>
      </pc:sldChg>
    </pc:docChg>
  </pc:docChgLst>
  <pc:docChgLst>
    <pc:chgData name="Caden Englehart" userId="S::cenglehart2018@fit.edu::fee9c407-4808-422b-9955-863c7bbd8686" providerId="AD" clId="Web-{9ACF7F96-8D81-4197-B7D5-39BDF8BE4F62}"/>
    <pc:docChg chg="modSld">
      <pc:chgData name="Caden Englehart" userId="S::cenglehart2018@fit.edu::fee9c407-4808-422b-9955-863c7bbd8686" providerId="AD" clId="Web-{9ACF7F96-8D81-4197-B7D5-39BDF8BE4F62}" dt="2023-04-06T02:10:55.278" v="94" actId="1076"/>
      <pc:docMkLst>
        <pc:docMk/>
      </pc:docMkLst>
      <pc:sldChg chg="addSp delSp modSp">
        <pc:chgData name="Caden Englehart" userId="S::cenglehart2018@fit.edu::fee9c407-4808-422b-9955-863c7bbd8686" providerId="AD" clId="Web-{9ACF7F96-8D81-4197-B7D5-39BDF8BE4F62}" dt="2023-04-06T02:10:55.278" v="94" actId="1076"/>
        <pc:sldMkLst>
          <pc:docMk/>
          <pc:sldMk cId="2591194703" sldId="265"/>
        </pc:sldMkLst>
        <pc:spChg chg="mod">
          <ac:chgData name="Caden Englehart" userId="S::cenglehart2018@fit.edu::fee9c407-4808-422b-9955-863c7bbd8686" providerId="AD" clId="Web-{9ACF7F96-8D81-4197-B7D5-39BDF8BE4F62}" dt="2023-04-06T02:09:34.620" v="88" actId="14100"/>
          <ac:spMkLst>
            <pc:docMk/>
            <pc:sldMk cId="2591194703" sldId="265"/>
            <ac:spMk id="3" creationId="{00594B4A-0855-481C-8CC4-BEE37F8D294D}"/>
          </ac:spMkLst>
        </pc:spChg>
        <pc:spChg chg="mod">
          <ac:chgData name="Caden Englehart" userId="S::cenglehart2018@fit.edu::fee9c407-4808-422b-9955-863c7bbd8686" providerId="AD" clId="Web-{9ACF7F96-8D81-4197-B7D5-39BDF8BE4F62}" dt="2023-04-06T02:09:53.667" v="91" actId="20577"/>
          <ac:spMkLst>
            <pc:docMk/>
            <pc:sldMk cId="2591194703" sldId="265"/>
            <ac:spMk id="46" creationId="{0702644E-2C06-4666-BE99-D4CBB1F64478}"/>
          </ac:spMkLst>
        </pc:spChg>
        <pc:spChg chg="mod">
          <ac:chgData name="Caden Englehart" userId="S::cenglehart2018@fit.edu::fee9c407-4808-422b-9955-863c7bbd8686" providerId="AD" clId="Web-{9ACF7F96-8D81-4197-B7D5-39BDF8BE4F62}" dt="2023-04-06T02:02:23.796" v="80" actId="20577"/>
          <ac:spMkLst>
            <pc:docMk/>
            <pc:sldMk cId="2591194703" sldId="265"/>
            <ac:spMk id="98" creationId="{51329E68-44F6-4E24-9952-0FB0488F4BB2}"/>
          </ac:spMkLst>
        </pc:spChg>
        <pc:spChg chg="mod">
          <ac:chgData name="Caden Englehart" userId="S::cenglehart2018@fit.edu::fee9c407-4808-422b-9955-863c7bbd8686" providerId="AD" clId="Web-{9ACF7F96-8D81-4197-B7D5-39BDF8BE4F62}" dt="2023-04-06T02:09:28.541" v="87" actId="20577"/>
          <ac:spMkLst>
            <pc:docMk/>
            <pc:sldMk cId="2591194703" sldId="265"/>
            <ac:spMk id="99" creationId="{F09D366D-5FDC-4BCC-B255-8391DE328AE4}"/>
          </ac:spMkLst>
        </pc:spChg>
        <pc:picChg chg="add del mod">
          <ac:chgData name="Caden Englehart" userId="S::cenglehart2018@fit.edu::fee9c407-4808-422b-9955-863c7bbd8686" providerId="AD" clId="Web-{9ACF7F96-8D81-4197-B7D5-39BDF8BE4F62}" dt="2023-04-06T02:01:08.950" v="64"/>
          <ac:picMkLst>
            <pc:docMk/>
            <pc:sldMk cId="2591194703" sldId="265"/>
            <ac:picMk id="5" creationId="{0BE18024-5051-9E1E-A7D7-A9CB21A041CF}"/>
          </ac:picMkLst>
        </pc:picChg>
        <pc:picChg chg="add del mod">
          <ac:chgData name="Caden Englehart" userId="S::cenglehart2018@fit.edu::fee9c407-4808-422b-9955-863c7bbd8686" providerId="AD" clId="Web-{9ACF7F96-8D81-4197-B7D5-39BDF8BE4F62}" dt="2023-04-06T02:00:58.981" v="61"/>
          <ac:picMkLst>
            <pc:docMk/>
            <pc:sldMk cId="2591194703" sldId="265"/>
            <ac:picMk id="7" creationId="{9F7D0F22-B1D1-656B-A7E6-7AFDC1A60741}"/>
          </ac:picMkLst>
        </pc:picChg>
        <pc:picChg chg="add mod">
          <ac:chgData name="Caden Englehart" userId="S::cenglehart2018@fit.edu::fee9c407-4808-422b-9955-863c7bbd8686" providerId="AD" clId="Web-{9ACF7F96-8D81-4197-B7D5-39BDF8BE4F62}" dt="2023-04-06T02:02:03.389" v="71" actId="1076"/>
          <ac:picMkLst>
            <pc:docMk/>
            <pc:sldMk cId="2591194703" sldId="265"/>
            <ac:picMk id="9" creationId="{EAECE5A0-4B79-698B-08CC-94F42B38B6FE}"/>
          </ac:picMkLst>
        </pc:picChg>
        <pc:picChg chg="mod">
          <ac:chgData name="Caden Englehart" userId="S::cenglehart2018@fit.edu::fee9c407-4808-422b-9955-863c7bbd8686" providerId="AD" clId="Web-{9ACF7F96-8D81-4197-B7D5-39BDF8BE4F62}" dt="2023-04-06T02:10:51.700" v="93" actId="1076"/>
          <ac:picMkLst>
            <pc:docMk/>
            <pc:sldMk cId="2591194703" sldId="265"/>
            <ac:picMk id="1030" creationId="{90761453-6D79-AE08-7408-17F9109D2CC2}"/>
          </ac:picMkLst>
        </pc:picChg>
        <pc:picChg chg="mod">
          <ac:chgData name="Caden Englehart" userId="S::cenglehart2018@fit.edu::fee9c407-4808-422b-9955-863c7bbd8686" providerId="AD" clId="Web-{9ACF7F96-8D81-4197-B7D5-39BDF8BE4F62}" dt="2023-04-06T02:10:55.278" v="94" actId="1076"/>
          <ac:picMkLst>
            <pc:docMk/>
            <pc:sldMk cId="2591194703" sldId="265"/>
            <ac:picMk id="1032" creationId="{E1A7D65D-1F66-FA15-3FC3-C6DA5E998E3A}"/>
          </ac:picMkLst>
        </pc:picChg>
      </pc:sldChg>
    </pc:docChg>
  </pc:docChgLst>
  <pc:docChgLst>
    <pc:chgData name="Lucian Gandolfo" userId="S::lgandolfo2018@fit.edu::a7156e7b-5891-45e5-91b5-57238fcc0e11" providerId="AD" clId="Web-{5F02FEA4-D306-4788-8B2C-C5E62013D042}"/>
    <pc:docChg chg="modSld">
      <pc:chgData name="Lucian Gandolfo" userId="S::lgandolfo2018@fit.edu::a7156e7b-5891-45e5-91b5-57238fcc0e11" providerId="AD" clId="Web-{5F02FEA4-D306-4788-8B2C-C5E62013D042}" dt="2022-04-09T21:20:59.919" v="0"/>
      <pc:docMkLst>
        <pc:docMk/>
      </pc:docMkLst>
      <pc:sldChg chg="delSp">
        <pc:chgData name="Lucian Gandolfo" userId="S::lgandolfo2018@fit.edu::a7156e7b-5891-45e5-91b5-57238fcc0e11" providerId="AD" clId="Web-{5F02FEA4-D306-4788-8B2C-C5E62013D042}" dt="2022-04-09T21:20:59.919" v="0"/>
        <pc:sldMkLst>
          <pc:docMk/>
          <pc:sldMk cId="4001650505" sldId="262"/>
        </pc:sldMkLst>
        <pc:picChg chg="del">
          <ac:chgData name="Lucian Gandolfo" userId="S::lgandolfo2018@fit.edu::a7156e7b-5891-45e5-91b5-57238fcc0e11" providerId="AD" clId="Web-{5F02FEA4-D306-4788-8B2C-C5E62013D042}" dt="2022-04-09T21:20:59.919" v="0"/>
          <ac:picMkLst>
            <pc:docMk/>
            <pc:sldMk cId="4001650505" sldId="262"/>
            <ac:picMk id="6" creationId="{962172DC-28CA-4EF5-8441-B5E06455618D}"/>
          </ac:picMkLst>
        </pc:picChg>
      </pc:sldChg>
    </pc:docChg>
  </pc:docChgLst>
  <pc:docChgLst>
    <pc:chgData name="Nathan Campbell" userId="S::ncampbell2018@fit.edu::95f81ecd-8c1a-43e2-93cd-580fe19b7591" providerId="AD" clId="Web-{9C5B795F-5E23-499F-7AAD-4266D0BD5EC3}"/>
    <pc:docChg chg="modSld">
      <pc:chgData name="Nathan Campbell" userId="S::ncampbell2018@fit.edu::95f81ecd-8c1a-43e2-93cd-580fe19b7591" providerId="AD" clId="Web-{9C5B795F-5E23-499F-7AAD-4266D0BD5EC3}" dt="2022-04-14T00:40:08.404" v="2" actId="20577"/>
      <pc:docMkLst>
        <pc:docMk/>
      </pc:docMkLst>
      <pc:sldChg chg="modSp">
        <pc:chgData name="Nathan Campbell" userId="S::ncampbell2018@fit.edu::95f81ecd-8c1a-43e2-93cd-580fe19b7591" providerId="AD" clId="Web-{9C5B795F-5E23-499F-7AAD-4266D0BD5EC3}" dt="2022-04-14T00:40:08.404" v="2" actId="20577"/>
        <pc:sldMkLst>
          <pc:docMk/>
          <pc:sldMk cId="2591194703" sldId="265"/>
        </pc:sldMkLst>
        <pc:spChg chg="mod">
          <ac:chgData name="Nathan Campbell" userId="S::ncampbell2018@fit.edu::95f81ecd-8c1a-43e2-93cd-580fe19b7591" providerId="AD" clId="Web-{9C5B795F-5E23-499F-7AAD-4266D0BD5EC3}" dt="2022-04-14T00:40:08.404" v="2" actId="20577"/>
          <ac:spMkLst>
            <pc:docMk/>
            <pc:sldMk cId="2591194703" sldId="265"/>
            <ac:spMk id="99" creationId="{F09D366D-5FDC-4BCC-B255-8391DE328AE4}"/>
          </ac:spMkLst>
        </pc:spChg>
      </pc:sldChg>
    </pc:docChg>
  </pc:docChgLst>
  <pc:docChgLst>
    <pc:chgData clId="Web-{113F5CE6-4F8D-931C-EE91-E406DD8A4D3D}"/>
    <pc:docChg chg="modSld">
      <pc:chgData name="" userId="" providerId="" clId="Web-{113F5CE6-4F8D-931C-EE91-E406DD8A4D3D}" dt="2022-04-06T17:32:04.300" v="1"/>
      <pc:docMkLst>
        <pc:docMk/>
      </pc:docMkLst>
      <pc:sldChg chg="delSp">
        <pc:chgData name="" userId="" providerId="" clId="Web-{113F5CE6-4F8D-931C-EE91-E406DD8A4D3D}" dt="2022-04-06T17:32:04.300" v="1"/>
        <pc:sldMkLst>
          <pc:docMk/>
          <pc:sldMk cId="363069030" sldId="260"/>
        </pc:sldMkLst>
        <pc:picChg chg="del">
          <ac:chgData name="" userId="" providerId="" clId="Web-{113F5CE6-4F8D-931C-EE91-E406DD8A4D3D}" dt="2022-04-06T17:32:04.300" v="1"/>
          <ac:picMkLst>
            <pc:docMk/>
            <pc:sldMk cId="363069030" sldId="260"/>
            <ac:picMk id="14" creationId="{97EF121F-49BF-47CC-B24F-9DCC42A44FD7}"/>
          </ac:picMkLst>
        </pc:picChg>
        <pc:picChg chg="del">
          <ac:chgData name="" userId="" providerId="" clId="Web-{113F5CE6-4F8D-931C-EE91-E406DD8A4D3D}" dt="2022-04-06T17:32:02.816" v="0"/>
          <ac:picMkLst>
            <pc:docMk/>
            <pc:sldMk cId="363069030" sldId="260"/>
            <ac:picMk id="15" creationId="{ACD654C4-00A8-4B40-BA51-E37B9CFB31E6}"/>
          </ac:picMkLst>
        </pc:picChg>
      </pc:sldChg>
    </pc:docChg>
  </pc:docChgLst>
  <pc:docChgLst>
    <pc:chgData name="Aleksander Sorok" userId="S::asorok2019@fit.edu::5b558fcd-0913-4681-9bb0-4fda08be3ad5" providerId="AD" clId="Web-{029EF08C-3F2B-4B81-9399-A9E1DAA7FFCA}"/>
    <pc:docChg chg="modSld">
      <pc:chgData name="Aleksander Sorok" userId="S::asorok2019@fit.edu::5b558fcd-0913-4681-9bb0-4fda08be3ad5" providerId="AD" clId="Web-{029EF08C-3F2B-4B81-9399-A9E1DAA7FFCA}" dt="2023-04-06T03:04:44.733" v="22" actId="20577"/>
      <pc:docMkLst>
        <pc:docMk/>
      </pc:docMkLst>
      <pc:sldChg chg="modSp">
        <pc:chgData name="Aleksander Sorok" userId="S::asorok2019@fit.edu::5b558fcd-0913-4681-9bb0-4fda08be3ad5" providerId="AD" clId="Web-{029EF08C-3F2B-4B81-9399-A9E1DAA7FFCA}" dt="2023-04-06T03:04:44.733" v="22" actId="20577"/>
        <pc:sldMkLst>
          <pc:docMk/>
          <pc:sldMk cId="2591194703" sldId="265"/>
        </pc:sldMkLst>
        <pc:spChg chg="mod">
          <ac:chgData name="Aleksander Sorok" userId="S::asorok2019@fit.edu::5b558fcd-0913-4681-9bb0-4fda08be3ad5" providerId="AD" clId="Web-{029EF08C-3F2B-4B81-9399-A9E1DAA7FFCA}" dt="2023-04-06T03:04:44.733" v="22" actId="20577"/>
          <ac:spMkLst>
            <pc:docMk/>
            <pc:sldMk cId="2591194703" sldId="265"/>
            <ac:spMk id="6" creationId="{F8C0C99F-D1FF-01EC-FEDE-C7E1CACCDCDE}"/>
          </ac:spMkLst>
        </pc:spChg>
      </pc:sldChg>
    </pc:docChg>
  </pc:docChgLst>
  <pc:docChgLst>
    <pc:chgData name="Lucian Gandolfo" userId="S::lgandolfo2018@fit.edu::a7156e7b-5891-45e5-91b5-57238fcc0e11" providerId="AD" clId="Web-{204D5692-8178-4CCD-9D7C-B17FC94217F7}"/>
    <pc:docChg chg="modSld">
      <pc:chgData name="Lucian Gandolfo" userId="S::lgandolfo2018@fit.edu::a7156e7b-5891-45e5-91b5-57238fcc0e11" providerId="AD" clId="Web-{204D5692-8178-4CCD-9D7C-B17FC94217F7}" dt="2022-04-11T05:09:44.775" v="16" actId="1076"/>
      <pc:docMkLst>
        <pc:docMk/>
      </pc:docMkLst>
      <pc:sldChg chg="modSp">
        <pc:chgData name="Lucian Gandolfo" userId="S::lgandolfo2018@fit.edu::a7156e7b-5891-45e5-91b5-57238fcc0e11" providerId="AD" clId="Web-{204D5692-8178-4CCD-9D7C-B17FC94217F7}" dt="2022-04-11T05:08:00.007" v="8" actId="14100"/>
        <pc:sldMkLst>
          <pc:docMk/>
          <pc:sldMk cId="2591194703" sldId="265"/>
        </pc:sldMkLst>
        <pc:cxnChg chg="mod">
          <ac:chgData name="Lucian Gandolfo" userId="S::lgandolfo2018@fit.edu::a7156e7b-5891-45e5-91b5-57238fcc0e11" providerId="AD" clId="Web-{204D5692-8178-4CCD-9D7C-B17FC94217F7}" dt="2022-04-11T05:08:00.007" v="8" actId="14100"/>
          <ac:cxnSpMkLst>
            <pc:docMk/>
            <pc:sldMk cId="2591194703" sldId="265"/>
            <ac:cxnSpMk id="87" creationId="{B9E57DE3-EF22-4D46-93C3-5A6E97CF23DC}"/>
          </ac:cxnSpMkLst>
        </pc:cxnChg>
      </pc:sldChg>
      <pc:sldChg chg="modSp">
        <pc:chgData name="Lucian Gandolfo" userId="S::lgandolfo2018@fit.edu::a7156e7b-5891-45e5-91b5-57238fcc0e11" providerId="AD" clId="Web-{204D5692-8178-4CCD-9D7C-B17FC94217F7}" dt="2022-04-11T05:09:44.775" v="16" actId="1076"/>
        <pc:sldMkLst>
          <pc:docMk/>
          <pc:sldMk cId="31572716" sldId="266"/>
        </pc:sldMkLst>
        <pc:spChg chg="mod">
          <ac:chgData name="Lucian Gandolfo" userId="S::lgandolfo2018@fit.edu::a7156e7b-5891-45e5-91b5-57238fcc0e11" providerId="AD" clId="Web-{204D5692-8178-4CCD-9D7C-B17FC94217F7}" dt="2022-04-11T05:09:35.118" v="15" actId="14100"/>
          <ac:spMkLst>
            <pc:docMk/>
            <pc:sldMk cId="31572716" sldId="266"/>
            <ac:spMk id="72" creationId="{E805C143-53EC-4DA8-B564-20939B47F3FA}"/>
          </ac:spMkLst>
        </pc:spChg>
        <pc:spChg chg="mod">
          <ac:chgData name="Lucian Gandolfo" userId="S::lgandolfo2018@fit.edu::a7156e7b-5891-45e5-91b5-57238fcc0e11" providerId="AD" clId="Web-{204D5692-8178-4CCD-9D7C-B17FC94217F7}" dt="2022-04-11T05:09:29.337" v="14" actId="1076"/>
          <ac:spMkLst>
            <pc:docMk/>
            <pc:sldMk cId="31572716" sldId="266"/>
            <ac:spMk id="73" creationId="{1216C557-60C3-4C13-BB08-6B5BD04ACCBA}"/>
          </ac:spMkLst>
        </pc:spChg>
        <pc:spChg chg="mod">
          <ac:chgData name="Lucian Gandolfo" userId="S::lgandolfo2018@fit.edu::a7156e7b-5891-45e5-91b5-57238fcc0e11" providerId="AD" clId="Web-{204D5692-8178-4CCD-9D7C-B17FC94217F7}" dt="2022-04-11T05:07:33.506" v="6" actId="20577"/>
          <ac:spMkLst>
            <pc:docMk/>
            <pc:sldMk cId="31572716" sldId="266"/>
            <ac:spMk id="89" creationId="{2A2D688F-D4BC-4270-9370-A15EB288DFB2}"/>
          </ac:spMkLst>
        </pc:spChg>
        <pc:picChg chg="mod">
          <ac:chgData name="Lucian Gandolfo" userId="S::lgandolfo2018@fit.edu::a7156e7b-5891-45e5-91b5-57238fcc0e11" providerId="AD" clId="Web-{204D5692-8178-4CCD-9D7C-B17FC94217F7}" dt="2022-04-11T05:09:26.009" v="13" actId="1076"/>
          <ac:picMkLst>
            <pc:docMk/>
            <pc:sldMk cId="31572716" sldId="266"/>
            <ac:picMk id="23" creationId="{423CDFDE-6976-4784-A561-0B9326CD8BED}"/>
          </ac:picMkLst>
        </pc:picChg>
        <pc:picChg chg="mod">
          <ac:chgData name="Lucian Gandolfo" userId="S::lgandolfo2018@fit.edu::a7156e7b-5891-45e5-91b5-57238fcc0e11" providerId="AD" clId="Web-{204D5692-8178-4CCD-9D7C-B17FC94217F7}" dt="2022-04-11T05:09:44.775" v="16" actId="1076"/>
          <ac:picMkLst>
            <pc:docMk/>
            <pc:sldMk cId="31572716" sldId="266"/>
            <ac:picMk id="87" creationId="{F83F2DAA-349D-41E9-BBC2-91DAE026A4A4}"/>
          </ac:picMkLst>
        </pc:picChg>
      </pc:sldChg>
    </pc:docChg>
  </pc:docChgLst>
  <pc:docChgLst>
    <pc:chgData name="Yancey Sanchez" userId="S::sanchezy2019@fit.edu::07868baa-3746-44ac-930e-7f47b956bbc7" providerId="AD" clId="Web-{D50CE2F9-7A30-EF0B-FB7D-EB0C396AD33B}"/>
    <pc:docChg chg="delSld modSld">
      <pc:chgData name="Yancey Sanchez" userId="S::sanchezy2019@fit.edu::07868baa-3746-44ac-930e-7f47b956bbc7" providerId="AD" clId="Web-{D50CE2F9-7A30-EF0B-FB7D-EB0C396AD33B}" dt="2022-04-08T17:49:45.682" v="1"/>
      <pc:docMkLst>
        <pc:docMk/>
      </pc:docMkLst>
      <pc:sldChg chg="modNotes">
        <pc:chgData name="Yancey Sanchez" userId="S::sanchezy2019@fit.edu::07868baa-3746-44ac-930e-7f47b956bbc7" providerId="AD" clId="Web-{D50CE2F9-7A30-EF0B-FB7D-EB0C396AD33B}" dt="2022-04-08T17:49:45.682" v="1"/>
        <pc:sldMkLst>
          <pc:docMk/>
          <pc:sldMk cId="363069030" sldId="260"/>
        </pc:sldMkLst>
      </pc:sldChg>
      <pc:sldChg chg="del">
        <pc:chgData name="Yancey Sanchez" userId="S::sanchezy2019@fit.edu::07868baa-3746-44ac-930e-7f47b956bbc7" providerId="AD" clId="Web-{D50CE2F9-7A30-EF0B-FB7D-EB0C396AD33B}" dt="2022-04-08T17:49:34.838" v="0"/>
        <pc:sldMkLst>
          <pc:docMk/>
          <pc:sldMk cId="1193308631" sldId="261"/>
        </pc:sldMkLst>
      </pc:sldChg>
    </pc:docChg>
  </pc:docChgLst>
  <pc:docChgLst>
    <pc:chgData clId="Web-{95749796-8874-4D00-B3B3-F03E91AD486F}"/>
    <pc:docChg chg="modSld">
      <pc:chgData name="" userId="" providerId="" clId="Web-{95749796-8874-4D00-B3B3-F03E91AD486F}" dt="2023-04-06T01:50:36.064" v="4" actId="20577"/>
      <pc:docMkLst>
        <pc:docMk/>
      </pc:docMkLst>
      <pc:sldChg chg="modSp">
        <pc:chgData name="" userId="" providerId="" clId="Web-{95749796-8874-4D00-B3B3-F03E91AD486F}" dt="2023-04-06T01:50:36.064" v="4" actId="20577"/>
        <pc:sldMkLst>
          <pc:docMk/>
          <pc:sldMk cId="2591194703" sldId="265"/>
        </pc:sldMkLst>
        <pc:spChg chg="mod">
          <ac:chgData name="" userId="" providerId="" clId="Web-{95749796-8874-4D00-B3B3-F03E91AD486F}" dt="2023-04-06T01:50:36.064" v="4" actId="20577"/>
          <ac:spMkLst>
            <pc:docMk/>
            <pc:sldMk cId="2591194703" sldId="265"/>
            <ac:spMk id="6" creationId="{F8C0C99F-D1FF-01EC-FEDE-C7E1CACCDCDE}"/>
          </ac:spMkLst>
        </pc:spChg>
      </pc:sldChg>
    </pc:docChg>
  </pc:docChgLst>
  <pc:docChgLst>
    <pc:chgData name="Yancey Sanchez" userId="07868baa-3746-44ac-930e-7f47b956bbc7" providerId="ADAL" clId="{785DD17B-89C6-4CD7-A544-6711EC9CC8D9}"/>
    <pc:docChg chg="undo redo custSel addSld delSld modSld sldOrd">
      <pc:chgData name="Yancey Sanchez" userId="07868baa-3746-44ac-930e-7f47b956bbc7" providerId="ADAL" clId="{785DD17B-89C6-4CD7-A544-6711EC9CC8D9}" dt="2022-04-11T00:02:47.138" v="752" actId="34135"/>
      <pc:docMkLst>
        <pc:docMk/>
      </pc:docMkLst>
      <pc:sldChg chg="mod ord modShow">
        <pc:chgData name="Yancey Sanchez" userId="07868baa-3746-44ac-930e-7f47b956bbc7" providerId="ADAL" clId="{785DD17B-89C6-4CD7-A544-6711EC9CC8D9}" dt="2022-04-10T23:23:30.333" v="604"/>
        <pc:sldMkLst>
          <pc:docMk/>
          <pc:sldMk cId="363069030" sldId="260"/>
        </pc:sldMkLst>
      </pc:sldChg>
      <pc:sldChg chg="addSp delSp modSp mod">
        <pc:chgData name="Yancey Sanchez" userId="07868baa-3746-44ac-930e-7f47b956bbc7" providerId="ADAL" clId="{785DD17B-89C6-4CD7-A544-6711EC9CC8D9}" dt="2022-04-10T02:25:34.001" v="589" actId="1076"/>
        <pc:sldMkLst>
          <pc:docMk/>
          <pc:sldMk cId="3107098206" sldId="261"/>
        </pc:sldMkLst>
        <pc:spChg chg="add del mod">
          <ac:chgData name="Yancey Sanchez" userId="07868baa-3746-44ac-930e-7f47b956bbc7" providerId="ADAL" clId="{785DD17B-89C6-4CD7-A544-6711EC9CC8D9}" dt="2022-04-10T02:06:49.418" v="340" actId="478"/>
          <ac:spMkLst>
            <pc:docMk/>
            <pc:sldMk cId="3107098206" sldId="261"/>
            <ac:spMk id="30" creationId="{E2783A27-864B-4774-BA5A-70F29B9F22AE}"/>
          </ac:spMkLst>
        </pc:spChg>
        <pc:spChg chg="add mod">
          <ac:chgData name="Yancey Sanchez" userId="07868baa-3746-44ac-930e-7f47b956bbc7" providerId="ADAL" clId="{785DD17B-89C6-4CD7-A544-6711EC9CC8D9}" dt="2022-04-10T02:12:13.896" v="389" actId="1076"/>
          <ac:spMkLst>
            <pc:docMk/>
            <pc:sldMk cId="3107098206" sldId="261"/>
            <ac:spMk id="31" creationId="{671B7E37-82BA-4486-9C31-7143F9BA9691}"/>
          </ac:spMkLst>
        </pc:spChg>
        <pc:spChg chg="add mod">
          <ac:chgData name="Yancey Sanchez" userId="07868baa-3746-44ac-930e-7f47b956bbc7" providerId="ADAL" clId="{785DD17B-89C6-4CD7-A544-6711EC9CC8D9}" dt="2022-04-10T02:25:34.001" v="589" actId="1076"/>
          <ac:spMkLst>
            <pc:docMk/>
            <pc:sldMk cId="3107098206" sldId="261"/>
            <ac:spMk id="32" creationId="{D056F256-79F2-4FBD-935A-76B0AF86E7E6}"/>
          </ac:spMkLst>
        </pc:spChg>
        <pc:spChg chg="add mod">
          <ac:chgData name="Yancey Sanchez" userId="07868baa-3746-44ac-930e-7f47b956bbc7" providerId="ADAL" clId="{785DD17B-89C6-4CD7-A544-6711EC9CC8D9}" dt="2022-04-10T02:17:21.541" v="485" actId="1076"/>
          <ac:spMkLst>
            <pc:docMk/>
            <pc:sldMk cId="3107098206" sldId="261"/>
            <ac:spMk id="33" creationId="{6A9D4FB1-6523-49BD-9CEC-1E3D5BC476C6}"/>
          </ac:spMkLst>
        </pc:spChg>
        <pc:spChg chg="add mod">
          <ac:chgData name="Yancey Sanchez" userId="07868baa-3746-44ac-930e-7f47b956bbc7" providerId="ADAL" clId="{785DD17B-89C6-4CD7-A544-6711EC9CC8D9}" dt="2022-04-10T02:18:56.395" v="490" actId="1076"/>
          <ac:spMkLst>
            <pc:docMk/>
            <pc:sldMk cId="3107098206" sldId="261"/>
            <ac:spMk id="36" creationId="{8035802B-D406-4AC0-A1C9-FF46B55B0A2C}"/>
          </ac:spMkLst>
        </pc:spChg>
        <pc:spChg chg="add mod">
          <ac:chgData name="Yancey Sanchez" userId="07868baa-3746-44ac-930e-7f47b956bbc7" providerId="ADAL" clId="{785DD17B-89C6-4CD7-A544-6711EC9CC8D9}" dt="2022-04-10T02:25:25.310" v="588" actId="1076"/>
          <ac:spMkLst>
            <pc:docMk/>
            <pc:sldMk cId="3107098206" sldId="261"/>
            <ac:spMk id="37" creationId="{B486BBAD-C187-44E3-B17C-6A8BC5BD82C7}"/>
          </ac:spMkLst>
        </pc:spChg>
        <pc:spChg chg="del">
          <ac:chgData name="Yancey Sanchez" userId="07868baa-3746-44ac-930e-7f47b956bbc7" providerId="ADAL" clId="{785DD17B-89C6-4CD7-A544-6711EC9CC8D9}" dt="2022-04-10T01:29:33.568" v="22" actId="478"/>
          <ac:spMkLst>
            <pc:docMk/>
            <pc:sldMk cId="3107098206" sldId="261"/>
            <ac:spMk id="51" creationId="{A9694A1F-D2F1-4158-8B6D-528EF7A15830}"/>
          </ac:spMkLst>
        </pc:spChg>
        <pc:spChg chg="del">
          <ac:chgData name="Yancey Sanchez" userId="07868baa-3746-44ac-930e-7f47b956bbc7" providerId="ADAL" clId="{785DD17B-89C6-4CD7-A544-6711EC9CC8D9}" dt="2022-04-10T01:29:31.028" v="20" actId="478"/>
          <ac:spMkLst>
            <pc:docMk/>
            <pc:sldMk cId="3107098206" sldId="261"/>
            <ac:spMk id="52" creationId="{4B82C4FB-8553-4B6D-BA84-8DCECE6083AE}"/>
          </ac:spMkLst>
        </pc:spChg>
        <pc:spChg chg="del">
          <ac:chgData name="Yancey Sanchez" userId="07868baa-3746-44ac-930e-7f47b956bbc7" providerId="ADAL" clId="{785DD17B-89C6-4CD7-A544-6711EC9CC8D9}" dt="2022-04-10T01:29:30.071" v="19" actId="478"/>
          <ac:spMkLst>
            <pc:docMk/>
            <pc:sldMk cId="3107098206" sldId="261"/>
            <ac:spMk id="53" creationId="{5FC1033D-0429-48E5-8538-C3976EEB712F}"/>
          </ac:spMkLst>
        </pc:spChg>
        <pc:spChg chg="del">
          <ac:chgData name="Yancey Sanchez" userId="07868baa-3746-44ac-930e-7f47b956bbc7" providerId="ADAL" clId="{785DD17B-89C6-4CD7-A544-6711EC9CC8D9}" dt="2022-04-10T01:29:14.530" v="16" actId="478"/>
          <ac:spMkLst>
            <pc:docMk/>
            <pc:sldMk cId="3107098206" sldId="261"/>
            <ac:spMk id="70" creationId="{0F289513-A164-465D-A99D-02E9F0F9A482}"/>
          </ac:spMkLst>
        </pc:spChg>
        <pc:spChg chg="del">
          <ac:chgData name="Yancey Sanchez" userId="07868baa-3746-44ac-930e-7f47b956bbc7" providerId="ADAL" clId="{785DD17B-89C6-4CD7-A544-6711EC9CC8D9}" dt="2022-04-10T01:29:00.299" v="10" actId="478"/>
          <ac:spMkLst>
            <pc:docMk/>
            <pc:sldMk cId="3107098206" sldId="261"/>
            <ac:spMk id="71" creationId="{7098C175-D19F-4FC3-8972-F484E6431166}"/>
          </ac:spMkLst>
        </pc:spChg>
        <pc:spChg chg="del mod">
          <ac:chgData name="Yancey Sanchez" userId="07868baa-3746-44ac-930e-7f47b956bbc7" providerId="ADAL" clId="{785DD17B-89C6-4CD7-A544-6711EC9CC8D9}" dt="2022-04-10T01:29:02.451" v="11" actId="478"/>
          <ac:spMkLst>
            <pc:docMk/>
            <pc:sldMk cId="3107098206" sldId="261"/>
            <ac:spMk id="74" creationId="{C45E50EC-38B6-42C9-833D-F0F527B8437C}"/>
          </ac:spMkLst>
        </pc:spChg>
        <pc:picChg chg="add del mod ord">
          <ac:chgData name="Yancey Sanchez" userId="07868baa-3746-44ac-930e-7f47b956bbc7" providerId="ADAL" clId="{785DD17B-89C6-4CD7-A544-6711EC9CC8D9}" dt="2022-04-10T02:18:52.008" v="489" actId="1076"/>
          <ac:picMkLst>
            <pc:docMk/>
            <pc:sldMk cId="3107098206" sldId="261"/>
            <ac:picMk id="2" creationId="{40D2C061-DB7A-4929-BB26-9E77E493A974}"/>
          </ac:picMkLst>
        </pc:picChg>
        <pc:picChg chg="add del mod">
          <ac:chgData name="Yancey Sanchez" userId="07868baa-3746-44ac-930e-7f47b956bbc7" providerId="ADAL" clId="{785DD17B-89C6-4CD7-A544-6711EC9CC8D9}" dt="2022-04-10T01:39:09.344" v="47" actId="478"/>
          <ac:picMkLst>
            <pc:docMk/>
            <pc:sldMk cId="3107098206" sldId="261"/>
            <ac:picMk id="3" creationId="{2D1EE3D7-56D2-4408-B62E-0EE7231F9CD0}"/>
          </ac:picMkLst>
        </pc:picChg>
        <pc:picChg chg="mod">
          <ac:chgData name="Yancey Sanchez" userId="07868baa-3746-44ac-930e-7f47b956bbc7" providerId="ADAL" clId="{785DD17B-89C6-4CD7-A544-6711EC9CC8D9}" dt="2022-04-10T02:11:59.361" v="386" actId="14100"/>
          <ac:picMkLst>
            <pc:docMk/>
            <pc:sldMk cId="3107098206" sldId="261"/>
            <ac:picMk id="4" creationId="{C25D8839-6F3A-4FA2-B717-C5F82AADE504}"/>
          </ac:picMkLst>
        </pc:picChg>
        <pc:picChg chg="del">
          <ac:chgData name="Yancey Sanchez" userId="07868baa-3746-44ac-930e-7f47b956bbc7" providerId="ADAL" clId="{785DD17B-89C6-4CD7-A544-6711EC9CC8D9}" dt="2022-04-10T01:28:37.524" v="0" actId="478"/>
          <ac:picMkLst>
            <pc:docMk/>
            <pc:sldMk cId="3107098206" sldId="261"/>
            <ac:picMk id="18" creationId="{D615C510-632C-4971-9E2C-2A786DC9C759}"/>
          </ac:picMkLst>
        </pc:picChg>
        <pc:picChg chg="add mod">
          <ac:chgData name="Yancey Sanchez" userId="07868baa-3746-44ac-930e-7f47b956bbc7" providerId="ADAL" clId="{785DD17B-89C6-4CD7-A544-6711EC9CC8D9}" dt="2022-04-10T02:17:21.541" v="485" actId="1076"/>
          <ac:picMkLst>
            <pc:docMk/>
            <pc:sldMk cId="3107098206" sldId="261"/>
            <ac:picMk id="20" creationId="{F72E0C53-DFC3-4A79-9774-E2C29FA807F8}"/>
          </ac:picMkLst>
        </pc:picChg>
        <pc:picChg chg="add mod">
          <ac:chgData name="Yancey Sanchez" userId="07868baa-3746-44ac-930e-7f47b956bbc7" providerId="ADAL" clId="{785DD17B-89C6-4CD7-A544-6711EC9CC8D9}" dt="2022-04-10T02:17:21.541" v="485" actId="1076"/>
          <ac:picMkLst>
            <pc:docMk/>
            <pc:sldMk cId="3107098206" sldId="261"/>
            <ac:picMk id="21" creationId="{5E99C96C-0ACF-4FC9-9273-49B45610B8FF}"/>
          </ac:picMkLst>
        </pc:picChg>
        <pc:picChg chg="add mod">
          <ac:chgData name="Yancey Sanchez" userId="07868baa-3746-44ac-930e-7f47b956bbc7" providerId="ADAL" clId="{785DD17B-89C6-4CD7-A544-6711EC9CC8D9}" dt="2022-04-10T02:17:21.541" v="485" actId="1076"/>
          <ac:picMkLst>
            <pc:docMk/>
            <pc:sldMk cId="3107098206" sldId="261"/>
            <ac:picMk id="22" creationId="{F1711384-38CB-467D-80D6-4BB58CF8EEAE}"/>
          </ac:picMkLst>
        </pc:picChg>
        <pc:picChg chg="add del mod">
          <ac:chgData name="Yancey Sanchez" userId="07868baa-3746-44ac-930e-7f47b956bbc7" providerId="ADAL" clId="{785DD17B-89C6-4CD7-A544-6711EC9CC8D9}" dt="2022-04-10T01:49:58.057" v="142" actId="478"/>
          <ac:picMkLst>
            <pc:docMk/>
            <pc:sldMk cId="3107098206" sldId="261"/>
            <ac:picMk id="23" creationId="{84794A78-84A4-4CB5-8229-F8E22240F361}"/>
          </ac:picMkLst>
        </pc:picChg>
        <pc:picChg chg="add mod">
          <ac:chgData name="Yancey Sanchez" userId="07868baa-3746-44ac-930e-7f47b956bbc7" providerId="ADAL" clId="{785DD17B-89C6-4CD7-A544-6711EC9CC8D9}" dt="2022-04-10T02:12:13.896" v="389" actId="1076"/>
          <ac:picMkLst>
            <pc:docMk/>
            <pc:sldMk cId="3107098206" sldId="261"/>
            <ac:picMk id="27" creationId="{2D6B074D-3B09-4F85-B525-126D6D0264D8}"/>
          </ac:picMkLst>
        </pc:picChg>
        <pc:picChg chg="add mod modCrop">
          <ac:chgData name="Yancey Sanchez" userId="07868baa-3746-44ac-930e-7f47b956bbc7" providerId="ADAL" clId="{785DD17B-89C6-4CD7-A544-6711EC9CC8D9}" dt="2022-04-10T02:06:45.157" v="339" actId="1076"/>
          <ac:picMkLst>
            <pc:docMk/>
            <pc:sldMk cId="3107098206" sldId="261"/>
            <ac:picMk id="28" creationId="{0DBD9FFC-7632-4FC8-AC16-5B40EEC077B1}"/>
          </ac:picMkLst>
        </pc:picChg>
        <pc:picChg chg="add mod">
          <ac:chgData name="Yancey Sanchez" userId="07868baa-3746-44ac-930e-7f47b956bbc7" providerId="ADAL" clId="{785DD17B-89C6-4CD7-A544-6711EC9CC8D9}" dt="2022-04-10T02:06:45.157" v="339" actId="1076"/>
          <ac:picMkLst>
            <pc:docMk/>
            <pc:sldMk cId="3107098206" sldId="261"/>
            <ac:picMk id="29" creationId="{55C3AD69-E3E6-4D90-817F-1DDB56F8EBCE}"/>
          </ac:picMkLst>
        </pc:picChg>
        <pc:picChg chg="del">
          <ac:chgData name="Yancey Sanchez" userId="07868baa-3746-44ac-930e-7f47b956bbc7" providerId="ADAL" clId="{785DD17B-89C6-4CD7-A544-6711EC9CC8D9}" dt="2022-04-10T01:29:31.434" v="21" actId="478"/>
          <ac:picMkLst>
            <pc:docMk/>
            <pc:sldMk cId="3107098206" sldId="261"/>
            <ac:picMk id="35" creationId="{B5187D70-55EB-4C67-A5C7-F149D4513BA0}"/>
          </ac:picMkLst>
        </pc:picChg>
        <pc:picChg chg="del">
          <ac:chgData name="Yancey Sanchez" userId="07868baa-3746-44ac-930e-7f47b956bbc7" providerId="ADAL" clId="{785DD17B-89C6-4CD7-A544-6711EC9CC8D9}" dt="2022-04-10T01:28:58.524" v="8" actId="478"/>
          <ac:picMkLst>
            <pc:docMk/>
            <pc:sldMk cId="3107098206" sldId="261"/>
            <ac:picMk id="69" creationId="{21C688A2-9190-4BE3-932C-BEAAA9006785}"/>
          </ac:picMkLst>
        </pc:picChg>
        <pc:picChg chg="add del mod">
          <ac:chgData name="Yancey Sanchez" userId="07868baa-3746-44ac-930e-7f47b956bbc7" providerId="ADAL" clId="{785DD17B-89C6-4CD7-A544-6711EC9CC8D9}" dt="2022-04-10T01:40:40.424" v="64" actId="478"/>
          <ac:picMkLst>
            <pc:docMk/>
            <pc:sldMk cId="3107098206" sldId="261"/>
            <ac:picMk id="1026" creationId="{AE26A095-D155-4A38-BD65-A8CF1B603874}"/>
          </ac:picMkLst>
        </pc:picChg>
        <pc:picChg chg="add mod">
          <ac:chgData name="Yancey Sanchez" userId="07868baa-3746-44ac-930e-7f47b956bbc7" providerId="ADAL" clId="{785DD17B-89C6-4CD7-A544-6711EC9CC8D9}" dt="2022-04-10T02:08:21.428" v="383" actId="1076"/>
          <ac:picMkLst>
            <pc:docMk/>
            <pc:sldMk cId="3107098206" sldId="261"/>
            <ac:picMk id="1028" creationId="{8E9A5316-BC76-4B73-BE16-620C63A11D3C}"/>
          </ac:picMkLst>
        </pc:picChg>
        <pc:picChg chg="add mod">
          <ac:chgData name="Yancey Sanchez" userId="07868baa-3746-44ac-930e-7f47b956bbc7" providerId="ADAL" clId="{785DD17B-89C6-4CD7-A544-6711EC9CC8D9}" dt="2022-04-10T02:12:13.896" v="389" actId="1076"/>
          <ac:picMkLst>
            <pc:docMk/>
            <pc:sldMk cId="3107098206" sldId="261"/>
            <ac:picMk id="1030" creationId="{AC6067C9-A887-491C-83A1-71B5281F678B}"/>
          </ac:picMkLst>
        </pc:picChg>
        <pc:picChg chg="add del mod">
          <ac:chgData name="Yancey Sanchez" userId="07868baa-3746-44ac-930e-7f47b956bbc7" providerId="ADAL" clId="{785DD17B-89C6-4CD7-A544-6711EC9CC8D9}" dt="2022-04-10T02:12:40.468" v="397" actId="478"/>
          <ac:picMkLst>
            <pc:docMk/>
            <pc:sldMk cId="3107098206" sldId="261"/>
            <ac:picMk id="1032" creationId="{74EEAC37-A2E9-4B54-9587-5C624CC81813}"/>
          </ac:picMkLst>
        </pc:picChg>
        <pc:picChg chg="add mod">
          <ac:chgData name="Yancey Sanchez" userId="07868baa-3746-44ac-930e-7f47b956bbc7" providerId="ADAL" clId="{785DD17B-89C6-4CD7-A544-6711EC9CC8D9}" dt="2022-04-10T02:18:52.008" v="489" actId="1076"/>
          <ac:picMkLst>
            <pc:docMk/>
            <pc:sldMk cId="3107098206" sldId="261"/>
            <ac:picMk id="1034" creationId="{34B2B9D0-E3F8-4D2A-B76C-79AA5508902F}"/>
          </ac:picMkLst>
        </pc:picChg>
        <pc:cxnChg chg="del">
          <ac:chgData name="Yancey Sanchez" userId="07868baa-3746-44ac-930e-7f47b956bbc7" providerId="ADAL" clId="{785DD17B-89C6-4CD7-A544-6711EC9CC8D9}" dt="2022-04-10T01:29:34.720" v="23" actId="478"/>
          <ac:cxnSpMkLst>
            <pc:docMk/>
            <pc:sldMk cId="3107098206" sldId="261"/>
            <ac:cxnSpMk id="47" creationId="{3F44FECB-8195-4242-BFC5-E12AA82C8863}"/>
          </ac:cxnSpMkLst>
        </pc:cxnChg>
        <pc:cxnChg chg="del">
          <ac:chgData name="Yancey Sanchez" userId="07868baa-3746-44ac-930e-7f47b956bbc7" providerId="ADAL" clId="{785DD17B-89C6-4CD7-A544-6711EC9CC8D9}" dt="2022-04-10T01:29:13.387" v="15" actId="478"/>
          <ac:cxnSpMkLst>
            <pc:docMk/>
            <pc:sldMk cId="3107098206" sldId="261"/>
            <ac:cxnSpMk id="65" creationId="{921DF6BA-7A6C-44C3-A1F4-660B1226C3FC}"/>
          </ac:cxnSpMkLst>
        </pc:cxnChg>
      </pc:sldChg>
      <pc:sldChg chg="del">
        <pc:chgData name="Yancey Sanchez" userId="07868baa-3746-44ac-930e-7f47b956bbc7" providerId="ADAL" clId="{785DD17B-89C6-4CD7-A544-6711EC9CC8D9}" dt="2022-04-10T01:29:42.754" v="24" actId="2696"/>
        <pc:sldMkLst>
          <pc:docMk/>
          <pc:sldMk cId="4001650505" sldId="262"/>
        </pc:sldMkLst>
      </pc:sldChg>
      <pc:sldChg chg="addSp delSp modSp mod">
        <pc:chgData name="Yancey Sanchez" userId="07868baa-3746-44ac-930e-7f47b956bbc7" providerId="ADAL" clId="{785DD17B-89C6-4CD7-A544-6711EC9CC8D9}" dt="2022-04-10T02:21:55.919" v="570" actId="1076"/>
        <pc:sldMkLst>
          <pc:docMk/>
          <pc:sldMk cId="2522054383" sldId="263"/>
        </pc:sldMkLst>
        <pc:spChg chg="add del mod">
          <ac:chgData name="Yancey Sanchez" userId="07868baa-3746-44ac-930e-7f47b956bbc7" providerId="ADAL" clId="{785DD17B-89C6-4CD7-A544-6711EC9CC8D9}" dt="2022-04-10T02:02:32.551" v="293" actId="478"/>
          <ac:spMkLst>
            <pc:docMk/>
            <pc:sldMk cId="2522054383" sldId="263"/>
            <ac:spMk id="30" creationId="{4F85193E-6481-4B38-8DD4-9C54D9C0473A}"/>
          </ac:spMkLst>
        </pc:spChg>
        <pc:spChg chg="add mod">
          <ac:chgData name="Yancey Sanchez" userId="07868baa-3746-44ac-930e-7f47b956bbc7" providerId="ADAL" clId="{785DD17B-89C6-4CD7-A544-6711EC9CC8D9}" dt="2022-04-10T02:02:51.698" v="312" actId="1076"/>
          <ac:spMkLst>
            <pc:docMk/>
            <pc:sldMk cId="2522054383" sldId="263"/>
            <ac:spMk id="31" creationId="{AE475710-876B-4126-9F4D-E44CD80A634C}"/>
          </ac:spMkLst>
        </pc:spChg>
        <pc:spChg chg="add mod">
          <ac:chgData name="Yancey Sanchez" userId="07868baa-3746-44ac-930e-7f47b956bbc7" providerId="ADAL" clId="{785DD17B-89C6-4CD7-A544-6711EC9CC8D9}" dt="2022-04-10T02:03:27.068" v="320" actId="1076"/>
          <ac:spMkLst>
            <pc:docMk/>
            <pc:sldMk cId="2522054383" sldId="263"/>
            <ac:spMk id="32" creationId="{DE16BEC5-9E73-4757-A4B9-D8989E471F5A}"/>
          </ac:spMkLst>
        </pc:spChg>
        <pc:spChg chg="add mod">
          <ac:chgData name="Yancey Sanchez" userId="07868baa-3746-44ac-930e-7f47b956bbc7" providerId="ADAL" clId="{785DD17B-89C6-4CD7-A544-6711EC9CC8D9}" dt="2022-04-10T02:21:31.394" v="567" actId="1076"/>
          <ac:spMkLst>
            <pc:docMk/>
            <pc:sldMk cId="2522054383" sldId="263"/>
            <ac:spMk id="33" creationId="{B247C504-ACE7-40A1-8EEB-BF4BDD386F07}"/>
          </ac:spMkLst>
        </pc:spChg>
        <pc:spChg chg="add mod">
          <ac:chgData name="Yancey Sanchez" userId="07868baa-3746-44ac-930e-7f47b956bbc7" providerId="ADAL" clId="{785DD17B-89C6-4CD7-A544-6711EC9CC8D9}" dt="2022-04-10T02:21:15.433" v="562" actId="1076"/>
          <ac:spMkLst>
            <pc:docMk/>
            <pc:sldMk cId="2522054383" sldId="263"/>
            <ac:spMk id="35" creationId="{7A399EB4-631B-428D-9FF5-977D10136F45}"/>
          </ac:spMkLst>
        </pc:spChg>
        <pc:spChg chg="add mod">
          <ac:chgData name="Yancey Sanchez" userId="07868baa-3746-44ac-930e-7f47b956bbc7" providerId="ADAL" clId="{785DD17B-89C6-4CD7-A544-6711EC9CC8D9}" dt="2022-04-10T02:21:55.919" v="570" actId="1076"/>
          <ac:spMkLst>
            <pc:docMk/>
            <pc:sldMk cId="2522054383" sldId="263"/>
            <ac:spMk id="36" creationId="{1D984CAE-83CF-4674-B8EC-0177C8DEE28F}"/>
          </ac:spMkLst>
        </pc:spChg>
        <pc:spChg chg="add mod">
          <ac:chgData name="Yancey Sanchez" userId="07868baa-3746-44ac-930e-7f47b956bbc7" providerId="ADAL" clId="{785DD17B-89C6-4CD7-A544-6711EC9CC8D9}" dt="2022-04-10T02:21:50.038" v="569" actId="1076"/>
          <ac:spMkLst>
            <pc:docMk/>
            <pc:sldMk cId="2522054383" sldId="263"/>
            <ac:spMk id="37" creationId="{546C7CCA-5163-411B-B110-8A46336F241F}"/>
          </ac:spMkLst>
        </pc:spChg>
        <pc:spChg chg="add mod">
          <ac:chgData name="Yancey Sanchez" userId="07868baa-3746-44ac-930e-7f47b956bbc7" providerId="ADAL" clId="{785DD17B-89C6-4CD7-A544-6711EC9CC8D9}" dt="2022-04-10T02:21:03.298" v="558" actId="1076"/>
          <ac:spMkLst>
            <pc:docMk/>
            <pc:sldMk cId="2522054383" sldId="263"/>
            <ac:spMk id="38" creationId="{0AB81D69-7AD3-450B-B874-E44B32ECABDD}"/>
          </ac:spMkLst>
        </pc:spChg>
        <pc:spChg chg="del">
          <ac:chgData name="Yancey Sanchez" userId="07868baa-3746-44ac-930e-7f47b956bbc7" providerId="ADAL" clId="{785DD17B-89C6-4CD7-A544-6711EC9CC8D9}" dt="2022-04-10T01:30:04.823" v="33" actId="478"/>
          <ac:spMkLst>
            <pc:docMk/>
            <pc:sldMk cId="2522054383" sldId="263"/>
            <ac:spMk id="51" creationId="{A9694A1F-D2F1-4158-8B6D-528EF7A15830}"/>
          </ac:spMkLst>
        </pc:spChg>
        <pc:spChg chg="del">
          <ac:chgData name="Yancey Sanchez" userId="07868baa-3746-44ac-930e-7f47b956bbc7" providerId="ADAL" clId="{785DD17B-89C6-4CD7-A544-6711EC9CC8D9}" dt="2022-04-10T01:30:03.669" v="32" actId="478"/>
          <ac:spMkLst>
            <pc:docMk/>
            <pc:sldMk cId="2522054383" sldId="263"/>
            <ac:spMk id="52" creationId="{4B82C4FB-8553-4B6D-BA84-8DCECE6083AE}"/>
          </ac:spMkLst>
        </pc:spChg>
        <pc:spChg chg="del">
          <ac:chgData name="Yancey Sanchez" userId="07868baa-3746-44ac-930e-7f47b956bbc7" providerId="ADAL" clId="{785DD17B-89C6-4CD7-A544-6711EC9CC8D9}" dt="2022-04-10T01:30:02.648" v="31" actId="478"/>
          <ac:spMkLst>
            <pc:docMk/>
            <pc:sldMk cId="2522054383" sldId="263"/>
            <ac:spMk id="53" creationId="{5FC1033D-0429-48E5-8538-C3976EEB712F}"/>
          </ac:spMkLst>
        </pc:spChg>
        <pc:spChg chg="del">
          <ac:chgData name="Yancey Sanchez" userId="07868baa-3746-44ac-930e-7f47b956bbc7" providerId="ADAL" clId="{785DD17B-89C6-4CD7-A544-6711EC9CC8D9}" dt="2022-04-10T01:42:52.760" v="84" actId="478"/>
          <ac:spMkLst>
            <pc:docMk/>
            <pc:sldMk cId="2522054383" sldId="263"/>
            <ac:spMk id="60" creationId="{BCA92847-89A1-4F26-9226-C71C9903F080}"/>
          </ac:spMkLst>
        </pc:spChg>
        <pc:spChg chg="del">
          <ac:chgData name="Yancey Sanchez" userId="07868baa-3746-44ac-930e-7f47b956bbc7" providerId="ADAL" clId="{785DD17B-89C6-4CD7-A544-6711EC9CC8D9}" dt="2022-04-10T01:30:01.182" v="30" actId="478"/>
          <ac:spMkLst>
            <pc:docMk/>
            <pc:sldMk cId="2522054383" sldId="263"/>
            <ac:spMk id="70" creationId="{0F289513-A164-465D-A99D-02E9F0F9A482}"/>
          </ac:spMkLst>
        </pc:spChg>
        <pc:spChg chg="del">
          <ac:chgData name="Yancey Sanchez" userId="07868baa-3746-44ac-930e-7f47b956bbc7" providerId="ADAL" clId="{785DD17B-89C6-4CD7-A544-6711EC9CC8D9}" dt="2022-04-10T01:30:00.086" v="29" actId="478"/>
          <ac:spMkLst>
            <pc:docMk/>
            <pc:sldMk cId="2522054383" sldId="263"/>
            <ac:spMk id="71" creationId="{7098C175-D19F-4FC3-8972-F484E6431166}"/>
          </ac:spMkLst>
        </pc:spChg>
        <pc:spChg chg="del">
          <ac:chgData name="Yancey Sanchez" userId="07868baa-3746-44ac-930e-7f47b956bbc7" providerId="ADAL" clId="{785DD17B-89C6-4CD7-A544-6711EC9CC8D9}" dt="2022-04-10T01:29:58.647" v="28" actId="478"/>
          <ac:spMkLst>
            <pc:docMk/>
            <pc:sldMk cId="2522054383" sldId="263"/>
            <ac:spMk id="74" creationId="{C45E50EC-38B6-42C9-833D-F0F527B8437C}"/>
          </ac:spMkLst>
        </pc:spChg>
        <pc:picChg chg="add mod">
          <ac:chgData name="Yancey Sanchez" userId="07868baa-3746-44ac-930e-7f47b956bbc7" providerId="ADAL" clId="{785DD17B-89C6-4CD7-A544-6711EC9CC8D9}" dt="2022-04-10T01:44:07.699" v="96" actId="34135"/>
          <ac:picMkLst>
            <pc:docMk/>
            <pc:sldMk cId="2522054383" sldId="263"/>
            <ac:picMk id="2" creationId="{2BBAB0AD-2DCA-4C93-89CC-6A664871FD2A}"/>
          </ac:picMkLst>
        </pc:picChg>
        <pc:picChg chg="mod">
          <ac:chgData name="Yancey Sanchez" userId="07868baa-3746-44ac-930e-7f47b956bbc7" providerId="ADAL" clId="{785DD17B-89C6-4CD7-A544-6711EC9CC8D9}" dt="2022-04-10T02:21:15.433" v="562" actId="1076"/>
          <ac:picMkLst>
            <pc:docMk/>
            <pc:sldMk cId="2522054383" sldId="263"/>
            <ac:picMk id="4" creationId="{C25D8839-6F3A-4FA2-B717-C5F82AADE504}"/>
          </ac:picMkLst>
        </pc:picChg>
        <pc:picChg chg="del">
          <ac:chgData name="Yancey Sanchez" userId="07868baa-3746-44ac-930e-7f47b956bbc7" providerId="ADAL" clId="{785DD17B-89C6-4CD7-A544-6711EC9CC8D9}" dt="2022-04-10T01:29:52.091" v="25" actId="478"/>
          <ac:picMkLst>
            <pc:docMk/>
            <pc:sldMk cId="2522054383" sldId="263"/>
            <ac:picMk id="19" creationId="{A9DD2AA0-2D60-4559-A2E4-D2F8ECF50B11}"/>
          </ac:picMkLst>
        </pc:picChg>
        <pc:picChg chg="add mod">
          <ac:chgData name="Yancey Sanchez" userId="07868baa-3746-44ac-930e-7f47b956bbc7" providerId="ADAL" clId="{785DD17B-89C6-4CD7-A544-6711EC9CC8D9}" dt="2022-04-10T02:03:19.981" v="318" actId="1076"/>
          <ac:picMkLst>
            <pc:docMk/>
            <pc:sldMk cId="2522054383" sldId="263"/>
            <ac:picMk id="23" creationId="{423CDFDE-6976-4784-A561-0B9326CD8BED}"/>
          </ac:picMkLst>
        </pc:picChg>
        <pc:picChg chg="add del mod">
          <ac:chgData name="Yancey Sanchez" userId="07868baa-3746-44ac-930e-7f47b956bbc7" providerId="ADAL" clId="{785DD17B-89C6-4CD7-A544-6711EC9CC8D9}" dt="2022-04-10T01:46:44.982" v="116" actId="478"/>
          <ac:picMkLst>
            <pc:docMk/>
            <pc:sldMk cId="2522054383" sldId="263"/>
            <ac:picMk id="24" creationId="{B1D70562-F0D5-42DA-BFF2-23858CB758AB}"/>
          </ac:picMkLst>
        </pc:picChg>
        <pc:picChg chg="add mod">
          <ac:chgData name="Yancey Sanchez" userId="07868baa-3746-44ac-930e-7f47b956bbc7" providerId="ADAL" clId="{785DD17B-89C6-4CD7-A544-6711EC9CC8D9}" dt="2022-04-10T02:21:06.748" v="560" actId="1076"/>
          <ac:picMkLst>
            <pc:docMk/>
            <pc:sldMk cId="2522054383" sldId="263"/>
            <ac:picMk id="25" creationId="{51FA917F-D5E5-4529-994F-D7B1DDE45A6E}"/>
          </ac:picMkLst>
        </pc:picChg>
        <pc:picChg chg="add mod">
          <ac:chgData name="Yancey Sanchez" userId="07868baa-3746-44ac-930e-7f47b956bbc7" providerId="ADAL" clId="{785DD17B-89C6-4CD7-A544-6711EC9CC8D9}" dt="2022-04-10T02:21:26.970" v="565" actId="1076"/>
          <ac:picMkLst>
            <pc:docMk/>
            <pc:sldMk cId="2522054383" sldId="263"/>
            <ac:picMk id="26" creationId="{FF39BFAE-85A5-47F2-B7AC-B4966EC43564}"/>
          </ac:picMkLst>
        </pc:picChg>
        <pc:picChg chg="add mod">
          <ac:chgData name="Yancey Sanchez" userId="07868baa-3746-44ac-930e-7f47b956bbc7" providerId="ADAL" clId="{785DD17B-89C6-4CD7-A544-6711EC9CC8D9}" dt="2022-04-10T01:58:55.202" v="193" actId="1076"/>
          <ac:picMkLst>
            <pc:docMk/>
            <pc:sldMk cId="2522054383" sldId="263"/>
            <ac:picMk id="27" creationId="{D757B003-7A06-46C8-BF4D-F54846F31FD8}"/>
          </ac:picMkLst>
        </pc:picChg>
        <pc:picChg chg="add del mod">
          <ac:chgData name="Yancey Sanchez" userId="07868baa-3746-44ac-930e-7f47b956bbc7" providerId="ADAL" clId="{785DD17B-89C6-4CD7-A544-6711EC9CC8D9}" dt="2022-04-10T01:50:42.203" v="157" actId="478"/>
          <ac:picMkLst>
            <pc:docMk/>
            <pc:sldMk cId="2522054383" sldId="263"/>
            <ac:picMk id="28" creationId="{D44F3EEC-23F0-4177-9E35-3A9BF6E139E0}"/>
          </ac:picMkLst>
        </pc:picChg>
        <pc:picChg chg="add mod">
          <ac:chgData name="Yancey Sanchez" userId="07868baa-3746-44ac-930e-7f47b956bbc7" providerId="ADAL" clId="{785DD17B-89C6-4CD7-A544-6711EC9CC8D9}" dt="2022-04-10T02:21:32.519" v="568" actId="1076"/>
          <ac:picMkLst>
            <pc:docMk/>
            <pc:sldMk cId="2522054383" sldId="263"/>
            <ac:picMk id="29" creationId="{7DB15F80-6D16-46C0-9A4F-2A53A80A8783}"/>
          </ac:picMkLst>
        </pc:picChg>
        <pc:picChg chg="add mod">
          <ac:chgData name="Yancey Sanchez" userId="07868baa-3746-44ac-930e-7f47b956bbc7" providerId="ADAL" clId="{785DD17B-89C6-4CD7-A544-6711EC9CC8D9}" dt="2022-04-10T02:21:12.418" v="561" actId="1076"/>
          <ac:picMkLst>
            <pc:docMk/>
            <pc:sldMk cId="2522054383" sldId="263"/>
            <ac:picMk id="2050" creationId="{EC449DA0-A01B-465A-9330-CB02D034605C}"/>
          </ac:picMkLst>
        </pc:picChg>
        <pc:picChg chg="add mod">
          <ac:chgData name="Yancey Sanchez" userId="07868baa-3746-44ac-930e-7f47b956bbc7" providerId="ADAL" clId="{785DD17B-89C6-4CD7-A544-6711EC9CC8D9}" dt="2022-04-10T02:21:01.384" v="557" actId="1076"/>
          <ac:picMkLst>
            <pc:docMk/>
            <pc:sldMk cId="2522054383" sldId="263"/>
            <ac:picMk id="2052" creationId="{4D6EFC3E-720A-4876-93E6-38E0EB077B0C}"/>
          </ac:picMkLst>
        </pc:picChg>
        <pc:picChg chg="add mod">
          <ac:chgData name="Yancey Sanchez" userId="07868baa-3746-44ac-930e-7f47b956bbc7" providerId="ADAL" clId="{785DD17B-89C6-4CD7-A544-6711EC9CC8D9}" dt="2022-04-10T02:21:05.562" v="559" actId="1076"/>
          <ac:picMkLst>
            <pc:docMk/>
            <pc:sldMk cId="2522054383" sldId="263"/>
            <ac:picMk id="2054" creationId="{39537367-63D8-41E2-9EB9-66884D33DFBE}"/>
          </ac:picMkLst>
        </pc:picChg>
        <pc:picChg chg="add mod">
          <ac:chgData name="Yancey Sanchez" userId="07868baa-3746-44ac-930e-7f47b956bbc7" providerId="ADAL" clId="{785DD17B-89C6-4CD7-A544-6711EC9CC8D9}" dt="2022-04-10T02:03:19.981" v="318" actId="1076"/>
          <ac:picMkLst>
            <pc:docMk/>
            <pc:sldMk cId="2522054383" sldId="263"/>
            <ac:picMk id="2056" creationId="{610AE991-09F7-4106-ABFF-85DD143D40A1}"/>
          </ac:picMkLst>
        </pc:picChg>
        <pc:picChg chg="add mod">
          <ac:chgData name="Yancey Sanchez" userId="07868baa-3746-44ac-930e-7f47b956bbc7" providerId="ADAL" clId="{785DD17B-89C6-4CD7-A544-6711EC9CC8D9}" dt="2022-04-10T02:21:15.433" v="562" actId="1076"/>
          <ac:picMkLst>
            <pc:docMk/>
            <pc:sldMk cId="2522054383" sldId="263"/>
            <ac:picMk id="2058" creationId="{6A88156C-A7ED-446E-926F-42C7BB23C237}"/>
          </ac:picMkLst>
        </pc:picChg>
        <pc:picChg chg="add mod">
          <ac:chgData name="Yancey Sanchez" userId="07868baa-3746-44ac-930e-7f47b956bbc7" providerId="ADAL" clId="{785DD17B-89C6-4CD7-A544-6711EC9CC8D9}" dt="2022-04-10T02:21:50.038" v="569" actId="1076"/>
          <ac:picMkLst>
            <pc:docMk/>
            <pc:sldMk cId="2522054383" sldId="263"/>
            <ac:picMk id="2060" creationId="{58C3FF20-3DCC-4626-9937-574C2650F2B1}"/>
          </ac:picMkLst>
        </pc:picChg>
        <pc:cxnChg chg="del">
          <ac:chgData name="Yancey Sanchez" userId="07868baa-3746-44ac-930e-7f47b956bbc7" providerId="ADAL" clId="{785DD17B-89C6-4CD7-A544-6711EC9CC8D9}" dt="2022-04-10T01:29:55.748" v="26" actId="478"/>
          <ac:cxnSpMkLst>
            <pc:docMk/>
            <pc:sldMk cId="2522054383" sldId="263"/>
            <ac:cxnSpMk id="47" creationId="{3F44FECB-8195-4242-BFC5-E12AA82C8863}"/>
          </ac:cxnSpMkLst>
        </pc:cxnChg>
        <pc:cxnChg chg="del">
          <ac:chgData name="Yancey Sanchez" userId="07868baa-3746-44ac-930e-7f47b956bbc7" providerId="ADAL" clId="{785DD17B-89C6-4CD7-A544-6711EC9CC8D9}" dt="2022-04-10T01:29:56.979" v="27" actId="478"/>
          <ac:cxnSpMkLst>
            <pc:docMk/>
            <pc:sldMk cId="2522054383" sldId="263"/>
            <ac:cxnSpMk id="65" creationId="{921DF6BA-7A6C-44C3-A1F4-660B1226C3FC}"/>
          </ac:cxnSpMkLst>
        </pc:cxnChg>
      </pc:sldChg>
      <pc:sldChg chg="addSp delSp modSp new mod modShow modNotesTx">
        <pc:chgData name="Yancey Sanchez" userId="07868baa-3746-44ac-930e-7f47b956bbc7" providerId="ADAL" clId="{785DD17B-89C6-4CD7-A544-6711EC9CC8D9}" dt="2022-04-10T23:24:16.472" v="605" actId="729"/>
        <pc:sldMkLst>
          <pc:docMk/>
          <pc:sldMk cId="919470083" sldId="264"/>
        </pc:sldMkLst>
        <pc:spChg chg="mod">
          <ac:chgData name="Yancey Sanchez" userId="07868baa-3746-44ac-930e-7f47b956bbc7" providerId="ADAL" clId="{785DD17B-89C6-4CD7-A544-6711EC9CC8D9}" dt="2022-04-10T02:13:25.095" v="467" actId="1076"/>
          <ac:spMkLst>
            <pc:docMk/>
            <pc:sldMk cId="919470083" sldId="264"/>
            <ac:spMk id="2" creationId="{1F1CB7F7-94D6-4D72-B433-A6AE5216D161}"/>
          </ac:spMkLst>
        </pc:spChg>
        <pc:spChg chg="del">
          <ac:chgData name="Yancey Sanchez" userId="07868baa-3746-44ac-930e-7f47b956bbc7" providerId="ADAL" clId="{785DD17B-89C6-4CD7-A544-6711EC9CC8D9}" dt="2022-04-10T02:13:07.999" v="462" actId="478"/>
          <ac:spMkLst>
            <pc:docMk/>
            <pc:sldMk cId="919470083" sldId="264"/>
            <ac:spMk id="3" creationId="{9A287BD2-E392-4612-A4C2-6F7C58240809}"/>
          </ac:spMkLst>
        </pc:spChg>
        <pc:picChg chg="add mod">
          <ac:chgData name="Yancey Sanchez" userId="07868baa-3746-44ac-930e-7f47b956bbc7" providerId="ADAL" clId="{785DD17B-89C6-4CD7-A544-6711EC9CC8D9}" dt="2022-04-10T02:19:28.121" v="492" actId="1076"/>
          <ac:picMkLst>
            <pc:docMk/>
            <pc:sldMk cId="919470083" sldId="264"/>
            <ac:picMk id="6" creationId="{76D9DBDB-7CD1-44DB-849B-2C98B7591BB6}"/>
          </ac:picMkLst>
        </pc:picChg>
        <pc:picChg chg="add mod">
          <ac:chgData name="Yancey Sanchez" userId="07868baa-3746-44ac-930e-7f47b956bbc7" providerId="ADAL" clId="{785DD17B-89C6-4CD7-A544-6711EC9CC8D9}" dt="2022-04-10T02:14:06.573" v="479" actId="1076"/>
          <ac:picMkLst>
            <pc:docMk/>
            <pc:sldMk cId="919470083" sldId="264"/>
            <ac:picMk id="7" creationId="{89A364F9-684D-47DC-9CFD-FB301FA2C703}"/>
          </ac:picMkLst>
        </pc:picChg>
        <pc:picChg chg="add mod">
          <ac:chgData name="Yancey Sanchez" userId="07868baa-3746-44ac-930e-7f47b956bbc7" providerId="ADAL" clId="{785DD17B-89C6-4CD7-A544-6711EC9CC8D9}" dt="2022-04-10T02:13:29.942" v="470" actId="1076"/>
          <ac:picMkLst>
            <pc:docMk/>
            <pc:sldMk cId="919470083" sldId="264"/>
            <ac:picMk id="3074" creationId="{12C9C3ED-61E1-416F-95E1-C41BB2357CA1}"/>
          </ac:picMkLst>
        </pc:picChg>
        <pc:picChg chg="add mod">
          <ac:chgData name="Yancey Sanchez" userId="07868baa-3746-44ac-930e-7f47b956bbc7" providerId="ADAL" clId="{785DD17B-89C6-4CD7-A544-6711EC9CC8D9}" dt="2022-04-10T02:19:28.121" v="492" actId="1076"/>
          <ac:picMkLst>
            <pc:docMk/>
            <pc:sldMk cId="919470083" sldId="264"/>
            <ac:picMk id="3076" creationId="{B91AD117-E2C9-4A54-B57B-EB8DF4A4B280}"/>
          </ac:picMkLst>
        </pc:picChg>
        <pc:picChg chg="add mod">
          <ac:chgData name="Yancey Sanchez" userId="07868baa-3746-44ac-930e-7f47b956bbc7" providerId="ADAL" clId="{785DD17B-89C6-4CD7-A544-6711EC9CC8D9}" dt="2022-04-10T02:19:23.762" v="491" actId="1076"/>
          <ac:picMkLst>
            <pc:docMk/>
            <pc:sldMk cId="919470083" sldId="264"/>
            <ac:picMk id="3078" creationId="{2F667F43-B2EB-47AB-8A1C-34200592269E}"/>
          </ac:picMkLst>
        </pc:picChg>
      </pc:sldChg>
      <pc:sldChg chg="modSp mod">
        <pc:chgData name="Yancey Sanchez" userId="07868baa-3746-44ac-930e-7f47b956bbc7" providerId="ADAL" clId="{785DD17B-89C6-4CD7-A544-6711EC9CC8D9}" dt="2022-04-11T00:02:47.138" v="752" actId="34135"/>
        <pc:sldMkLst>
          <pc:docMk/>
          <pc:sldMk cId="2591194703" sldId="265"/>
        </pc:sldMkLst>
        <pc:spChg chg="mod">
          <ac:chgData name="Yancey Sanchez" userId="07868baa-3746-44ac-930e-7f47b956bbc7" providerId="ADAL" clId="{785DD17B-89C6-4CD7-A544-6711EC9CC8D9}" dt="2022-04-10T23:28:26.487" v="616" actId="123"/>
          <ac:spMkLst>
            <pc:docMk/>
            <pc:sldMk cId="2591194703" sldId="265"/>
            <ac:spMk id="38" creationId="{C869EED4-C55B-471A-B7C4-B46D91A6AC3A}"/>
          </ac:spMkLst>
        </pc:spChg>
        <pc:spChg chg="mod">
          <ac:chgData name="Yancey Sanchez" userId="07868baa-3746-44ac-930e-7f47b956bbc7" providerId="ADAL" clId="{785DD17B-89C6-4CD7-A544-6711EC9CC8D9}" dt="2022-04-10T23:29:28.141" v="621" actId="1076"/>
          <ac:spMkLst>
            <pc:docMk/>
            <pc:sldMk cId="2591194703" sldId="265"/>
            <ac:spMk id="39" creationId="{F91BADF2-647B-41A8-BD40-C6629FB70BCD}"/>
          </ac:spMkLst>
        </pc:spChg>
        <pc:spChg chg="mod">
          <ac:chgData name="Yancey Sanchez" userId="07868baa-3746-44ac-930e-7f47b956bbc7" providerId="ADAL" clId="{785DD17B-89C6-4CD7-A544-6711EC9CC8D9}" dt="2022-04-10T23:40:08.885" v="737" actId="1076"/>
          <ac:spMkLst>
            <pc:docMk/>
            <pc:sldMk cId="2591194703" sldId="265"/>
            <ac:spMk id="42" creationId="{167F2AF7-9332-4341-9A3E-3484E9F75ECB}"/>
          </ac:spMkLst>
        </pc:spChg>
        <pc:spChg chg="mod">
          <ac:chgData name="Yancey Sanchez" userId="07868baa-3746-44ac-930e-7f47b956bbc7" providerId="ADAL" clId="{785DD17B-89C6-4CD7-A544-6711EC9CC8D9}" dt="2022-04-10T23:40:08.885" v="737" actId="1076"/>
          <ac:spMkLst>
            <pc:docMk/>
            <pc:sldMk cId="2591194703" sldId="265"/>
            <ac:spMk id="43" creationId="{7F772C9A-CA45-4AF5-81E9-361AB7EC20CB}"/>
          </ac:spMkLst>
        </pc:spChg>
        <pc:spChg chg="mod">
          <ac:chgData name="Yancey Sanchez" userId="07868baa-3746-44ac-930e-7f47b956bbc7" providerId="ADAL" clId="{785DD17B-89C6-4CD7-A544-6711EC9CC8D9}" dt="2022-04-10T23:40:30.526" v="739" actId="14100"/>
          <ac:spMkLst>
            <pc:docMk/>
            <pc:sldMk cId="2591194703" sldId="265"/>
            <ac:spMk id="44" creationId="{355B4496-C0C5-48C3-B37B-C7397B2166E3}"/>
          </ac:spMkLst>
        </pc:spChg>
        <pc:spChg chg="mod">
          <ac:chgData name="Yancey Sanchez" userId="07868baa-3746-44ac-930e-7f47b956bbc7" providerId="ADAL" clId="{785DD17B-89C6-4CD7-A544-6711EC9CC8D9}" dt="2022-04-10T23:29:37.539" v="622" actId="1076"/>
          <ac:spMkLst>
            <pc:docMk/>
            <pc:sldMk cId="2591194703" sldId="265"/>
            <ac:spMk id="46" creationId="{0702644E-2C06-4666-BE99-D4CBB1F64478}"/>
          </ac:spMkLst>
        </pc:spChg>
        <pc:spChg chg="mod">
          <ac:chgData name="Yancey Sanchez" userId="07868baa-3746-44ac-930e-7f47b956bbc7" providerId="ADAL" clId="{785DD17B-89C6-4CD7-A544-6711EC9CC8D9}" dt="2022-04-10T23:28:26.487" v="616" actId="123"/>
          <ac:spMkLst>
            <pc:docMk/>
            <pc:sldMk cId="2591194703" sldId="265"/>
            <ac:spMk id="47" creationId="{6D0AE229-7BBA-4E56-8EF2-63564241053B}"/>
          </ac:spMkLst>
        </pc:spChg>
        <pc:spChg chg="mod">
          <ac:chgData name="Yancey Sanchez" userId="07868baa-3746-44ac-930e-7f47b956bbc7" providerId="ADAL" clId="{785DD17B-89C6-4CD7-A544-6711EC9CC8D9}" dt="2022-04-10T23:37:48.228" v="710" actId="1076"/>
          <ac:spMkLst>
            <pc:docMk/>
            <pc:sldMk cId="2591194703" sldId="265"/>
            <ac:spMk id="59" creationId="{48D52691-5C53-42BC-94F0-8469F7CCA9BC}"/>
          </ac:spMkLst>
        </pc:spChg>
        <pc:spChg chg="mod">
          <ac:chgData name="Yancey Sanchez" userId="07868baa-3746-44ac-930e-7f47b956bbc7" providerId="ADAL" clId="{785DD17B-89C6-4CD7-A544-6711EC9CC8D9}" dt="2022-04-10T23:37:59.546" v="714" actId="1076"/>
          <ac:spMkLst>
            <pc:docMk/>
            <pc:sldMk cId="2591194703" sldId="265"/>
            <ac:spMk id="67" creationId="{CBF3E7DF-C0D0-4311-820C-7D8441868FBA}"/>
          </ac:spMkLst>
        </pc:spChg>
        <pc:spChg chg="mod">
          <ac:chgData name="Yancey Sanchez" userId="07868baa-3746-44ac-930e-7f47b956bbc7" providerId="ADAL" clId="{785DD17B-89C6-4CD7-A544-6711EC9CC8D9}" dt="2022-04-10T23:29:45.369" v="624" actId="1076"/>
          <ac:spMkLst>
            <pc:docMk/>
            <pc:sldMk cId="2591194703" sldId="265"/>
            <ac:spMk id="71" creationId="{0FE0B340-76E6-44D1-BE61-12BDE14AC45D}"/>
          </ac:spMkLst>
        </pc:spChg>
        <pc:spChg chg="mod">
          <ac:chgData name="Yancey Sanchez" userId="07868baa-3746-44ac-930e-7f47b956bbc7" providerId="ADAL" clId="{785DD17B-89C6-4CD7-A544-6711EC9CC8D9}" dt="2022-04-10T23:40:42.261" v="741" actId="1076"/>
          <ac:spMkLst>
            <pc:docMk/>
            <pc:sldMk cId="2591194703" sldId="265"/>
            <ac:spMk id="78" creationId="{03E0C25D-C914-45A1-999E-0134E644C273}"/>
          </ac:spMkLst>
        </pc:spChg>
        <pc:spChg chg="mod">
          <ac:chgData name="Yancey Sanchez" userId="07868baa-3746-44ac-930e-7f47b956bbc7" providerId="ADAL" clId="{785DD17B-89C6-4CD7-A544-6711EC9CC8D9}" dt="2022-04-10T23:29:52.741" v="626" actId="1076"/>
          <ac:spMkLst>
            <pc:docMk/>
            <pc:sldMk cId="2591194703" sldId="265"/>
            <ac:spMk id="79" creationId="{65833777-CB18-4594-B983-91A5454B946C}"/>
          </ac:spMkLst>
        </pc:spChg>
        <pc:spChg chg="mod">
          <ac:chgData name="Yancey Sanchez" userId="07868baa-3746-44ac-930e-7f47b956bbc7" providerId="ADAL" clId="{785DD17B-89C6-4CD7-A544-6711EC9CC8D9}" dt="2022-04-10T23:41:03.748" v="744" actId="1076"/>
          <ac:spMkLst>
            <pc:docMk/>
            <pc:sldMk cId="2591194703" sldId="265"/>
            <ac:spMk id="84" creationId="{32B1235C-2CC3-44ED-B1AB-8C9E22401488}"/>
          </ac:spMkLst>
        </pc:spChg>
        <pc:spChg chg="mod">
          <ac:chgData name="Yancey Sanchez" userId="07868baa-3746-44ac-930e-7f47b956bbc7" providerId="ADAL" clId="{785DD17B-89C6-4CD7-A544-6711EC9CC8D9}" dt="2022-04-10T23:38:40.841" v="730" actId="1076"/>
          <ac:spMkLst>
            <pc:docMk/>
            <pc:sldMk cId="2591194703" sldId="265"/>
            <ac:spMk id="98" creationId="{51329E68-44F6-4E24-9952-0FB0488F4BB2}"/>
          </ac:spMkLst>
        </pc:spChg>
        <pc:spChg chg="mod">
          <ac:chgData name="Yancey Sanchez" userId="07868baa-3746-44ac-930e-7f47b956bbc7" providerId="ADAL" clId="{785DD17B-89C6-4CD7-A544-6711EC9CC8D9}" dt="2022-04-10T23:38:37.894" v="728" actId="1076"/>
          <ac:spMkLst>
            <pc:docMk/>
            <pc:sldMk cId="2591194703" sldId="265"/>
            <ac:spMk id="99" creationId="{F09D366D-5FDC-4BCC-B255-8391DE328AE4}"/>
          </ac:spMkLst>
        </pc:spChg>
        <pc:picChg chg="mod">
          <ac:chgData name="Yancey Sanchez" userId="07868baa-3746-44ac-930e-7f47b956bbc7" providerId="ADAL" clId="{785DD17B-89C6-4CD7-A544-6711EC9CC8D9}" dt="2022-04-11T00:02:47.138" v="752" actId="34135"/>
          <ac:picMkLst>
            <pc:docMk/>
            <pc:sldMk cId="2591194703" sldId="265"/>
            <ac:picMk id="2" creationId="{40D2C061-DB7A-4929-BB26-9E77E493A974}"/>
          </ac:picMkLst>
        </pc:picChg>
        <pc:picChg chg="mod">
          <ac:chgData name="Yancey Sanchez" userId="07868baa-3746-44ac-930e-7f47b956bbc7" providerId="ADAL" clId="{785DD17B-89C6-4CD7-A544-6711EC9CC8D9}" dt="2022-04-10T23:40:08.885" v="737" actId="1076"/>
          <ac:picMkLst>
            <pc:docMk/>
            <pc:sldMk cId="2591194703" sldId="265"/>
            <ac:picMk id="40" creationId="{E40DB1F3-EAB6-4A40-B178-24CDEA8B420E}"/>
          </ac:picMkLst>
        </pc:picChg>
        <pc:picChg chg="mod">
          <ac:chgData name="Yancey Sanchez" userId="07868baa-3746-44ac-930e-7f47b956bbc7" providerId="ADAL" clId="{785DD17B-89C6-4CD7-A544-6711EC9CC8D9}" dt="2022-04-10T23:40:08.885" v="737" actId="1076"/>
          <ac:picMkLst>
            <pc:docMk/>
            <pc:sldMk cId="2591194703" sldId="265"/>
            <ac:picMk id="41" creationId="{4F00A63C-8446-4ED4-96AE-CBCE6A48DB00}"/>
          </ac:picMkLst>
        </pc:picChg>
        <pc:picChg chg="mod">
          <ac:chgData name="Yancey Sanchez" userId="07868baa-3746-44ac-930e-7f47b956bbc7" providerId="ADAL" clId="{785DD17B-89C6-4CD7-A544-6711EC9CC8D9}" dt="2022-04-10T23:37:44.943" v="709" actId="1076"/>
          <ac:picMkLst>
            <pc:docMk/>
            <pc:sldMk cId="2591194703" sldId="265"/>
            <ac:picMk id="61" creationId="{798042D6-C5FE-4A34-BCF8-B3C49EE0323A}"/>
          </ac:picMkLst>
        </pc:picChg>
        <pc:picChg chg="mod">
          <ac:chgData name="Yancey Sanchez" userId="07868baa-3746-44ac-930e-7f47b956bbc7" providerId="ADAL" clId="{785DD17B-89C6-4CD7-A544-6711EC9CC8D9}" dt="2022-04-10T23:41:03.748" v="744" actId="1076"/>
          <ac:picMkLst>
            <pc:docMk/>
            <pc:sldMk cId="2591194703" sldId="265"/>
            <ac:picMk id="83" creationId="{A95B38FB-7E07-4093-AE36-A22FDD9101F3}"/>
          </ac:picMkLst>
        </pc:picChg>
        <pc:picChg chg="mod">
          <ac:chgData name="Yancey Sanchez" userId="07868baa-3746-44ac-930e-7f47b956bbc7" providerId="ADAL" clId="{785DD17B-89C6-4CD7-A544-6711EC9CC8D9}" dt="2022-04-10T23:38:38.861" v="729" actId="1076"/>
          <ac:picMkLst>
            <pc:docMk/>
            <pc:sldMk cId="2591194703" sldId="265"/>
            <ac:picMk id="93" creationId="{7C097CA4-95BB-47CA-94F3-8FFB7E2CCEEB}"/>
          </ac:picMkLst>
        </pc:picChg>
        <pc:cxnChg chg="mod">
          <ac:chgData name="Yancey Sanchez" userId="07868baa-3746-44ac-930e-7f47b956bbc7" providerId="ADAL" clId="{785DD17B-89C6-4CD7-A544-6711EC9CC8D9}" dt="2022-04-10T23:40:16.160" v="738" actId="14100"/>
          <ac:cxnSpMkLst>
            <pc:docMk/>
            <pc:sldMk cId="2591194703" sldId="265"/>
            <ac:cxnSpMk id="10" creationId="{82960BC1-459A-4EB3-BB06-B410E056BEDA}"/>
          </ac:cxnSpMkLst>
        </pc:cxnChg>
        <pc:cxnChg chg="mod">
          <ac:chgData name="Yancey Sanchez" userId="07868baa-3746-44ac-930e-7f47b956bbc7" providerId="ADAL" clId="{785DD17B-89C6-4CD7-A544-6711EC9CC8D9}" dt="2022-04-10T23:38:26.951" v="724" actId="1076"/>
          <ac:cxnSpMkLst>
            <pc:docMk/>
            <pc:sldMk cId="2591194703" sldId="265"/>
            <ac:cxnSpMk id="62" creationId="{E959D0EF-3D13-47D6-AD79-CC0F0253474F}"/>
          </ac:cxnSpMkLst>
        </pc:cxnChg>
        <pc:cxnChg chg="mod">
          <ac:chgData name="Yancey Sanchez" userId="07868baa-3746-44ac-930e-7f47b956bbc7" providerId="ADAL" clId="{785DD17B-89C6-4CD7-A544-6711EC9CC8D9}" dt="2022-04-10T23:38:32.562" v="726" actId="14100"/>
          <ac:cxnSpMkLst>
            <pc:docMk/>
            <pc:sldMk cId="2591194703" sldId="265"/>
            <ac:cxnSpMk id="87" creationId="{B9E57DE3-EF22-4D46-93C3-5A6E97CF23DC}"/>
          </ac:cxnSpMkLst>
        </pc:cxnChg>
        <pc:cxnChg chg="mod">
          <ac:chgData name="Yancey Sanchez" userId="07868baa-3746-44ac-930e-7f47b956bbc7" providerId="ADAL" clId="{785DD17B-89C6-4CD7-A544-6711EC9CC8D9}" dt="2022-04-10T23:40:38.241" v="740" actId="1076"/>
          <ac:cxnSpMkLst>
            <pc:docMk/>
            <pc:sldMk cId="2591194703" sldId="265"/>
            <ac:cxnSpMk id="94" creationId="{AD3D2815-01AC-4F45-BD19-282E4303F4BD}"/>
          </ac:cxnSpMkLst>
        </pc:cxnChg>
      </pc:sldChg>
      <pc:sldChg chg="modSp mod">
        <pc:chgData name="Yancey Sanchez" userId="07868baa-3746-44ac-930e-7f47b956bbc7" providerId="ADAL" clId="{785DD17B-89C6-4CD7-A544-6711EC9CC8D9}" dt="2022-04-10T23:42:47.468" v="746" actId="14100"/>
        <pc:sldMkLst>
          <pc:docMk/>
          <pc:sldMk cId="31572716" sldId="266"/>
        </pc:sldMkLst>
        <pc:spChg chg="mod">
          <ac:chgData name="Yancey Sanchez" userId="07868baa-3746-44ac-930e-7f47b956bbc7" providerId="ADAL" clId="{785DD17B-89C6-4CD7-A544-6711EC9CC8D9}" dt="2022-04-10T23:35:35.932" v="681" actId="1076"/>
          <ac:spMkLst>
            <pc:docMk/>
            <pc:sldMk cId="31572716" sldId="266"/>
            <ac:spMk id="43" creationId="{2D6F348E-78E8-4ED1-BA15-4DA7BC09AAB2}"/>
          </ac:spMkLst>
        </pc:spChg>
        <pc:spChg chg="mod">
          <ac:chgData name="Yancey Sanchez" userId="07868baa-3746-44ac-930e-7f47b956bbc7" providerId="ADAL" clId="{785DD17B-89C6-4CD7-A544-6711EC9CC8D9}" dt="2022-04-10T23:35:22.710" v="676" actId="1076"/>
          <ac:spMkLst>
            <pc:docMk/>
            <pc:sldMk cId="31572716" sldId="266"/>
            <ac:spMk id="45" creationId="{258CDCE4-3319-4755-9814-CB7FCD291578}"/>
          </ac:spMkLst>
        </pc:spChg>
        <pc:spChg chg="mod">
          <ac:chgData name="Yancey Sanchez" userId="07868baa-3746-44ac-930e-7f47b956bbc7" providerId="ADAL" clId="{785DD17B-89C6-4CD7-A544-6711EC9CC8D9}" dt="2022-04-10T23:36:06.392" v="689" actId="1076"/>
          <ac:spMkLst>
            <pc:docMk/>
            <pc:sldMk cId="31572716" sldId="266"/>
            <ac:spMk id="46" creationId="{5D2F4D45-F918-4C5E-A768-B5C0651DA596}"/>
          </ac:spMkLst>
        </pc:spChg>
        <pc:spChg chg="mod">
          <ac:chgData name="Yancey Sanchez" userId="07868baa-3746-44ac-930e-7f47b956bbc7" providerId="ADAL" clId="{785DD17B-89C6-4CD7-A544-6711EC9CC8D9}" dt="2022-04-10T23:36:21.414" v="695" actId="1076"/>
          <ac:spMkLst>
            <pc:docMk/>
            <pc:sldMk cId="31572716" sldId="266"/>
            <ac:spMk id="47" creationId="{86867928-2D1B-4965-B1D6-F42F36C3AD22}"/>
          </ac:spMkLst>
        </pc:spChg>
        <pc:spChg chg="mod">
          <ac:chgData name="Yancey Sanchez" userId="07868baa-3746-44ac-930e-7f47b956bbc7" providerId="ADAL" clId="{785DD17B-89C6-4CD7-A544-6711EC9CC8D9}" dt="2022-04-10T23:36:26.672" v="697" actId="1076"/>
          <ac:spMkLst>
            <pc:docMk/>
            <pc:sldMk cId="31572716" sldId="266"/>
            <ac:spMk id="53" creationId="{6C0C62C0-8C62-4E25-97DC-E7583010BF68}"/>
          </ac:spMkLst>
        </pc:spChg>
        <pc:spChg chg="mod">
          <ac:chgData name="Yancey Sanchez" userId="07868baa-3746-44ac-930e-7f47b956bbc7" providerId="ADAL" clId="{785DD17B-89C6-4CD7-A544-6711EC9CC8D9}" dt="2022-04-10T23:36:37.442" v="701" actId="1076"/>
          <ac:spMkLst>
            <pc:docMk/>
            <pc:sldMk cId="31572716" sldId="266"/>
            <ac:spMk id="54" creationId="{AFA5246E-C69A-497D-9A90-3B261C8FF95D}"/>
          </ac:spMkLst>
        </pc:spChg>
        <pc:spChg chg="mod">
          <ac:chgData name="Yancey Sanchez" userId="07868baa-3746-44ac-930e-7f47b956bbc7" providerId="ADAL" clId="{785DD17B-89C6-4CD7-A544-6711EC9CC8D9}" dt="2022-04-10T23:36:46.569" v="704" actId="1076"/>
          <ac:spMkLst>
            <pc:docMk/>
            <pc:sldMk cId="31572716" sldId="266"/>
            <ac:spMk id="60" creationId="{63F7B15F-487E-4D67-886F-663346CA9372}"/>
          </ac:spMkLst>
        </pc:spChg>
        <pc:spChg chg="mod">
          <ac:chgData name="Yancey Sanchez" userId="07868baa-3746-44ac-930e-7f47b956bbc7" providerId="ADAL" clId="{785DD17B-89C6-4CD7-A544-6711EC9CC8D9}" dt="2022-04-10T23:36:44.387" v="703" actId="1076"/>
          <ac:spMkLst>
            <pc:docMk/>
            <pc:sldMk cId="31572716" sldId="266"/>
            <ac:spMk id="61" creationId="{43332F7B-8F38-4D14-BE45-86DBC21FAE0E}"/>
          </ac:spMkLst>
        </pc:spChg>
        <pc:spChg chg="mod">
          <ac:chgData name="Yancey Sanchez" userId="07868baa-3746-44ac-930e-7f47b956bbc7" providerId="ADAL" clId="{785DD17B-89C6-4CD7-A544-6711EC9CC8D9}" dt="2022-04-10T23:33:37.559" v="665" actId="14100"/>
          <ac:spMkLst>
            <pc:docMk/>
            <pc:sldMk cId="31572716" sldId="266"/>
            <ac:spMk id="71" creationId="{EE4CE4D6-E214-4470-86BF-EAA4D4EF08D4}"/>
          </ac:spMkLst>
        </pc:spChg>
        <pc:spChg chg="mod">
          <ac:chgData name="Yancey Sanchez" userId="07868baa-3746-44ac-930e-7f47b956bbc7" providerId="ADAL" clId="{785DD17B-89C6-4CD7-A544-6711EC9CC8D9}" dt="2022-04-10T23:30:10.527" v="628" actId="255"/>
          <ac:spMkLst>
            <pc:docMk/>
            <pc:sldMk cId="31572716" sldId="266"/>
            <ac:spMk id="72" creationId="{E805C143-53EC-4DA8-B564-20939B47F3FA}"/>
          </ac:spMkLst>
        </pc:spChg>
        <pc:spChg chg="mod">
          <ac:chgData name="Yancey Sanchez" userId="07868baa-3746-44ac-930e-7f47b956bbc7" providerId="ADAL" clId="{785DD17B-89C6-4CD7-A544-6711EC9CC8D9}" dt="2022-04-10T23:41:30.022" v="745" actId="14100"/>
          <ac:spMkLst>
            <pc:docMk/>
            <pc:sldMk cId="31572716" sldId="266"/>
            <ac:spMk id="74" creationId="{ADC278A6-4AFC-4FD0-B154-127E7D766D7B}"/>
          </ac:spMkLst>
        </pc:spChg>
        <pc:spChg chg="mod">
          <ac:chgData name="Yancey Sanchez" userId="07868baa-3746-44ac-930e-7f47b956bbc7" providerId="ADAL" clId="{785DD17B-89C6-4CD7-A544-6711EC9CC8D9}" dt="2022-04-10T23:30:10.527" v="628" actId="255"/>
          <ac:spMkLst>
            <pc:docMk/>
            <pc:sldMk cId="31572716" sldId="266"/>
            <ac:spMk id="75" creationId="{9D22EB30-E80D-4457-A875-6808F0765504}"/>
          </ac:spMkLst>
        </pc:spChg>
        <pc:spChg chg="mod">
          <ac:chgData name="Yancey Sanchez" userId="07868baa-3746-44ac-930e-7f47b956bbc7" providerId="ADAL" clId="{785DD17B-89C6-4CD7-A544-6711EC9CC8D9}" dt="2022-04-10T23:32:00.493" v="658" actId="123"/>
          <ac:spMkLst>
            <pc:docMk/>
            <pc:sldMk cId="31572716" sldId="266"/>
            <ac:spMk id="83" creationId="{647F192F-6D1F-47FD-AADC-A7F238813AAC}"/>
          </ac:spMkLst>
        </pc:spChg>
        <pc:spChg chg="mod">
          <ac:chgData name="Yancey Sanchez" userId="07868baa-3746-44ac-930e-7f47b956bbc7" providerId="ADAL" clId="{785DD17B-89C6-4CD7-A544-6711EC9CC8D9}" dt="2022-04-10T23:30:10.527" v="628" actId="255"/>
          <ac:spMkLst>
            <pc:docMk/>
            <pc:sldMk cId="31572716" sldId="266"/>
            <ac:spMk id="88" creationId="{48B8D8E4-B596-4DDF-A311-56F06D9961F2}"/>
          </ac:spMkLst>
        </pc:spChg>
        <pc:spChg chg="mod">
          <ac:chgData name="Yancey Sanchez" userId="07868baa-3746-44ac-930e-7f47b956bbc7" providerId="ADAL" clId="{785DD17B-89C6-4CD7-A544-6711EC9CC8D9}" dt="2022-04-10T23:32:00.493" v="658" actId="123"/>
          <ac:spMkLst>
            <pc:docMk/>
            <pc:sldMk cId="31572716" sldId="266"/>
            <ac:spMk id="89" creationId="{2A2D688F-D4BC-4270-9370-A15EB288DFB2}"/>
          </ac:spMkLst>
        </pc:spChg>
        <pc:picChg chg="mod">
          <ac:chgData name="Yancey Sanchez" userId="07868baa-3746-44ac-930e-7f47b956bbc7" providerId="ADAL" clId="{785DD17B-89C6-4CD7-A544-6711EC9CC8D9}" dt="2022-04-10T23:22:52.204" v="601" actId="34135"/>
          <ac:picMkLst>
            <pc:docMk/>
            <pc:sldMk cId="31572716" sldId="266"/>
            <ac:picMk id="2" creationId="{2BBAB0AD-2DCA-4C93-89CC-6A664871FD2A}"/>
          </ac:picMkLst>
        </pc:picChg>
        <pc:picChg chg="mod">
          <ac:chgData name="Yancey Sanchez" userId="07868baa-3746-44ac-930e-7f47b956bbc7" providerId="ADAL" clId="{785DD17B-89C6-4CD7-A544-6711EC9CC8D9}" dt="2022-04-10T23:36:22.778" v="696" actId="1076"/>
          <ac:picMkLst>
            <pc:docMk/>
            <pc:sldMk cId="31572716" sldId="266"/>
            <ac:picMk id="2050" creationId="{EC449DA0-A01B-465A-9330-CB02D034605C}"/>
          </ac:picMkLst>
        </pc:picChg>
        <pc:picChg chg="mod">
          <ac:chgData name="Yancey Sanchez" userId="07868baa-3746-44ac-930e-7f47b956bbc7" providerId="ADAL" clId="{785DD17B-89C6-4CD7-A544-6711EC9CC8D9}" dt="2022-04-10T23:36:27.782" v="698" actId="1076"/>
          <ac:picMkLst>
            <pc:docMk/>
            <pc:sldMk cId="31572716" sldId="266"/>
            <ac:picMk id="2052" creationId="{4D6EFC3E-720A-4876-93E6-38E0EB077B0C}"/>
          </ac:picMkLst>
        </pc:picChg>
        <pc:picChg chg="mod">
          <ac:chgData name="Yancey Sanchez" userId="07868baa-3746-44ac-930e-7f47b956bbc7" providerId="ADAL" clId="{785DD17B-89C6-4CD7-A544-6711EC9CC8D9}" dt="2022-04-10T23:36:48.998" v="705" actId="1076"/>
          <ac:picMkLst>
            <pc:docMk/>
            <pc:sldMk cId="31572716" sldId="266"/>
            <ac:picMk id="2056" creationId="{610AE991-09F7-4106-ABFF-85DD143D40A1}"/>
          </ac:picMkLst>
        </pc:picChg>
        <pc:picChg chg="mod">
          <ac:chgData name="Yancey Sanchez" userId="07868baa-3746-44ac-930e-7f47b956bbc7" providerId="ADAL" clId="{785DD17B-89C6-4CD7-A544-6711EC9CC8D9}" dt="2022-04-10T23:35:23.970" v="677" actId="1076"/>
          <ac:picMkLst>
            <pc:docMk/>
            <pc:sldMk cId="31572716" sldId="266"/>
            <ac:picMk id="2060" creationId="{58C3FF20-3DCC-4626-9937-574C2650F2B1}"/>
          </ac:picMkLst>
        </pc:picChg>
        <pc:cxnChg chg="mod">
          <ac:chgData name="Yancey Sanchez" userId="07868baa-3746-44ac-930e-7f47b956bbc7" providerId="ADAL" clId="{785DD17B-89C6-4CD7-A544-6711EC9CC8D9}" dt="2022-04-10T23:37:27.543" v="706" actId="14100"/>
          <ac:cxnSpMkLst>
            <pc:docMk/>
            <pc:sldMk cId="31572716" sldId="266"/>
            <ac:cxnSpMk id="44" creationId="{4E7C469F-F19E-4732-AE47-7FD2C0958A16}"/>
          </ac:cxnSpMkLst>
        </pc:cxnChg>
        <pc:cxnChg chg="mod">
          <ac:chgData name="Yancey Sanchez" userId="07868baa-3746-44ac-930e-7f47b956bbc7" providerId="ADAL" clId="{785DD17B-89C6-4CD7-A544-6711EC9CC8D9}" dt="2022-04-10T23:35:55.335" v="687" actId="14100"/>
          <ac:cxnSpMkLst>
            <pc:docMk/>
            <pc:sldMk cId="31572716" sldId="266"/>
            <ac:cxnSpMk id="48" creationId="{BA60E031-769E-4C6D-A1D4-2B01B5906CA1}"/>
          </ac:cxnSpMkLst>
        </pc:cxnChg>
        <pc:cxnChg chg="mod">
          <ac:chgData name="Yancey Sanchez" userId="07868baa-3746-44ac-930e-7f47b956bbc7" providerId="ADAL" clId="{785DD17B-89C6-4CD7-A544-6711EC9CC8D9}" dt="2022-04-10T23:42:47.468" v="746" actId="14100"/>
          <ac:cxnSpMkLst>
            <pc:docMk/>
            <pc:sldMk cId="31572716" sldId="266"/>
            <ac:cxnSpMk id="49" creationId="{2594BD20-DD4B-44D1-92DB-896B12F774C5}"/>
          </ac:cxnSpMkLst>
        </pc:cxnChg>
      </pc:sldChg>
    </pc:docChg>
  </pc:docChgLst>
  <pc:docChgLst>
    <pc:chgData name="Daniel Chavez-Montero" userId="S::dchavezmonte2018@fit.edu::cb5beb3c-37f0-4563-abc0-e595024aae1e" providerId="AD" clId="Web-{C407B9F5-852F-4D6B-955E-18243810B448}"/>
    <pc:docChg chg="modSld">
      <pc:chgData name="Daniel Chavez-Montero" userId="S::dchavezmonte2018@fit.edu::cb5beb3c-37f0-4563-abc0-e595024aae1e" providerId="AD" clId="Web-{C407B9F5-852F-4D6B-955E-18243810B448}" dt="2022-04-13T17:57:01.804" v="4"/>
      <pc:docMkLst>
        <pc:docMk/>
      </pc:docMkLst>
      <pc:sldChg chg="modSp delCm">
        <pc:chgData name="Daniel Chavez-Montero" userId="S::dchavezmonte2018@fit.edu::cb5beb3c-37f0-4563-abc0-e595024aae1e" providerId="AD" clId="Web-{C407B9F5-852F-4D6B-955E-18243810B448}" dt="2022-04-13T17:57:01.804" v="4"/>
        <pc:sldMkLst>
          <pc:docMk/>
          <pc:sldMk cId="31572716" sldId="266"/>
        </pc:sldMkLst>
        <pc:spChg chg="mod">
          <ac:chgData name="Daniel Chavez-Montero" userId="S::dchavezmonte2018@fit.edu::cb5beb3c-37f0-4563-abc0-e595024aae1e" providerId="AD" clId="Web-{C407B9F5-852F-4D6B-955E-18243810B448}" dt="2022-04-13T17:56:04.678" v="1" actId="20577"/>
          <ac:spMkLst>
            <pc:docMk/>
            <pc:sldMk cId="31572716" sldId="266"/>
            <ac:spMk id="46" creationId="{5D2F4D45-F918-4C5E-A768-B5C0651DA596}"/>
          </ac:spMkLst>
        </pc:spChg>
        <pc:spChg chg="mod">
          <ac:chgData name="Daniel Chavez-Montero" userId="S::dchavezmonte2018@fit.edu::cb5beb3c-37f0-4563-abc0-e595024aae1e" providerId="AD" clId="Web-{C407B9F5-852F-4D6B-955E-18243810B448}" dt="2022-04-13T17:56:26.913" v="3" actId="20577"/>
          <ac:spMkLst>
            <pc:docMk/>
            <pc:sldMk cId="31572716" sldId="266"/>
            <ac:spMk id="54" creationId="{AFA5246E-C69A-497D-9A90-3B261C8FF95D}"/>
          </ac:spMkLst>
        </pc:spChg>
      </pc:sldChg>
    </pc:docChg>
  </pc:docChgLst>
  <pc:docChgLst>
    <pc:chgData name="Yancey Sanchez" userId="S::sanchezy2019@fit.edu::07868baa-3746-44ac-930e-7f47b956bbc7" providerId="AD" clId="Web-{5E7792A1-61F8-FDE9-0016-71EA3CA13BAC}"/>
    <pc:docChg chg="modSld">
      <pc:chgData name="Yancey Sanchez" userId="S::sanchezy2019@fit.edu::07868baa-3746-44ac-930e-7f47b956bbc7" providerId="AD" clId="Web-{5E7792A1-61F8-FDE9-0016-71EA3CA13BAC}" dt="2022-04-02T14:28:40.893" v="5"/>
      <pc:docMkLst>
        <pc:docMk/>
      </pc:docMkLst>
      <pc:sldChg chg="addSp delSp modSp">
        <pc:chgData name="Yancey Sanchez" userId="S::sanchezy2019@fit.edu::07868baa-3746-44ac-930e-7f47b956bbc7" providerId="AD" clId="Web-{5E7792A1-61F8-FDE9-0016-71EA3CA13BAC}" dt="2022-04-02T14:28:40.893" v="5"/>
        <pc:sldMkLst>
          <pc:docMk/>
          <pc:sldMk cId="363069030" sldId="260"/>
        </pc:sldMkLst>
        <pc:picChg chg="add del mod">
          <ac:chgData name="Yancey Sanchez" userId="S::sanchezy2019@fit.edu::07868baa-3746-44ac-930e-7f47b956bbc7" providerId="AD" clId="Web-{5E7792A1-61F8-FDE9-0016-71EA3CA13BAC}" dt="2022-04-02T14:28:16.439" v="3"/>
          <ac:picMkLst>
            <pc:docMk/>
            <pc:sldMk cId="363069030" sldId="260"/>
            <ac:picMk id="2" creationId="{A2577A10-AEE0-3433-6FAF-185E5C4EF36A}"/>
          </ac:picMkLst>
        </pc:picChg>
        <pc:picChg chg="add del mod">
          <ac:chgData name="Yancey Sanchez" userId="S::sanchezy2019@fit.edu::07868baa-3746-44ac-930e-7f47b956bbc7" providerId="AD" clId="Web-{5E7792A1-61F8-FDE9-0016-71EA3CA13BAC}" dt="2022-04-02T14:28:14.814" v="2"/>
          <ac:picMkLst>
            <pc:docMk/>
            <pc:sldMk cId="363069030" sldId="260"/>
            <ac:picMk id="3" creationId="{9BE93C27-BFF4-C89F-83D7-7444898AE925}"/>
          </ac:picMkLst>
        </pc:picChg>
        <pc:picChg chg="add del mod">
          <ac:chgData name="Yancey Sanchez" userId="S::sanchezy2019@fit.edu::07868baa-3746-44ac-930e-7f47b956bbc7" providerId="AD" clId="Web-{5E7792A1-61F8-FDE9-0016-71EA3CA13BAC}" dt="2022-04-02T14:28:40.893" v="5"/>
          <ac:picMkLst>
            <pc:docMk/>
            <pc:sldMk cId="363069030" sldId="260"/>
            <ac:picMk id="29" creationId="{629750A7-9C7A-8443-542C-0787D3DF438B}"/>
          </ac:picMkLst>
        </pc:picChg>
      </pc:sldChg>
    </pc:docChg>
  </pc:docChgLst>
  <pc:docChgLst>
    <pc:chgData name="Nathan Campbell" userId="S::ncampbell2018@fit.edu::95f81ecd-8c1a-43e2-93cd-580fe19b7591" providerId="AD" clId="Web-{562817F7-342C-4820-823A-2FB5503E1050}"/>
    <pc:docChg chg="modSld">
      <pc:chgData name="Nathan Campbell" userId="S::ncampbell2018@fit.edu::95f81ecd-8c1a-43e2-93cd-580fe19b7591" providerId="AD" clId="Web-{562817F7-342C-4820-823A-2FB5503E1050}" dt="2022-04-13T17:32:06.363" v="85" actId="14100"/>
      <pc:docMkLst>
        <pc:docMk/>
      </pc:docMkLst>
      <pc:sldChg chg="modSp">
        <pc:chgData name="Nathan Campbell" userId="S::ncampbell2018@fit.edu::95f81ecd-8c1a-43e2-93cd-580fe19b7591" providerId="AD" clId="Web-{562817F7-342C-4820-823A-2FB5503E1050}" dt="2022-04-13T17:32:06.363" v="85" actId="14100"/>
        <pc:sldMkLst>
          <pc:docMk/>
          <pc:sldMk cId="2591194703" sldId="265"/>
        </pc:sldMkLst>
        <pc:spChg chg="mod">
          <ac:chgData name="Nathan Campbell" userId="S::ncampbell2018@fit.edu::95f81ecd-8c1a-43e2-93cd-580fe19b7591" providerId="AD" clId="Web-{562817F7-342C-4820-823A-2FB5503E1050}" dt="2022-04-13T17:32:06.363" v="85" actId="14100"/>
          <ac:spMkLst>
            <pc:docMk/>
            <pc:sldMk cId="2591194703" sldId="265"/>
            <ac:spMk id="99" creationId="{F09D366D-5FDC-4BCC-B255-8391DE328AE4}"/>
          </ac:spMkLst>
        </pc:spChg>
      </pc:sldChg>
    </pc:docChg>
  </pc:docChgLst>
  <pc:docChgLst>
    <pc:chgData name="Yancey Sanchez" userId="S::sanchezy2019@fit.edu::07868baa-3746-44ac-930e-7f47b956bbc7" providerId="AD" clId="Web-{113F5CE6-4F8D-931C-EE91-E406DD8A4D3D}"/>
    <pc:docChg chg="modSld">
      <pc:chgData name="Yancey Sanchez" userId="S::sanchezy2019@fit.edu::07868baa-3746-44ac-930e-7f47b956bbc7" providerId="AD" clId="Web-{113F5CE6-4F8D-931C-EE91-E406DD8A4D3D}" dt="2022-04-06T17:33:01.598" v="5"/>
      <pc:docMkLst>
        <pc:docMk/>
      </pc:docMkLst>
      <pc:sldChg chg="addSp delSp modSp">
        <pc:chgData name="Yancey Sanchez" userId="S::sanchezy2019@fit.edu::07868baa-3746-44ac-930e-7f47b956bbc7" providerId="AD" clId="Web-{113F5CE6-4F8D-931C-EE91-E406DD8A4D3D}" dt="2022-04-06T17:33:01.598" v="5"/>
        <pc:sldMkLst>
          <pc:docMk/>
          <pc:sldMk cId="363069030" sldId="260"/>
        </pc:sldMkLst>
        <pc:picChg chg="add del mod">
          <ac:chgData name="Yancey Sanchez" userId="S::sanchezy2019@fit.edu::07868baa-3746-44ac-930e-7f47b956bbc7" providerId="AD" clId="Web-{113F5CE6-4F8D-931C-EE91-E406DD8A4D3D}" dt="2022-04-06T17:33:01.598" v="5"/>
          <ac:picMkLst>
            <pc:docMk/>
            <pc:sldMk cId="363069030" sldId="260"/>
            <ac:picMk id="2" creationId="{1D47BB49-133D-7ADE-99AE-FD4E77ED6003}"/>
          </ac:picMkLst>
        </pc:picChg>
      </pc:sldChg>
    </pc:docChg>
  </pc:docChgLst>
  <pc:docChgLst>
    <pc:chgData name="Jaime Bardaji Martinez" userId="S::jbardajimart2018@fit.edu::05544794-5e2c-40d9-aeb1-d22dd392bdda" providerId="AD" clId="Web-{2D9BD28A-ED8F-4757-A3AD-C951836EC579}"/>
    <pc:docChg chg="modSld">
      <pc:chgData name="Jaime Bardaji Martinez" userId="S::jbardajimart2018@fit.edu::05544794-5e2c-40d9-aeb1-d22dd392bdda" providerId="AD" clId="Web-{2D9BD28A-ED8F-4757-A3AD-C951836EC579}" dt="2022-04-11T21:33:36.352" v="211" actId="1076"/>
      <pc:docMkLst>
        <pc:docMk/>
      </pc:docMkLst>
      <pc:sldChg chg="modSp">
        <pc:chgData name="Jaime Bardaji Martinez" userId="S::jbardajimart2018@fit.edu::05544794-5e2c-40d9-aeb1-d22dd392bdda" providerId="AD" clId="Web-{2D9BD28A-ED8F-4757-A3AD-C951836EC579}" dt="2022-04-11T21:33:36.352" v="211" actId="1076"/>
        <pc:sldMkLst>
          <pc:docMk/>
          <pc:sldMk cId="31572716" sldId="266"/>
        </pc:sldMkLst>
        <pc:spChg chg="mod">
          <ac:chgData name="Jaime Bardaji Martinez" userId="S::jbardajimart2018@fit.edu::05544794-5e2c-40d9-aeb1-d22dd392bdda" providerId="AD" clId="Web-{2D9BD28A-ED8F-4757-A3AD-C951836EC579}" dt="2022-04-11T21:32:59.492" v="208" actId="1076"/>
          <ac:spMkLst>
            <pc:docMk/>
            <pc:sldMk cId="31572716" sldId="266"/>
            <ac:spMk id="73" creationId="{1216C557-60C3-4C13-BB08-6B5BD04ACCBA}"/>
          </ac:spMkLst>
        </pc:spChg>
        <pc:spChg chg="mod">
          <ac:chgData name="Jaime Bardaji Martinez" userId="S::jbardajimart2018@fit.edu::05544794-5e2c-40d9-aeb1-d22dd392bdda" providerId="AD" clId="Web-{2D9BD28A-ED8F-4757-A3AD-C951836EC579}" dt="2022-04-11T21:14:31.262" v="118" actId="20577"/>
          <ac:spMkLst>
            <pc:docMk/>
            <pc:sldMk cId="31572716" sldId="266"/>
            <ac:spMk id="74" creationId="{ADC278A6-4AFC-4FD0-B154-127E7D766D7B}"/>
          </ac:spMkLst>
        </pc:spChg>
        <pc:picChg chg="mod">
          <ac:chgData name="Jaime Bardaji Martinez" userId="S::jbardajimart2018@fit.edu::05544794-5e2c-40d9-aeb1-d22dd392bdda" providerId="AD" clId="Web-{2D9BD28A-ED8F-4757-A3AD-C951836EC579}" dt="2022-04-11T21:33:36.352" v="211" actId="1076"/>
          <ac:picMkLst>
            <pc:docMk/>
            <pc:sldMk cId="31572716" sldId="266"/>
            <ac:picMk id="23" creationId="{423CDFDE-6976-4784-A561-0B9326CD8BED}"/>
          </ac:picMkLst>
        </pc:picChg>
        <pc:picChg chg="mod">
          <ac:chgData name="Jaime Bardaji Martinez" userId="S::jbardajimart2018@fit.edu::05544794-5e2c-40d9-aeb1-d22dd392bdda" providerId="AD" clId="Web-{2D9BD28A-ED8F-4757-A3AD-C951836EC579}" dt="2022-04-11T21:14:01.777" v="113" actId="14100"/>
          <ac:picMkLst>
            <pc:docMk/>
            <pc:sldMk cId="31572716" sldId="266"/>
            <ac:picMk id="25" creationId="{51FA917F-D5E5-4529-994F-D7B1DDE45A6E}"/>
          </ac:picMkLst>
        </pc:picChg>
      </pc:sldChg>
    </pc:docChg>
  </pc:docChgLst>
  <pc:docChgLst>
    <pc:chgData name="Aleksander Sorok" userId="S::asorok2019@fit.edu::5b558fcd-0913-4681-9bb0-4fda08be3ad5" providerId="AD" clId="Web-{7B61670C-6644-4B77-8CD0-371B1079BE92}"/>
    <pc:docChg chg="modSld">
      <pc:chgData name="Aleksander Sorok" userId="S::asorok2019@fit.edu::5b558fcd-0913-4681-9bb0-4fda08be3ad5" providerId="AD" clId="Web-{7B61670C-6644-4B77-8CD0-371B1079BE92}" dt="2023-04-06T02:53:49.462" v="1035"/>
      <pc:docMkLst>
        <pc:docMk/>
      </pc:docMkLst>
      <pc:sldChg chg="addSp delSp modSp">
        <pc:chgData name="Aleksander Sorok" userId="S::asorok2019@fit.edu::5b558fcd-0913-4681-9bb0-4fda08be3ad5" providerId="AD" clId="Web-{7B61670C-6644-4B77-8CD0-371B1079BE92}" dt="2023-04-06T02:53:49.462" v="1035"/>
        <pc:sldMkLst>
          <pc:docMk/>
          <pc:sldMk cId="2591194703" sldId="265"/>
        </pc:sldMkLst>
        <pc:spChg chg="add del mod">
          <ac:chgData name="Aleksander Sorok" userId="S::asorok2019@fit.edu::5b558fcd-0913-4681-9bb0-4fda08be3ad5" providerId="AD" clId="Web-{7B61670C-6644-4B77-8CD0-371B1079BE92}" dt="2023-04-05T22:16:48.549" v="123"/>
          <ac:spMkLst>
            <pc:docMk/>
            <pc:sldMk cId="2591194703" sldId="265"/>
            <ac:spMk id="9" creationId="{0FB99E90-02F4-B538-1D97-0A443743D4D6}"/>
          </ac:spMkLst>
        </pc:spChg>
        <pc:spChg chg="add del mod">
          <ac:chgData name="Aleksander Sorok" userId="S::asorok2019@fit.edu::5b558fcd-0913-4681-9bb0-4fda08be3ad5" providerId="AD" clId="Web-{7B61670C-6644-4B77-8CD0-371B1079BE92}" dt="2023-04-05T22:17:07.018" v="128"/>
          <ac:spMkLst>
            <pc:docMk/>
            <pc:sldMk cId="2591194703" sldId="265"/>
            <ac:spMk id="11" creationId="{5F680B84-4601-124E-11B0-57E5249921E5}"/>
          </ac:spMkLst>
        </pc:spChg>
        <pc:spChg chg="add mod">
          <ac:chgData name="Aleksander Sorok" userId="S::asorok2019@fit.edu::5b558fcd-0913-4681-9bb0-4fda08be3ad5" providerId="AD" clId="Web-{7B61670C-6644-4B77-8CD0-371B1079BE92}" dt="2023-04-06T02:47:31.839" v="968" actId="20577"/>
          <ac:spMkLst>
            <pc:docMk/>
            <pc:sldMk cId="2591194703" sldId="265"/>
            <ac:spMk id="12" creationId="{33FA6304-2BBE-5D9F-FC53-B12E0ADB5C51}"/>
          </ac:spMkLst>
        </pc:spChg>
        <pc:spChg chg="mod">
          <ac:chgData name="Aleksander Sorok" userId="S::asorok2019@fit.edu::5b558fcd-0913-4681-9bb0-4fda08be3ad5" providerId="AD" clId="Web-{7B61670C-6644-4B77-8CD0-371B1079BE92}" dt="2023-04-06T02:50:27.002" v="1001" actId="1076"/>
          <ac:spMkLst>
            <pc:docMk/>
            <pc:sldMk cId="2591194703" sldId="265"/>
            <ac:spMk id="25" creationId="{53CB0135-64EF-41A6-BB40-600026E4BBE0}"/>
          </ac:spMkLst>
        </pc:spChg>
        <pc:spChg chg="mod">
          <ac:chgData name="Aleksander Sorok" userId="S::asorok2019@fit.edu::5b558fcd-0913-4681-9bb0-4fda08be3ad5" providerId="AD" clId="Web-{7B61670C-6644-4B77-8CD0-371B1079BE92}" dt="2023-04-06T02:51:24.551" v="1005" actId="20577"/>
          <ac:spMkLst>
            <pc:docMk/>
            <pc:sldMk cId="2591194703" sldId="265"/>
            <ac:spMk id="38" creationId="{C869EED4-C55B-471A-B7C4-B46D91A6AC3A}"/>
          </ac:spMkLst>
        </pc:spChg>
        <pc:spChg chg="mod">
          <ac:chgData name="Aleksander Sorok" userId="S::asorok2019@fit.edu::5b558fcd-0913-4681-9bb0-4fda08be3ad5" providerId="AD" clId="Web-{7B61670C-6644-4B77-8CD0-371B1079BE92}" dt="2023-04-06T02:50:42.096" v="1003" actId="1076"/>
          <ac:spMkLst>
            <pc:docMk/>
            <pc:sldMk cId="2591194703" sldId="265"/>
            <ac:spMk id="39" creationId="{F91BADF2-647B-41A8-BD40-C6629FB70BCD}"/>
          </ac:spMkLst>
        </pc:spChg>
        <pc:spChg chg="mod">
          <ac:chgData name="Aleksander Sorok" userId="S::asorok2019@fit.edu::5b558fcd-0913-4681-9bb0-4fda08be3ad5" providerId="AD" clId="Web-{7B61670C-6644-4B77-8CD0-371B1079BE92}" dt="2023-04-06T02:52:32.131" v="1026" actId="20577"/>
          <ac:spMkLst>
            <pc:docMk/>
            <pc:sldMk cId="2591194703" sldId="265"/>
            <ac:spMk id="44" creationId="{355B4496-C0C5-48C3-B37B-C7397B2166E3}"/>
          </ac:spMkLst>
        </pc:spChg>
        <pc:spChg chg="mod">
          <ac:chgData name="Aleksander Sorok" userId="S::asorok2019@fit.edu::5b558fcd-0913-4681-9bb0-4fda08be3ad5" providerId="AD" clId="Web-{7B61670C-6644-4B77-8CD0-371B1079BE92}" dt="2023-04-06T02:49:28.281" v="990" actId="1076"/>
          <ac:spMkLst>
            <pc:docMk/>
            <pc:sldMk cId="2591194703" sldId="265"/>
            <ac:spMk id="46" creationId="{0702644E-2C06-4666-BE99-D4CBB1F64478}"/>
          </ac:spMkLst>
        </pc:spChg>
        <pc:spChg chg="del mod">
          <ac:chgData name="Aleksander Sorok" userId="S::asorok2019@fit.edu::5b558fcd-0913-4681-9bb0-4fda08be3ad5" providerId="AD" clId="Web-{7B61670C-6644-4B77-8CD0-371B1079BE92}" dt="2023-04-05T22:24:20.827" v="291"/>
          <ac:spMkLst>
            <pc:docMk/>
            <pc:sldMk cId="2591194703" sldId="265"/>
            <ac:spMk id="47" creationId="{6D0AE229-7BBA-4E56-8EF2-63564241053B}"/>
          </ac:spMkLst>
        </pc:spChg>
        <pc:spChg chg="mod">
          <ac:chgData name="Aleksander Sorok" userId="S::asorok2019@fit.edu::5b558fcd-0913-4681-9bb0-4fda08be3ad5" providerId="AD" clId="Web-{7B61670C-6644-4B77-8CD0-371B1079BE92}" dt="2023-04-06T02:49:59.813" v="995" actId="1076"/>
          <ac:spMkLst>
            <pc:docMk/>
            <pc:sldMk cId="2591194703" sldId="265"/>
            <ac:spMk id="57" creationId="{EF0BDFC5-BECF-439A-B860-AAB17C7445C9}"/>
          </ac:spMkLst>
        </pc:spChg>
        <pc:spChg chg="mod">
          <ac:chgData name="Aleksander Sorok" userId="S::asorok2019@fit.edu::5b558fcd-0913-4681-9bb0-4fda08be3ad5" providerId="AD" clId="Web-{7B61670C-6644-4B77-8CD0-371B1079BE92}" dt="2023-04-06T02:49:56.063" v="994" actId="1076"/>
          <ac:spMkLst>
            <pc:docMk/>
            <pc:sldMk cId="2591194703" sldId="265"/>
            <ac:spMk id="59" creationId="{48D52691-5C53-42BC-94F0-8469F7CCA9BC}"/>
          </ac:spMkLst>
        </pc:spChg>
        <pc:spChg chg="mod">
          <ac:chgData name="Aleksander Sorok" userId="S::asorok2019@fit.edu::5b558fcd-0913-4681-9bb0-4fda08be3ad5" providerId="AD" clId="Web-{7B61670C-6644-4B77-8CD0-371B1079BE92}" dt="2023-04-06T02:47:53.246" v="970" actId="20577"/>
          <ac:spMkLst>
            <pc:docMk/>
            <pc:sldMk cId="2591194703" sldId="265"/>
            <ac:spMk id="67" creationId="{CBF3E7DF-C0D0-4311-820C-7D8441868FBA}"/>
          </ac:spMkLst>
        </pc:spChg>
        <pc:spChg chg="mod">
          <ac:chgData name="Aleksander Sorok" userId="S::asorok2019@fit.edu::5b558fcd-0913-4681-9bb0-4fda08be3ad5" providerId="AD" clId="Web-{7B61670C-6644-4B77-8CD0-371B1079BE92}" dt="2023-04-06T02:49:49.500" v="993" actId="1076"/>
          <ac:spMkLst>
            <pc:docMk/>
            <pc:sldMk cId="2591194703" sldId="265"/>
            <ac:spMk id="98" creationId="{51329E68-44F6-4E24-9952-0FB0488F4BB2}"/>
          </ac:spMkLst>
        </pc:spChg>
        <pc:spChg chg="mod">
          <ac:chgData name="Aleksander Sorok" userId="S::asorok2019@fit.edu::5b558fcd-0913-4681-9bb0-4fda08be3ad5" providerId="AD" clId="Web-{7B61670C-6644-4B77-8CD0-371B1079BE92}" dt="2023-04-05T23:00:44.122" v="958" actId="1076"/>
          <ac:spMkLst>
            <pc:docMk/>
            <pc:sldMk cId="2591194703" sldId="265"/>
            <ac:spMk id="99" creationId="{F09D366D-5FDC-4BCC-B255-8391DE328AE4}"/>
          </ac:spMkLst>
        </pc:spChg>
        <pc:picChg chg="add mod">
          <ac:chgData name="Aleksander Sorok" userId="S::asorok2019@fit.edu::5b558fcd-0913-4681-9bb0-4fda08be3ad5" providerId="AD" clId="Web-{7B61670C-6644-4B77-8CD0-371B1079BE92}" dt="2023-04-06T02:53:46.650" v="1034"/>
          <ac:picMkLst>
            <pc:docMk/>
            <pc:sldMk cId="2591194703" sldId="265"/>
            <ac:picMk id="4" creationId="{F3228C70-1183-221C-A4EC-555EE639CC8D}"/>
          </ac:picMkLst>
        </pc:picChg>
        <pc:picChg chg="add del mod">
          <ac:chgData name="Aleksander Sorok" userId="S::asorok2019@fit.edu::5b558fcd-0913-4681-9bb0-4fda08be3ad5" providerId="AD" clId="Web-{7B61670C-6644-4B77-8CD0-371B1079BE92}" dt="2023-04-05T22:05:35.155" v="6"/>
          <ac:picMkLst>
            <pc:docMk/>
            <pc:sldMk cId="2591194703" sldId="265"/>
            <ac:picMk id="5" creationId="{1C988D0E-675A-3FA3-6A5F-6FDDD8334F53}"/>
          </ac:picMkLst>
        </pc:picChg>
        <pc:picChg chg="add del mod">
          <ac:chgData name="Aleksander Sorok" userId="S::asorok2019@fit.edu::5b558fcd-0913-4681-9bb0-4fda08be3ad5" providerId="AD" clId="Web-{7B61670C-6644-4B77-8CD0-371B1079BE92}" dt="2023-04-05T22:57:01.491" v="925"/>
          <ac:picMkLst>
            <pc:docMk/>
            <pc:sldMk cId="2591194703" sldId="265"/>
            <ac:picMk id="7" creationId="{DF43EF86-4474-BB84-F555-CE5CE8A11AA7}"/>
          </ac:picMkLst>
        </pc:picChg>
        <pc:picChg chg="mod">
          <ac:chgData name="Aleksander Sorok" userId="S::asorok2019@fit.edu::5b558fcd-0913-4681-9bb0-4fda08be3ad5" providerId="AD" clId="Web-{7B61670C-6644-4B77-8CD0-371B1079BE92}" dt="2023-04-06T02:53:43.540" v="1033"/>
          <ac:picMkLst>
            <pc:docMk/>
            <pc:sldMk cId="2591194703" sldId="265"/>
            <ac:picMk id="9" creationId="{EAECE5A0-4B79-698B-08CC-94F42B38B6FE}"/>
          </ac:picMkLst>
        </pc:picChg>
        <pc:picChg chg="del mod">
          <ac:chgData name="Aleksander Sorok" userId="S::asorok2019@fit.edu::5b558fcd-0913-4681-9bb0-4fda08be3ad5" providerId="AD" clId="Web-{7B61670C-6644-4B77-8CD0-371B1079BE92}" dt="2023-04-06T02:48:09.044" v="973"/>
          <ac:picMkLst>
            <pc:docMk/>
            <pc:sldMk cId="2591194703" sldId="265"/>
            <ac:picMk id="1030" creationId="{90761453-6D79-AE08-7408-17F9109D2CC2}"/>
          </ac:picMkLst>
        </pc:picChg>
        <pc:picChg chg="mod">
          <ac:chgData name="Aleksander Sorok" userId="S::asorok2019@fit.edu::5b558fcd-0913-4681-9bb0-4fda08be3ad5" providerId="AD" clId="Web-{7B61670C-6644-4B77-8CD0-371B1079BE92}" dt="2023-04-06T02:49:16.780" v="989" actId="14100"/>
          <ac:picMkLst>
            <pc:docMk/>
            <pc:sldMk cId="2591194703" sldId="265"/>
            <ac:picMk id="1032" creationId="{E1A7D65D-1F66-FA15-3FC3-C6DA5E998E3A}"/>
          </ac:picMkLst>
        </pc:picChg>
        <pc:picChg chg="mod">
          <ac:chgData name="Aleksander Sorok" userId="S::asorok2019@fit.edu::5b558fcd-0913-4681-9bb0-4fda08be3ad5" providerId="AD" clId="Web-{7B61670C-6644-4B77-8CD0-371B1079BE92}" dt="2023-04-06T02:53:34.321" v="1030"/>
          <ac:picMkLst>
            <pc:docMk/>
            <pc:sldMk cId="2591194703" sldId="265"/>
            <ac:picMk id="1038" creationId="{E91A03F7-0BFA-5529-C481-0595AB422F5C}"/>
          </ac:picMkLst>
        </pc:picChg>
        <pc:picChg chg="mod">
          <ac:chgData name="Aleksander Sorok" userId="S::asorok2019@fit.edu::5b558fcd-0913-4681-9bb0-4fda08be3ad5" providerId="AD" clId="Web-{7B61670C-6644-4B77-8CD0-371B1079BE92}" dt="2023-04-06T02:53:36.462" v="1031"/>
          <ac:picMkLst>
            <pc:docMk/>
            <pc:sldMk cId="2591194703" sldId="265"/>
            <ac:picMk id="1042" creationId="{362E4409-043E-0552-E6A3-C9770F2D577D}"/>
          </ac:picMkLst>
        </pc:picChg>
        <pc:picChg chg="del">
          <ac:chgData name="Aleksander Sorok" userId="S::asorok2019@fit.edu::5b558fcd-0913-4681-9bb0-4fda08be3ad5" providerId="AD" clId="Web-{7B61670C-6644-4B77-8CD0-371B1079BE92}" dt="2023-04-05T22:05:57.687" v="7"/>
          <ac:picMkLst>
            <pc:docMk/>
            <pc:sldMk cId="2591194703" sldId="265"/>
            <ac:picMk id="1044" creationId="{FF426CDF-6C6B-93C1-FA43-6A47343D2539}"/>
          </ac:picMkLst>
        </pc:picChg>
        <pc:picChg chg="mod">
          <ac:chgData name="Aleksander Sorok" userId="S::asorok2019@fit.edu::5b558fcd-0913-4681-9bb0-4fda08be3ad5" providerId="AD" clId="Web-{7B61670C-6644-4B77-8CD0-371B1079BE92}" dt="2023-04-06T02:53:49.462" v="1035"/>
          <ac:picMkLst>
            <pc:docMk/>
            <pc:sldMk cId="2591194703" sldId="265"/>
            <ac:picMk id="1046" creationId="{236B2DA5-3296-ECCC-6AD7-C901CADF1B7B}"/>
          </ac:picMkLst>
        </pc:picChg>
        <pc:picChg chg="mod">
          <ac:chgData name="Aleksander Sorok" userId="S::asorok2019@fit.edu::5b558fcd-0913-4681-9bb0-4fda08be3ad5" providerId="AD" clId="Web-{7B61670C-6644-4B77-8CD0-371B1079BE92}" dt="2023-04-06T02:48:49.420" v="982" actId="1076"/>
          <ac:picMkLst>
            <pc:docMk/>
            <pc:sldMk cId="2591194703" sldId="265"/>
            <ac:picMk id="1048" creationId="{7574C052-AA1A-83B4-D352-B619B6735355}"/>
          </ac:picMkLst>
        </pc:picChg>
        <pc:picChg chg="mod">
          <ac:chgData name="Aleksander Sorok" userId="S::asorok2019@fit.edu::5b558fcd-0913-4681-9bb0-4fda08be3ad5" providerId="AD" clId="Web-{7B61670C-6644-4B77-8CD0-371B1079BE92}" dt="2023-04-06T02:53:17.430" v="1028" actId="1076"/>
          <ac:picMkLst>
            <pc:docMk/>
            <pc:sldMk cId="2591194703" sldId="265"/>
            <ac:picMk id="1049" creationId="{E1EEA0A4-005A-06AB-DE32-F288094A3222}"/>
          </ac:picMkLst>
        </pc:picChg>
        <pc:picChg chg="mod">
          <ac:chgData name="Aleksander Sorok" userId="S::asorok2019@fit.edu::5b558fcd-0913-4681-9bb0-4fda08be3ad5" providerId="AD" clId="Web-{7B61670C-6644-4B77-8CD0-371B1079BE92}" dt="2023-04-06T02:53:23.946" v="1029" actId="1076"/>
          <ac:picMkLst>
            <pc:docMk/>
            <pc:sldMk cId="2591194703" sldId="265"/>
            <ac:picMk id="1050" creationId="{74B78345-6F27-E1E9-757F-2A8CDAB545B1}"/>
          </ac:picMkLst>
        </pc:picChg>
        <pc:cxnChg chg="add mod">
          <ac:chgData name="Aleksander Sorok" userId="S::asorok2019@fit.edu::5b558fcd-0913-4681-9bb0-4fda08be3ad5" providerId="AD" clId="Web-{7B61670C-6644-4B77-8CD0-371B1079BE92}" dt="2023-04-05T22:23:42.436" v="285" actId="1076"/>
          <ac:cxnSpMkLst>
            <pc:docMk/>
            <pc:sldMk cId="2591194703" sldId="265"/>
            <ac:cxnSpMk id="13" creationId="{A3FF692C-D65A-9F95-7201-7698B3FAC351}"/>
          </ac:cxnSpMkLst>
        </pc:cxnChg>
        <pc:cxnChg chg="mod">
          <ac:chgData name="Aleksander Sorok" userId="S::asorok2019@fit.edu::5b558fcd-0913-4681-9bb0-4fda08be3ad5" providerId="AD" clId="Web-{7B61670C-6644-4B77-8CD0-371B1079BE92}" dt="2023-04-05T22:23:30.232" v="281" actId="1076"/>
          <ac:cxnSpMkLst>
            <pc:docMk/>
            <pc:sldMk cId="2591194703" sldId="265"/>
            <ac:cxnSpMk id="87" creationId="{B9E57DE3-EF22-4D46-93C3-5A6E97CF23DC}"/>
          </ac:cxnSpMkLst>
        </pc:cxnChg>
      </pc:sldChg>
    </pc:docChg>
  </pc:docChgLst>
  <pc:docChgLst>
    <pc:chgData clId="Web-{5E7792A1-61F8-FDE9-0016-71EA3CA13BAC}"/>
    <pc:docChg chg="modSld">
      <pc:chgData name="" userId="" providerId="" clId="Web-{5E7792A1-61F8-FDE9-0016-71EA3CA13BAC}" dt="2022-04-02T14:27:45.797" v="24"/>
      <pc:docMkLst>
        <pc:docMk/>
      </pc:docMkLst>
      <pc:sldChg chg="delSp">
        <pc:chgData name="" userId="" providerId="" clId="Web-{5E7792A1-61F8-FDE9-0016-71EA3CA13BAC}" dt="2022-04-02T14:27:45.797" v="24"/>
        <pc:sldMkLst>
          <pc:docMk/>
          <pc:sldMk cId="363069030" sldId="260"/>
        </pc:sldMkLst>
        <pc:spChg chg="del">
          <ac:chgData name="" userId="" providerId="" clId="Web-{5E7792A1-61F8-FDE9-0016-71EA3CA13BAC}" dt="2022-04-02T14:27:45.797" v="22"/>
          <ac:spMkLst>
            <pc:docMk/>
            <pc:sldMk cId="363069030" sldId="260"/>
            <ac:spMk id="6" creationId="{B093CBE1-923F-2C19-D082-CC16142368F2}"/>
          </ac:spMkLst>
        </pc:spChg>
        <pc:spChg chg="del">
          <ac:chgData name="" userId="" providerId="" clId="Web-{5E7792A1-61F8-FDE9-0016-71EA3CA13BAC}" dt="2022-04-02T14:27:45.797" v="20"/>
          <ac:spMkLst>
            <pc:docMk/>
            <pc:sldMk cId="363069030" sldId="260"/>
            <ac:spMk id="8" creationId="{E2897B1E-4070-E095-A961-482DFA906E8C}"/>
          </ac:spMkLst>
        </pc:spChg>
        <pc:spChg chg="del">
          <ac:chgData name="" userId="" providerId="" clId="Web-{5E7792A1-61F8-FDE9-0016-71EA3CA13BAC}" dt="2022-04-02T14:27:45.797" v="19"/>
          <ac:spMkLst>
            <pc:docMk/>
            <pc:sldMk cId="363069030" sldId="260"/>
            <ac:spMk id="9" creationId="{FE46BF50-0D9D-C690-A744-8E6CA566AE48}"/>
          </ac:spMkLst>
        </pc:spChg>
        <pc:spChg chg="del">
          <ac:chgData name="" userId="" providerId="" clId="Web-{5E7792A1-61F8-FDE9-0016-71EA3CA13BAC}" dt="2022-04-02T14:27:45.797" v="18"/>
          <ac:spMkLst>
            <pc:docMk/>
            <pc:sldMk cId="363069030" sldId="260"/>
            <ac:spMk id="10" creationId="{721E00B4-B0CD-33D7-7884-94CB5B6B32E7}"/>
          </ac:spMkLst>
        </pc:spChg>
        <pc:spChg chg="del">
          <ac:chgData name="" userId="" providerId="" clId="Web-{5E7792A1-61F8-FDE9-0016-71EA3CA13BAC}" dt="2022-04-02T14:27:45.797" v="17"/>
          <ac:spMkLst>
            <pc:docMk/>
            <pc:sldMk cId="363069030" sldId="260"/>
            <ac:spMk id="11" creationId="{5E2BAB3D-0C08-F718-ADCE-5DCC6C94ACDF}"/>
          </ac:spMkLst>
        </pc:spChg>
        <pc:spChg chg="del">
          <ac:chgData name="" userId="" providerId="" clId="Web-{5E7792A1-61F8-FDE9-0016-71EA3CA13BAC}" dt="2022-04-02T14:27:45.797" v="16"/>
          <ac:spMkLst>
            <pc:docMk/>
            <pc:sldMk cId="363069030" sldId="260"/>
            <ac:spMk id="12" creationId="{B54D71E3-7020-B986-E40A-DD8DE2F5E44A}"/>
          </ac:spMkLst>
        </pc:spChg>
        <pc:spChg chg="del">
          <ac:chgData name="" userId="" providerId="" clId="Web-{5E7792A1-61F8-FDE9-0016-71EA3CA13BAC}" dt="2022-04-02T14:27:45.797" v="15"/>
          <ac:spMkLst>
            <pc:docMk/>
            <pc:sldMk cId="363069030" sldId="260"/>
            <ac:spMk id="13" creationId="{A000EB6B-BCC2-958E-9A76-6DEA830D9420}"/>
          </ac:spMkLst>
        </pc:spChg>
        <pc:spChg chg="del">
          <ac:chgData name="" userId="" providerId="" clId="Web-{5E7792A1-61F8-FDE9-0016-71EA3CA13BAC}" dt="2022-04-02T14:27:45.797" v="14"/>
          <ac:spMkLst>
            <pc:docMk/>
            <pc:sldMk cId="363069030" sldId="260"/>
            <ac:spMk id="14" creationId="{9C225451-6FA1-F847-D377-0BD83D6998E4}"/>
          </ac:spMkLst>
        </pc:spChg>
        <pc:spChg chg="del">
          <ac:chgData name="" userId="" providerId="" clId="Web-{5E7792A1-61F8-FDE9-0016-71EA3CA13BAC}" dt="2022-04-02T14:27:45.797" v="13"/>
          <ac:spMkLst>
            <pc:docMk/>
            <pc:sldMk cId="363069030" sldId="260"/>
            <ac:spMk id="15" creationId="{7B2CBF14-83CF-321A-DB5A-B0761872839F}"/>
          </ac:spMkLst>
        </pc:spChg>
        <pc:spChg chg="del">
          <ac:chgData name="" userId="" providerId="" clId="Web-{5E7792A1-61F8-FDE9-0016-71EA3CA13BAC}" dt="2022-04-02T14:27:45.797" v="12"/>
          <ac:spMkLst>
            <pc:docMk/>
            <pc:sldMk cId="363069030" sldId="260"/>
            <ac:spMk id="16" creationId="{E5DC4FA5-2AFF-1768-F967-786CC152B480}"/>
          </ac:spMkLst>
        </pc:spChg>
        <pc:spChg chg="del">
          <ac:chgData name="" userId="" providerId="" clId="Web-{5E7792A1-61F8-FDE9-0016-71EA3CA13BAC}" dt="2022-04-02T14:27:45.797" v="11"/>
          <ac:spMkLst>
            <pc:docMk/>
            <pc:sldMk cId="363069030" sldId="260"/>
            <ac:spMk id="17" creationId="{EA08791C-4E54-5933-7A48-51B2921C89F9}"/>
          </ac:spMkLst>
        </pc:spChg>
        <pc:spChg chg="del">
          <ac:chgData name="" userId="" providerId="" clId="Web-{5E7792A1-61F8-FDE9-0016-71EA3CA13BAC}" dt="2022-04-02T14:27:45.797" v="10"/>
          <ac:spMkLst>
            <pc:docMk/>
            <pc:sldMk cId="363069030" sldId="260"/>
            <ac:spMk id="18" creationId="{D205841D-4D6C-12A9-B0A4-3C32485D931B}"/>
          </ac:spMkLst>
        </pc:spChg>
        <pc:spChg chg="del">
          <ac:chgData name="" userId="" providerId="" clId="Web-{5E7792A1-61F8-FDE9-0016-71EA3CA13BAC}" dt="2022-04-02T14:27:45.797" v="9"/>
          <ac:spMkLst>
            <pc:docMk/>
            <pc:sldMk cId="363069030" sldId="260"/>
            <ac:spMk id="19" creationId="{B5631061-8B59-D2D4-5062-0C7F4C0DBF7D}"/>
          </ac:spMkLst>
        </pc:spChg>
        <pc:spChg chg="del">
          <ac:chgData name="" userId="" providerId="" clId="Web-{5E7792A1-61F8-FDE9-0016-71EA3CA13BAC}" dt="2022-04-02T14:27:45.797" v="8"/>
          <ac:spMkLst>
            <pc:docMk/>
            <pc:sldMk cId="363069030" sldId="260"/>
            <ac:spMk id="20" creationId="{4BAAE331-2D06-C2DD-3FE6-EEB60ACE6C10}"/>
          </ac:spMkLst>
        </pc:spChg>
        <pc:spChg chg="del">
          <ac:chgData name="" userId="" providerId="" clId="Web-{5E7792A1-61F8-FDE9-0016-71EA3CA13BAC}" dt="2022-04-02T14:27:45.797" v="7"/>
          <ac:spMkLst>
            <pc:docMk/>
            <pc:sldMk cId="363069030" sldId="260"/>
            <ac:spMk id="21" creationId="{E98D16A5-4AA1-BAD6-0C2D-60821A4D725D}"/>
          </ac:spMkLst>
        </pc:spChg>
        <pc:picChg chg="del">
          <ac:chgData name="" userId="" providerId="" clId="Web-{5E7792A1-61F8-FDE9-0016-71EA3CA13BAC}" dt="2022-04-02T14:27:45.797" v="24"/>
          <ac:picMkLst>
            <pc:docMk/>
            <pc:sldMk cId="363069030" sldId="260"/>
            <ac:picMk id="4" creationId="{4D530931-B200-AF33-4DD7-FF4F30BB6A3E}"/>
          </ac:picMkLst>
        </pc:picChg>
        <pc:picChg chg="del">
          <ac:chgData name="" userId="" providerId="" clId="Web-{5E7792A1-61F8-FDE9-0016-71EA3CA13BAC}" dt="2022-04-02T14:27:45.797" v="23"/>
          <ac:picMkLst>
            <pc:docMk/>
            <pc:sldMk cId="363069030" sldId="260"/>
            <ac:picMk id="5" creationId="{04CCA473-4871-2530-0A4C-7C41AB6DB085}"/>
          </ac:picMkLst>
        </pc:picChg>
        <pc:picChg chg="del">
          <ac:chgData name="" userId="" providerId="" clId="Web-{5E7792A1-61F8-FDE9-0016-71EA3CA13BAC}" dt="2022-04-02T14:27:45.797" v="21"/>
          <ac:picMkLst>
            <pc:docMk/>
            <pc:sldMk cId="363069030" sldId="260"/>
            <ac:picMk id="7" creationId="{7F3E7AB5-D6E4-2FC0-050D-3EB1381A3DB1}"/>
          </ac:picMkLst>
        </pc:picChg>
        <pc:picChg chg="del">
          <ac:chgData name="" userId="" providerId="" clId="Web-{5E7792A1-61F8-FDE9-0016-71EA3CA13BAC}" dt="2022-04-02T14:27:45.797" v="6"/>
          <ac:picMkLst>
            <pc:docMk/>
            <pc:sldMk cId="363069030" sldId="260"/>
            <ac:picMk id="22" creationId="{C114379F-6F4C-82FC-9FFC-FBE24991C8D5}"/>
          </ac:picMkLst>
        </pc:picChg>
        <pc:picChg chg="del">
          <ac:chgData name="" userId="" providerId="" clId="Web-{5E7792A1-61F8-FDE9-0016-71EA3CA13BAC}" dt="2022-04-02T14:27:45.797" v="5"/>
          <ac:picMkLst>
            <pc:docMk/>
            <pc:sldMk cId="363069030" sldId="260"/>
            <ac:picMk id="23" creationId="{B22B052C-A94F-5CFC-9608-38AB5C68C4DA}"/>
          </ac:picMkLst>
        </pc:picChg>
        <pc:picChg chg="del">
          <ac:chgData name="" userId="" providerId="" clId="Web-{5E7792A1-61F8-FDE9-0016-71EA3CA13BAC}" dt="2022-04-02T14:27:45.797" v="4"/>
          <ac:picMkLst>
            <pc:docMk/>
            <pc:sldMk cId="363069030" sldId="260"/>
            <ac:picMk id="24" creationId="{59DE0C32-6620-619A-8A5C-07F61AD7FFAA}"/>
          </ac:picMkLst>
        </pc:picChg>
        <pc:picChg chg="del">
          <ac:chgData name="" userId="" providerId="" clId="Web-{5E7792A1-61F8-FDE9-0016-71EA3CA13BAC}" dt="2022-04-02T14:27:45.797" v="3"/>
          <ac:picMkLst>
            <pc:docMk/>
            <pc:sldMk cId="363069030" sldId="260"/>
            <ac:picMk id="25" creationId="{5E44302E-BBA6-39F2-158A-07337CCEB8D6}"/>
          </ac:picMkLst>
        </pc:picChg>
        <pc:picChg chg="del">
          <ac:chgData name="" userId="" providerId="" clId="Web-{5E7792A1-61F8-FDE9-0016-71EA3CA13BAC}" dt="2022-04-02T14:27:45.797" v="2"/>
          <ac:picMkLst>
            <pc:docMk/>
            <pc:sldMk cId="363069030" sldId="260"/>
            <ac:picMk id="26" creationId="{7A344709-6C9F-A9AD-4666-EF60AD1CF5CD}"/>
          </ac:picMkLst>
        </pc:picChg>
        <pc:picChg chg="del">
          <ac:chgData name="" userId="" providerId="" clId="Web-{5E7792A1-61F8-FDE9-0016-71EA3CA13BAC}" dt="2022-04-02T14:27:45.797" v="1"/>
          <ac:picMkLst>
            <pc:docMk/>
            <pc:sldMk cId="363069030" sldId="260"/>
            <ac:picMk id="27" creationId="{2FED70C3-1507-0BEE-7CB9-AB504944BB25}"/>
          </ac:picMkLst>
        </pc:picChg>
        <pc:picChg chg="del">
          <ac:chgData name="" userId="" providerId="" clId="Web-{5E7792A1-61F8-FDE9-0016-71EA3CA13BAC}" dt="2022-04-02T14:27:45.797" v="0"/>
          <ac:picMkLst>
            <pc:docMk/>
            <pc:sldMk cId="363069030" sldId="260"/>
            <ac:picMk id="28" creationId="{95C53E05-B5AE-3A14-ADEF-524204F430B9}"/>
          </ac:picMkLst>
        </pc:picChg>
      </pc:sldChg>
    </pc:docChg>
  </pc:docChgLst>
  <pc:docChgLst>
    <pc:chgData name="Yancey Sanchez" userId="S::sanchezy2019@fit.edu::07868baa-3746-44ac-930e-7f47b956bbc7" providerId="AD" clId="Web-{B74C07FC-10C1-0E3D-62F1-00245337A406}"/>
    <pc:docChg chg="addSld delSld modSld">
      <pc:chgData name="Yancey Sanchez" userId="S::sanchezy2019@fit.edu::07868baa-3746-44ac-930e-7f47b956bbc7" providerId="AD" clId="Web-{B74C07FC-10C1-0E3D-62F1-00245337A406}" dt="2022-04-01T15:00:33.160" v="185"/>
      <pc:docMkLst>
        <pc:docMk/>
      </pc:docMkLst>
      <pc:sldChg chg="addSp delSp modSp del">
        <pc:chgData name="Yancey Sanchez" userId="S::sanchezy2019@fit.edu::07868baa-3746-44ac-930e-7f47b956bbc7" providerId="AD" clId="Web-{B74C07FC-10C1-0E3D-62F1-00245337A406}" dt="2022-04-01T14:57:54.124" v="108"/>
        <pc:sldMkLst>
          <pc:docMk/>
          <pc:sldMk cId="0" sldId="256"/>
        </pc:sldMkLst>
        <pc:picChg chg="add del mod">
          <ac:chgData name="Yancey Sanchez" userId="S::sanchezy2019@fit.edu::07868baa-3746-44ac-930e-7f47b956bbc7" providerId="AD" clId="Web-{B74C07FC-10C1-0E3D-62F1-00245337A406}" dt="2022-04-01T14:55:33.824" v="1"/>
          <ac:picMkLst>
            <pc:docMk/>
            <pc:sldMk cId="0" sldId="256"/>
            <ac:picMk id="2" creationId="{2313210A-49BF-009F-3237-47644413534B}"/>
          </ac:picMkLst>
        </pc:picChg>
      </pc:sldChg>
      <pc:sldChg chg="addSp delSp modSp new modNotes">
        <pc:chgData name="Yancey Sanchez" userId="S::sanchezy2019@fit.edu::07868baa-3746-44ac-930e-7f47b956bbc7" providerId="AD" clId="Web-{B74C07FC-10C1-0E3D-62F1-00245337A406}" dt="2022-04-01T15:00:33.160" v="185"/>
        <pc:sldMkLst>
          <pc:docMk/>
          <pc:sldMk cId="363069030" sldId="260"/>
        </pc:sldMkLst>
        <pc:spChg chg="del">
          <ac:chgData name="Yancey Sanchez" userId="S::sanchezy2019@fit.edu::07868baa-3746-44ac-930e-7f47b956bbc7" providerId="AD" clId="Web-{B74C07FC-10C1-0E3D-62F1-00245337A406}" dt="2022-04-01T14:55:43.855" v="3"/>
          <ac:spMkLst>
            <pc:docMk/>
            <pc:sldMk cId="363069030" sldId="260"/>
            <ac:spMk id="2" creationId="{0870C341-A76F-DF6D-EC38-22EAE83D2A85}"/>
          </ac:spMkLst>
        </pc:spChg>
        <pc:spChg chg="del">
          <ac:chgData name="Yancey Sanchez" userId="S::sanchezy2019@fit.edu::07868baa-3746-44ac-930e-7f47b956bbc7" providerId="AD" clId="Web-{B74C07FC-10C1-0E3D-62F1-00245337A406}" dt="2022-04-01T14:55:46.465" v="4"/>
          <ac:spMkLst>
            <pc:docMk/>
            <pc:sldMk cId="363069030" sldId="260"/>
            <ac:spMk id="3" creationId="{A42BEB68-6780-30D7-36D1-9E74879E79D2}"/>
          </ac:spMkLst>
        </pc:spChg>
        <pc:spChg chg="add mod">
          <ac:chgData name="Yancey Sanchez" userId="S::sanchezy2019@fit.edu::07868baa-3746-44ac-930e-7f47b956bbc7" providerId="AD" clId="Web-{B74C07FC-10C1-0E3D-62F1-00245337A406}" dt="2022-04-01T14:57:41.015" v="104" actId="1076"/>
          <ac:spMkLst>
            <pc:docMk/>
            <pc:sldMk cId="363069030" sldId="260"/>
            <ac:spMk id="6" creationId="{B093CBE1-923F-2C19-D082-CC16142368F2}"/>
          </ac:spMkLst>
        </pc:spChg>
        <pc:spChg chg="add mod">
          <ac:chgData name="Yancey Sanchez" userId="S::sanchezy2019@fit.edu::07868baa-3746-44ac-930e-7f47b956bbc7" providerId="AD" clId="Web-{B74C07FC-10C1-0E3D-62F1-00245337A406}" dt="2022-04-01T14:57:40.999" v="102" actId="1076"/>
          <ac:spMkLst>
            <pc:docMk/>
            <pc:sldMk cId="363069030" sldId="260"/>
            <ac:spMk id="8" creationId="{E2897B1E-4070-E095-A961-482DFA906E8C}"/>
          </ac:spMkLst>
        </pc:spChg>
        <pc:spChg chg="add mod">
          <ac:chgData name="Yancey Sanchez" userId="S::sanchezy2019@fit.edu::07868baa-3746-44ac-930e-7f47b956bbc7" providerId="AD" clId="Web-{B74C07FC-10C1-0E3D-62F1-00245337A406}" dt="2022-04-01T14:57:40.999" v="101" actId="1076"/>
          <ac:spMkLst>
            <pc:docMk/>
            <pc:sldMk cId="363069030" sldId="260"/>
            <ac:spMk id="9" creationId="{FE46BF50-0D9D-C690-A744-8E6CA566AE48}"/>
          </ac:spMkLst>
        </pc:spChg>
        <pc:spChg chg="add mod">
          <ac:chgData name="Yancey Sanchez" userId="S::sanchezy2019@fit.edu::07868baa-3746-44ac-930e-7f47b956bbc7" providerId="AD" clId="Web-{B74C07FC-10C1-0E3D-62F1-00245337A406}" dt="2022-04-01T14:57:40.999" v="100" actId="1076"/>
          <ac:spMkLst>
            <pc:docMk/>
            <pc:sldMk cId="363069030" sldId="260"/>
            <ac:spMk id="10" creationId="{721E00B4-B0CD-33D7-7884-94CB5B6B32E7}"/>
          </ac:spMkLst>
        </pc:spChg>
        <pc:spChg chg="add mod">
          <ac:chgData name="Yancey Sanchez" userId="S::sanchezy2019@fit.edu::07868baa-3746-44ac-930e-7f47b956bbc7" providerId="AD" clId="Web-{B74C07FC-10C1-0E3D-62F1-00245337A406}" dt="2022-04-01T14:57:40.999" v="99" actId="1076"/>
          <ac:spMkLst>
            <pc:docMk/>
            <pc:sldMk cId="363069030" sldId="260"/>
            <ac:spMk id="11" creationId="{5E2BAB3D-0C08-F718-ADCE-5DCC6C94ACDF}"/>
          </ac:spMkLst>
        </pc:spChg>
        <pc:spChg chg="add mod">
          <ac:chgData name="Yancey Sanchez" userId="S::sanchezy2019@fit.edu::07868baa-3746-44ac-930e-7f47b956bbc7" providerId="AD" clId="Web-{B74C07FC-10C1-0E3D-62F1-00245337A406}" dt="2022-04-01T14:57:40.999" v="98" actId="1076"/>
          <ac:spMkLst>
            <pc:docMk/>
            <pc:sldMk cId="363069030" sldId="260"/>
            <ac:spMk id="12" creationId="{B54D71E3-7020-B986-E40A-DD8DE2F5E44A}"/>
          </ac:spMkLst>
        </pc:spChg>
        <pc:spChg chg="add mod">
          <ac:chgData name="Yancey Sanchez" userId="S::sanchezy2019@fit.edu::07868baa-3746-44ac-930e-7f47b956bbc7" providerId="AD" clId="Web-{B74C07FC-10C1-0E3D-62F1-00245337A406}" dt="2022-04-01T14:57:40.999" v="97" actId="1076"/>
          <ac:spMkLst>
            <pc:docMk/>
            <pc:sldMk cId="363069030" sldId="260"/>
            <ac:spMk id="13" creationId="{A000EB6B-BCC2-958E-9A76-6DEA830D9420}"/>
          </ac:spMkLst>
        </pc:spChg>
        <pc:spChg chg="add mod">
          <ac:chgData name="Yancey Sanchez" userId="S::sanchezy2019@fit.edu::07868baa-3746-44ac-930e-7f47b956bbc7" providerId="AD" clId="Web-{B74C07FC-10C1-0E3D-62F1-00245337A406}" dt="2022-04-01T14:57:40.999" v="96" actId="1076"/>
          <ac:spMkLst>
            <pc:docMk/>
            <pc:sldMk cId="363069030" sldId="260"/>
            <ac:spMk id="14" creationId="{9C225451-6FA1-F847-D377-0BD83D6998E4}"/>
          </ac:spMkLst>
        </pc:spChg>
        <pc:spChg chg="add mod">
          <ac:chgData name="Yancey Sanchez" userId="S::sanchezy2019@fit.edu::07868baa-3746-44ac-930e-7f47b956bbc7" providerId="AD" clId="Web-{B74C07FC-10C1-0E3D-62F1-00245337A406}" dt="2022-04-01T14:57:40.999" v="95" actId="1076"/>
          <ac:spMkLst>
            <pc:docMk/>
            <pc:sldMk cId="363069030" sldId="260"/>
            <ac:spMk id="15" creationId="{7B2CBF14-83CF-321A-DB5A-B0761872839F}"/>
          </ac:spMkLst>
        </pc:spChg>
        <pc:spChg chg="add mod">
          <ac:chgData name="Yancey Sanchez" userId="S::sanchezy2019@fit.edu::07868baa-3746-44ac-930e-7f47b956bbc7" providerId="AD" clId="Web-{B74C07FC-10C1-0E3D-62F1-00245337A406}" dt="2022-04-01T14:57:40.999" v="94" actId="1076"/>
          <ac:spMkLst>
            <pc:docMk/>
            <pc:sldMk cId="363069030" sldId="260"/>
            <ac:spMk id="16" creationId="{E5DC4FA5-2AFF-1768-F967-786CC152B480}"/>
          </ac:spMkLst>
        </pc:spChg>
        <pc:spChg chg="add mod">
          <ac:chgData name="Yancey Sanchez" userId="S::sanchezy2019@fit.edu::07868baa-3746-44ac-930e-7f47b956bbc7" providerId="AD" clId="Web-{B74C07FC-10C1-0E3D-62F1-00245337A406}" dt="2022-04-01T14:57:40.999" v="93" actId="1076"/>
          <ac:spMkLst>
            <pc:docMk/>
            <pc:sldMk cId="363069030" sldId="260"/>
            <ac:spMk id="17" creationId="{EA08791C-4E54-5933-7A48-51B2921C89F9}"/>
          </ac:spMkLst>
        </pc:spChg>
        <pc:spChg chg="add mod">
          <ac:chgData name="Yancey Sanchez" userId="S::sanchezy2019@fit.edu::07868baa-3746-44ac-930e-7f47b956bbc7" providerId="AD" clId="Web-{B74C07FC-10C1-0E3D-62F1-00245337A406}" dt="2022-04-01T14:57:40.999" v="92" actId="1076"/>
          <ac:spMkLst>
            <pc:docMk/>
            <pc:sldMk cId="363069030" sldId="260"/>
            <ac:spMk id="18" creationId="{D205841D-4D6C-12A9-B0A4-3C32485D931B}"/>
          </ac:spMkLst>
        </pc:spChg>
        <pc:spChg chg="add mod">
          <ac:chgData name="Yancey Sanchez" userId="S::sanchezy2019@fit.edu::07868baa-3746-44ac-930e-7f47b956bbc7" providerId="AD" clId="Web-{B74C07FC-10C1-0E3D-62F1-00245337A406}" dt="2022-04-01T14:57:40.999" v="91" actId="1076"/>
          <ac:spMkLst>
            <pc:docMk/>
            <pc:sldMk cId="363069030" sldId="260"/>
            <ac:spMk id="19" creationId="{B5631061-8B59-D2D4-5062-0C7F4C0DBF7D}"/>
          </ac:spMkLst>
        </pc:spChg>
        <pc:spChg chg="add mod">
          <ac:chgData name="Yancey Sanchez" userId="S::sanchezy2019@fit.edu::07868baa-3746-44ac-930e-7f47b956bbc7" providerId="AD" clId="Web-{B74C07FC-10C1-0E3D-62F1-00245337A406}" dt="2022-04-01T14:57:40.999" v="90" actId="1076"/>
          <ac:spMkLst>
            <pc:docMk/>
            <pc:sldMk cId="363069030" sldId="260"/>
            <ac:spMk id="20" creationId="{4BAAE331-2D06-C2DD-3FE6-EEB60ACE6C10}"/>
          </ac:spMkLst>
        </pc:spChg>
        <pc:spChg chg="add mod">
          <ac:chgData name="Yancey Sanchez" userId="S::sanchezy2019@fit.edu::07868baa-3746-44ac-930e-7f47b956bbc7" providerId="AD" clId="Web-{B74C07FC-10C1-0E3D-62F1-00245337A406}" dt="2022-04-01T14:57:40.999" v="89" actId="1076"/>
          <ac:spMkLst>
            <pc:docMk/>
            <pc:sldMk cId="363069030" sldId="260"/>
            <ac:spMk id="21" creationId="{E98D16A5-4AA1-BAD6-0C2D-60821A4D725D}"/>
          </ac:spMkLst>
        </pc:spChg>
        <pc:spChg chg="add del mod">
          <ac:chgData name="Yancey Sanchez" userId="S::sanchezy2019@fit.edu::07868baa-3746-44ac-930e-7f47b956bbc7" providerId="AD" clId="Web-{B74C07FC-10C1-0E3D-62F1-00245337A406}" dt="2022-04-01T14:57:48.327" v="107"/>
          <ac:spMkLst>
            <pc:docMk/>
            <pc:sldMk cId="363069030" sldId="260"/>
            <ac:spMk id="31" creationId="{B093CBE1-923F-2C19-D082-CC16142368F2}"/>
          </ac:spMkLst>
        </pc:spChg>
        <pc:spChg chg="add del mod">
          <ac:chgData name="Yancey Sanchez" userId="S::sanchezy2019@fit.edu::07868baa-3746-44ac-930e-7f47b956bbc7" providerId="AD" clId="Web-{B74C07FC-10C1-0E3D-62F1-00245337A406}" dt="2022-04-01T14:57:48.327" v="107"/>
          <ac:spMkLst>
            <pc:docMk/>
            <pc:sldMk cId="363069030" sldId="260"/>
            <ac:spMk id="33" creationId="{E2897B1E-4070-E095-A961-482DFA906E8C}"/>
          </ac:spMkLst>
        </pc:spChg>
        <pc:spChg chg="add del mod">
          <ac:chgData name="Yancey Sanchez" userId="S::sanchezy2019@fit.edu::07868baa-3746-44ac-930e-7f47b956bbc7" providerId="AD" clId="Web-{B74C07FC-10C1-0E3D-62F1-00245337A406}" dt="2022-04-01T14:57:48.327" v="107"/>
          <ac:spMkLst>
            <pc:docMk/>
            <pc:sldMk cId="363069030" sldId="260"/>
            <ac:spMk id="34" creationId="{FE46BF50-0D9D-C690-A744-8E6CA566AE48}"/>
          </ac:spMkLst>
        </pc:spChg>
        <pc:spChg chg="add del mod">
          <ac:chgData name="Yancey Sanchez" userId="S::sanchezy2019@fit.edu::07868baa-3746-44ac-930e-7f47b956bbc7" providerId="AD" clId="Web-{B74C07FC-10C1-0E3D-62F1-00245337A406}" dt="2022-04-01T14:57:48.327" v="107"/>
          <ac:spMkLst>
            <pc:docMk/>
            <pc:sldMk cId="363069030" sldId="260"/>
            <ac:spMk id="35" creationId="{721E00B4-B0CD-33D7-7884-94CB5B6B32E7}"/>
          </ac:spMkLst>
        </pc:spChg>
        <pc:spChg chg="add del mod">
          <ac:chgData name="Yancey Sanchez" userId="S::sanchezy2019@fit.edu::07868baa-3746-44ac-930e-7f47b956bbc7" providerId="AD" clId="Web-{B74C07FC-10C1-0E3D-62F1-00245337A406}" dt="2022-04-01T14:57:48.327" v="107"/>
          <ac:spMkLst>
            <pc:docMk/>
            <pc:sldMk cId="363069030" sldId="260"/>
            <ac:spMk id="36" creationId="{5E2BAB3D-0C08-F718-ADCE-5DCC6C94ACDF}"/>
          </ac:spMkLst>
        </pc:spChg>
        <pc:spChg chg="add del mod">
          <ac:chgData name="Yancey Sanchez" userId="S::sanchezy2019@fit.edu::07868baa-3746-44ac-930e-7f47b956bbc7" providerId="AD" clId="Web-{B74C07FC-10C1-0E3D-62F1-00245337A406}" dt="2022-04-01T14:57:48.327" v="107"/>
          <ac:spMkLst>
            <pc:docMk/>
            <pc:sldMk cId="363069030" sldId="260"/>
            <ac:spMk id="37" creationId="{B54D71E3-7020-B986-E40A-DD8DE2F5E44A}"/>
          </ac:spMkLst>
        </pc:spChg>
        <pc:spChg chg="add del mod">
          <ac:chgData name="Yancey Sanchez" userId="S::sanchezy2019@fit.edu::07868baa-3746-44ac-930e-7f47b956bbc7" providerId="AD" clId="Web-{B74C07FC-10C1-0E3D-62F1-00245337A406}" dt="2022-04-01T14:57:48.327" v="107"/>
          <ac:spMkLst>
            <pc:docMk/>
            <pc:sldMk cId="363069030" sldId="260"/>
            <ac:spMk id="38" creationId="{A000EB6B-BCC2-958E-9A76-6DEA830D9420}"/>
          </ac:spMkLst>
        </pc:spChg>
        <pc:spChg chg="add del mod">
          <ac:chgData name="Yancey Sanchez" userId="S::sanchezy2019@fit.edu::07868baa-3746-44ac-930e-7f47b956bbc7" providerId="AD" clId="Web-{B74C07FC-10C1-0E3D-62F1-00245337A406}" dt="2022-04-01T14:57:48.327" v="107"/>
          <ac:spMkLst>
            <pc:docMk/>
            <pc:sldMk cId="363069030" sldId="260"/>
            <ac:spMk id="39" creationId="{9C225451-6FA1-F847-D377-0BD83D6998E4}"/>
          </ac:spMkLst>
        </pc:spChg>
        <pc:spChg chg="add del mod">
          <ac:chgData name="Yancey Sanchez" userId="S::sanchezy2019@fit.edu::07868baa-3746-44ac-930e-7f47b956bbc7" providerId="AD" clId="Web-{B74C07FC-10C1-0E3D-62F1-00245337A406}" dt="2022-04-01T14:57:48.327" v="107"/>
          <ac:spMkLst>
            <pc:docMk/>
            <pc:sldMk cId="363069030" sldId="260"/>
            <ac:spMk id="40" creationId="{7B2CBF14-83CF-321A-DB5A-B0761872839F}"/>
          </ac:spMkLst>
        </pc:spChg>
        <pc:spChg chg="add del mod">
          <ac:chgData name="Yancey Sanchez" userId="S::sanchezy2019@fit.edu::07868baa-3746-44ac-930e-7f47b956bbc7" providerId="AD" clId="Web-{B74C07FC-10C1-0E3D-62F1-00245337A406}" dt="2022-04-01T14:57:48.327" v="107"/>
          <ac:spMkLst>
            <pc:docMk/>
            <pc:sldMk cId="363069030" sldId="260"/>
            <ac:spMk id="41" creationId="{E5DC4FA5-2AFF-1768-F967-786CC152B480}"/>
          </ac:spMkLst>
        </pc:spChg>
        <pc:spChg chg="add del mod">
          <ac:chgData name="Yancey Sanchez" userId="S::sanchezy2019@fit.edu::07868baa-3746-44ac-930e-7f47b956bbc7" providerId="AD" clId="Web-{B74C07FC-10C1-0E3D-62F1-00245337A406}" dt="2022-04-01T14:57:48.327" v="107"/>
          <ac:spMkLst>
            <pc:docMk/>
            <pc:sldMk cId="363069030" sldId="260"/>
            <ac:spMk id="42" creationId="{EA08791C-4E54-5933-7A48-51B2921C89F9}"/>
          </ac:spMkLst>
        </pc:spChg>
        <pc:spChg chg="add del mod">
          <ac:chgData name="Yancey Sanchez" userId="S::sanchezy2019@fit.edu::07868baa-3746-44ac-930e-7f47b956bbc7" providerId="AD" clId="Web-{B74C07FC-10C1-0E3D-62F1-00245337A406}" dt="2022-04-01T14:57:48.327" v="107"/>
          <ac:spMkLst>
            <pc:docMk/>
            <pc:sldMk cId="363069030" sldId="260"/>
            <ac:spMk id="43" creationId="{D205841D-4D6C-12A9-B0A4-3C32485D931B}"/>
          </ac:spMkLst>
        </pc:spChg>
        <pc:spChg chg="add del mod">
          <ac:chgData name="Yancey Sanchez" userId="S::sanchezy2019@fit.edu::07868baa-3746-44ac-930e-7f47b956bbc7" providerId="AD" clId="Web-{B74C07FC-10C1-0E3D-62F1-00245337A406}" dt="2022-04-01T14:57:48.327" v="107"/>
          <ac:spMkLst>
            <pc:docMk/>
            <pc:sldMk cId="363069030" sldId="260"/>
            <ac:spMk id="44" creationId="{B5631061-8B59-D2D4-5062-0C7F4C0DBF7D}"/>
          </ac:spMkLst>
        </pc:spChg>
        <pc:spChg chg="add del mod">
          <ac:chgData name="Yancey Sanchez" userId="S::sanchezy2019@fit.edu::07868baa-3746-44ac-930e-7f47b956bbc7" providerId="AD" clId="Web-{B74C07FC-10C1-0E3D-62F1-00245337A406}" dt="2022-04-01T14:57:48.327" v="107"/>
          <ac:spMkLst>
            <pc:docMk/>
            <pc:sldMk cId="363069030" sldId="260"/>
            <ac:spMk id="45" creationId="{4BAAE331-2D06-C2DD-3FE6-EEB60ACE6C10}"/>
          </ac:spMkLst>
        </pc:spChg>
        <pc:spChg chg="add del mod">
          <ac:chgData name="Yancey Sanchez" userId="S::sanchezy2019@fit.edu::07868baa-3746-44ac-930e-7f47b956bbc7" providerId="AD" clId="Web-{B74C07FC-10C1-0E3D-62F1-00245337A406}" dt="2022-04-01T14:57:48.327" v="107"/>
          <ac:spMkLst>
            <pc:docMk/>
            <pc:sldMk cId="363069030" sldId="260"/>
            <ac:spMk id="46" creationId="{E98D16A5-4AA1-BAD6-0C2D-60821A4D725D}"/>
          </ac:spMkLst>
        </pc:spChg>
        <pc:picChg chg="add mod">
          <ac:chgData name="Yancey Sanchez" userId="S::sanchezy2019@fit.edu::07868baa-3746-44ac-930e-7f47b956bbc7" providerId="AD" clId="Web-{B74C07FC-10C1-0E3D-62F1-00245337A406}" dt="2022-04-01T14:57:41.015" v="106" actId="1076"/>
          <ac:picMkLst>
            <pc:docMk/>
            <pc:sldMk cId="363069030" sldId="260"/>
            <ac:picMk id="4" creationId="{4D530931-B200-AF33-4DD7-FF4F30BB6A3E}"/>
          </ac:picMkLst>
        </pc:picChg>
        <pc:picChg chg="add mod">
          <ac:chgData name="Yancey Sanchez" userId="S::sanchezy2019@fit.edu::07868baa-3746-44ac-930e-7f47b956bbc7" providerId="AD" clId="Web-{B74C07FC-10C1-0E3D-62F1-00245337A406}" dt="2022-04-01T14:57:41.015" v="105" actId="1076"/>
          <ac:picMkLst>
            <pc:docMk/>
            <pc:sldMk cId="363069030" sldId="260"/>
            <ac:picMk id="5" creationId="{04CCA473-4871-2530-0A4C-7C41AB6DB085}"/>
          </ac:picMkLst>
        </pc:picChg>
        <pc:picChg chg="add mod">
          <ac:chgData name="Yancey Sanchez" userId="S::sanchezy2019@fit.edu::07868baa-3746-44ac-930e-7f47b956bbc7" providerId="AD" clId="Web-{B74C07FC-10C1-0E3D-62F1-00245337A406}" dt="2022-04-01T14:57:41.015" v="103" actId="1076"/>
          <ac:picMkLst>
            <pc:docMk/>
            <pc:sldMk cId="363069030" sldId="260"/>
            <ac:picMk id="7" creationId="{7F3E7AB5-D6E4-2FC0-050D-3EB1381A3DB1}"/>
          </ac:picMkLst>
        </pc:picChg>
        <pc:picChg chg="add mod">
          <ac:chgData name="Yancey Sanchez" userId="S::sanchezy2019@fit.edu::07868baa-3746-44ac-930e-7f47b956bbc7" providerId="AD" clId="Web-{B74C07FC-10C1-0E3D-62F1-00245337A406}" dt="2022-04-01T14:57:40.999" v="88" actId="1076"/>
          <ac:picMkLst>
            <pc:docMk/>
            <pc:sldMk cId="363069030" sldId="260"/>
            <ac:picMk id="22" creationId="{C114379F-6F4C-82FC-9FFC-FBE24991C8D5}"/>
          </ac:picMkLst>
        </pc:picChg>
        <pc:picChg chg="add mod">
          <ac:chgData name="Yancey Sanchez" userId="S::sanchezy2019@fit.edu::07868baa-3746-44ac-930e-7f47b956bbc7" providerId="AD" clId="Web-{B74C07FC-10C1-0E3D-62F1-00245337A406}" dt="2022-04-01T14:57:40.999" v="87" actId="1076"/>
          <ac:picMkLst>
            <pc:docMk/>
            <pc:sldMk cId="363069030" sldId="260"/>
            <ac:picMk id="23" creationId="{B22B052C-A94F-5CFC-9608-38AB5C68C4DA}"/>
          </ac:picMkLst>
        </pc:picChg>
        <pc:picChg chg="add mod">
          <ac:chgData name="Yancey Sanchez" userId="S::sanchezy2019@fit.edu::07868baa-3746-44ac-930e-7f47b956bbc7" providerId="AD" clId="Web-{B74C07FC-10C1-0E3D-62F1-00245337A406}" dt="2022-04-01T14:57:40.999" v="86" actId="1076"/>
          <ac:picMkLst>
            <pc:docMk/>
            <pc:sldMk cId="363069030" sldId="260"/>
            <ac:picMk id="24" creationId="{59DE0C32-6620-619A-8A5C-07F61AD7FFAA}"/>
          </ac:picMkLst>
        </pc:picChg>
        <pc:picChg chg="add mod">
          <ac:chgData name="Yancey Sanchez" userId="S::sanchezy2019@fit.edu::07868baa-3746-44ac-930e-7f47b956bbc7" providerId="AD" clId="Web-{B74C07FC-10C1-0E3D-62F1-00245337A406}" dt="2022-04-01T14:57:40.999" v="85" actId="1076"/>
          <ac:picMkLst>
            <pc:docMk/>
            <pc:sldMk cId="363069030" sldId="260"/>
            <ac:picMk id="25" creationId="{5E44302E-BBA6-39F2-158A-07337CCEB8D6}"/>
          </ac:picMkLst>
        </pc:picChg>
        <pc:picChg chg="add mod">
          <ac:chgData name="Yancey Sanchez" userId="S::sanchezy2019@fit.edu::07868baa-3746-44ac-930e-7f47b956bbc7" providerId="AD" clId="Web-{B74C07FC-10C1-0E3D-62F1-00245337A406}" dt="2022-04-01T14:57:40.999" v="84" actId="1076"/>
          <ac:picMkLst>
            <pc:docMk/>
            <pc:sldMk cId="363069030" sldId="260"/>
            <ac:picMk id="26" creationId="{7A344709-6C9F-A9AD-4666-EF60AD1CF5CD}"/>
          </ac:picMkLst>
        </pc:picChg>
        <pc:picChg chg="add mod">
          <ac:chgData name="Yancey Sanchez" userId="S::sanchezy2019@fit.edu::07868baa-3746-44ac-930e-7f47b956bbc7" providerId="AD" clId="Web-{B74C07FC-10C1-0E3D-62F1-00245337A406}" dt="2022-04-01T14:57:40.999" v="83" actId="1076"/>
          <ac:picMkLst>
            <pc:docMk/>
            <pc:sldMk cId="363069030" sldId="260"/>
            <ac:picMk id="27" creationId="{2FED70C3-1507-0BEE-7CB9-AB504944BB25}"/>
          </ac:picMkLst>
        </pc:picChg>
        <pc:picChg chg="add mod">
          <ac:chgData name="Yancey Sanchez" userId="S::sanchezy2019@fit.edu::07868baa-3746-44ac-930e-7f47b956bbc7" providerId="AD" clId="Web-{B74C07FC-10C1-0E3D-62F1-00245337A406}" dt="2022-04-01T14:57:40.999" v="82" actId="1076"/>
          <ac:picMkLst>
            <pc:docMk/>
            <pc:sldMk cId="363069030" sldId="260"/>
            <ac:picMk id="28" creationId="{95C53E05-B5AE-3A14-ADEF-524204F430B9}"/>
          </ac:picMkLst>
        </pc:picChg>
        <pc:picChg chg="add del mod">
          <ac:chgData name="Yancey Sanchez" userId="S::sanchezy2019@fit.edu::07868baa-3746-44ac-930e-7f47b956bbc7" providerId="AD" clId="Web-{B74C07FC-10C1-0E3D-62F1-00245337A406}" dt="2022-04-01T14:57:48.327" v="107"/>
          <ac:picMkLst>
            <pc:docMk/>
            <pc:sldMk cId="363069030" sldId="260"/>
            <ac:picMk id="29" creationId="{4D530931-B200-AF33-4DD7-FF4F30BB6A3E}"/>
          </ac:picMkLst>
        </pc:picChg>
        <pc:picChg chg="add del mod">
          <ac:chgData name="Yancey Sanchez" userId="S::sanchezy2019@fit.edu::07868baa-3746-44ac-930e-7f47b956bbc7" providerId="AD" clId="Web-{B74C07FC-10C1-0E3D-62F1-00245337A406}" dt="2022-04-01T14:57:48.327" v="107"/>
          <ac:picMkLst>
            <pc:docMk/>
            <pc:sldMk cId="363069030" sldId="260"/>
            <ac:picMk id="30" creationId="{04CCA473-4871-2530-0A4C-7C41AB6DB085}"/>
          </ac:picMkLst>
        </pc:picChg>
        <pc:picChg chg="add del mod">
          <ac:chgData name="Yancey Sanchez" userId="S::sanchezy2019@fit.edu::07868baa-3746-44ac-930e-7f47b956bbc7" providerId="AD" clId="Web-{B74C07FC-10C1-0E3D-62F1-00245337A406}" dt="2022-04-01T14:57:48.327" v="107"/>
          <ac:picMkLst>
            <pc:docMk/>
            <pc:sldMk cId="363069030" sldId="260"/>
            <ac:picMk id="32" creationId="{7F3E7AB5-D6E4-2FC0-050D-3EB1381A3DB1}"/>
          </ac:picMkLst>
        </pc:picChg>
        <pc:picChg chg="add del mod">
          <ac:chgData name="Yancey Sanchez" userId="S::sanchezy2019@fit.edu::07868baa-3746-44ac-930e-7f47b956bbc7" providerId="AD" clId="Web-{B74C07FC-10C1-0E3D-62F1-00245337A406}" dt="2022-04-01T14:57:48.327" v="107"/>
          <ac:picMkLst>
            <pc:docMk/>
            <pc:sldMk cId="363069030" sldId="260"/>
            <ac:picMk id="47" creationId="{C114379F-6F4C-82FC-9FFC-FBE24991C8D5}"/>
          </ac:picMkLst>
        </pc:picChg>
        <pc:picChg chg="add del mod">
          <ac:chgData name="Yancey Sanchez" userId="S::sanchezy2019@fit.edu::07868baa-3746-44ac-930e-7f47b956bbc7" providerId="AD" clId="Web-{B74C07FC-10C1-0E3D-62F1-00245337A406}" dt="2022-04-01T14:57:48.327" v="107"/>
          <ac:picMkLst>
            <pc:docMk/>
            <pc:sldMk cId="363069030" sldId="260"/>
            <ac:picMk id="48" creationId="{B22B052C-A94F-5CFC-9608-38AB5C68C4DA}"/>
          </ac:picMkLst>
        </pc:picChg>
        <pc:picChg chg="add del mod">
          <ac:chgData name="Yancey Sanchez" userId="S::sanchezy2019@fit.edu::07868baa-3746-44ac-930e-7f47b956bbc7" providerId="AD" clId="Web-{B74C07FC-10C1-0E3D-62F1-00245337A406}" dt="2022-04-01T14:57:48.327" v="107"/>
          <ac:picMkLst>
            <pc:docMk/>
            <pc:sldMk cId="363069030" sldId="260"/>
            <ac:picMk id="49" creationId="{59DE0C32-6620-619A-8A5C-07F61AD7FFAA}"/>
          </ac:picMkLst>
        </pc:picChg>
        <pc:picChg chg="add del mod">
          <ac:chgData name="Yancey Sanchez" userId="S::sanchezy2019@fit.edu::07868baa-3746-44ac-930e-7f47b956bbc7" providerId="AD" clId="Web-{B74C07FC-10C1-0E3D-62F1-00245337A406}" dt="2022-04-01T14:57:48.327" v="107"/>
          <ac:picMkLst>
            <pc:docMk/>
            <pc:sldMk cId="363069030" sldId="260"/>
            <ac:picMk id="50" creationId="{5E44302E-BBA6-39F2-158A-07337CCEB8D6}"/>
          </ac:picMkLst>
        </pc:picChg>
        <pc:picChg chg="add del mod">
          <ac:chgData name="Yancey Sanchez" userId="S::sanchezy2019@fit.edu::07868baa-3746-44ac-930e-7f47b956bbc7" providerId="AD" clId="Web-{B74C07FC-10C1-0E3D-62F1-00245337A406}" dt="2022-04-01T14:57:48.327" v="107"/>
          <ac:picMkLst>
            <pc:docMk/>
            <pc:sldMk cId="363069030" sldId="260"/>
            <ac:picMk id="51" creationId="{7A344709-6C9F-A9AD-4666-EF60AD1CF5CD}"/>
          </ac:picMkLst>
        </pc:picChg>
        <pc:picChg chg="add del mod">
          <ac:chgData name="Yancey Sanchez" userId="S::sanchezy2019@fit.edu::07868baa-3746-44ac-930e-7f47b956bbc7" providerId="AD" clId="Web-{B74C07FC-10C1-0E3D-62F1-00245337A406}" dt="2022-04-01T14:57:48.327" v="107"/>
          <ac:picMkLst>
            <pc:docMk/>
            <pc:sldMk cId="363069030" sldId="260"/>
            <ac:picMk id="52" creationId="{2FED70C3-1507-0BEE-7CB9-AB504944BB25}"/>
          </ac:picMkLst>
        </pc:picChg>
        <pc:picChg chg="add del mod">
          <ac:chgData name="Yancey Sanchez" userId="S::sanchezy2019@fit.edu::07868baa-3746-44ac-930e-7f47b956bbc7" providerId="AD" clId="Web-{B74C07FC-10C1-0E3D-62F1-00245337A406}" dt="2022-04-01T14:57:48.327" v="107"/>
          <ac:picMkLst>
            <pc:docMk/>
            <pc:sldMk cId="363069030" sldId="260"/>
            <ac:picMk id="53" creationId="{95C53E05-B5AE-3A14-ADEF-524204F430B9}"/>
          </ac:picMkLst>
        </pc:picChg>
      </pc:sldChg>
    </pc:docChg>
  </pc:docChgLst>
  <pc:docChgLst>
    <pc:chgData name="Yancey Sanchez" userId="S::sanchezy2019@fit.edu::07868baa-3746-44ac-930e-7f47b956bbc7" providerId="AD" clId="Web-{93B36C20-54FC-AC51-AAF9-85EBBF533448}"/>
    <pc:docChg chg="modSld">
      <pc:chgData name="Yancey Sanchez" userId="S::sanchezy2019@fit.edu::07868baa-3746-44ac-930e-7f47b956bbc7" providerId="AD" clId="Web-{93B36C20-54FC-AC51-AAF9-85EBBF533448}" dt="2022-04-02T16:47:31.097" v="31" actId="20577"/>
      <pc:docMkLst>
        <pc:docMk/>
      </pc:docMkLst>
      <pc:sldChg chg="modSp">
        <pc:chgData name="Yancey Sanchez" userId="S::sanchezy2019@fit.edu::07868baa-3746-44ac-930e-7f47b956bbc7" providerId="AD" clId="Web-{93B36C20-54FC-AC51-AAF9-85EBBF533448}" dt="2022-04-02T16:47:31.097" v="31" actId="20577"/>
        <pc:sldMkLst>
          <pc:docMk/>
          <pc:sldMk cId="363069030" sldId="260"/>
        </pc:sldMkLst>
        <pc:spChg chg="mod">
          <ac:chgData name="Yancey Sanchez" userId="S::sanchezy2019@fit.edu::07868baa-3746-44ac-930e-7f47b956bbc7" providerId="AD" clId="Web-{93B36C20-54FC-AC51-AAF9-85EBBF533448}" dt="2022-04-02T16:47:31.097" v="31" actId="20577"/>
          <ac:spMkLst>
            <pc:docMk/>
            <pc:sldMk cId="363069030" sldId="260"/>
            <ac:spMk id="7" creationId="{7C6ED7E4-BBFC-4E0F-96BA-1A895580190C}"/>
          </ac:spMkLst>
        </pc:spChg>
      </pc:sldChg>
    </pc:docChg>
  </pc:docChgLst>
  <pc:docChgLst>
    <pc:chgData name="sanchezy2019@fit.edu" userId="07868baa-3746-44ac-930e-7f47b956bbc7" providerId="ADAL" clId="{E80FE0D4-CF4A-4DB5-9748-200540C6349B}"/>
    <pc:docChg chg="undo custSel addSld delSld modSld">
      <pc:chgData name="sanchezy2019@fit.edu" userId="07868baa-3746-44ac-930e-7f47b956bbc7" providerId="ADAL" clId="{E80FE0D4-CF4A-4DB5-9748-200540C6349B}" dt="2022-04-07T22:43:07.288" v="596" actId="120"/>
      <pc:docMkLst>
        <pc:docMk/>
      </pc:docMkLst>
      <pc:sldChg chg="del">
        <pc:chgData name="sanchezy2019@fit.edu" userId="07868baa-3746-44ac-930e-7f47b956bbc7" providerId="ADAL" clId="{E80FE0D4-CF4A-4DB5-9748-200540C6349B}" dt="2022-04-02T14:29:05.056" v="1" actId="2696"/>
        <pc:sldMkLst>
          <pc:docMk/>
          <pc:sldMk cId="3541641706" sldId="259"/>
        </pc:sldMkLst>
      </pc:sldChg>
      <pc:sldChg chg="addSp modSp mod modNotesTx">
        <pc:chgData name="sanchezy2019@fit.edu" userId="07868baa-3746-44ac-930e-7f47b956bbc7" providerId="ADAL" clId="{E80FE0D4-CF4A-4DB5-9748-200540C6349B}" dt="2022-04-07T22:42:40.255" v="565" actId="20577"/>
        <pc:sldMkLst>
          <pc:docMk/>
          <pc:sldMk cId="363069030" sldId="260"/>
        </pc:sldMkLst>
        <pc:spChg chg="add mod">
          <ac:chgData name="sanchezy2019@fit.edu" userId="07868baa-3746-44ac-930e-7f47b956bbc7" providerId="ADAL" clId="{E80FE0D4-CF4A-4DB5-9748-200540C6349B}" dt="2022-04-07T22:09:12.304" v="62" actId="20577"/>
          <ac:spMkLst>
            <pc:docMk/>
            <pc:sldMk cId="363069030" sldId="260"/>
            <ac:spMk id="7" creationId="{7C6ED7E4-BBFC-4E0F-96BA-1A895580190C}"/>
          </ac:spMkLst>
        </pc:spChg>
        <pc:spChg chg="add mod">
          <ac:chgData name="sanchezy2019@fit.edu" userId="07868baa-3746-44ac-930e-7f47b956bbc7" providerId="ADAL" clId="{E80FE0D4-CF4A-4DB5-9748-200540C6349B}" dt="2022-04-07T22:28:55.915" v="509" actId="1076"/>
          <ac:spMkLst>
            <pc:docMk/>
            <pc:sldMk cId="363069030" sldId="260"/>
            <ac:spMk id="9" creationId="{0192BE26-FC7F-4366-8A20-9897310C572A}"/>
          </ac:spMkLst>
        </pc:spChg>
        <pc:spChg chg="add mod">
          <ac:chgData name="sanchezy2019@fit.edu" userId="07868baa-3746-44ac-930e-7f47b956bbc7" providerId="ADAL" clId="{E80FE0D4-CF4A-4DB5-9748-200540C6349B}" dt="2022-04-07T22:28:55.915" v="509" actId="1076"/>
          <ac:spMkLst>
            <pc:docMk/>
            <pc:sldMk cId="363069030" sldId="260"/>
            <ac:spMk id="10" creationId="{0ED02F0F-D4E8-48A3-BBC3-81701565C2E0}"/>
          </ac:spMkLst>
        </pc:spChg>
        <pc:spChg chg="add mod">
          <ac:chgData name="sanchezy2019@fit.edu" userId="07868baa-3746-44ac-930e-7f47b956bbc7" providerId="ADAL" clId="{E80FE0D4-CF4A-4DB5-9748-200540C6349B}" dt="2022-04-07T22:28:55.915" v="509" actId="1076"/>
          <ac:spMkLst>
            <pc:docMk/>
            <pc:sldMk cId="363069030" sldId="260"/>
            <ac:spMk id="11" creationId="{F21BEF20-55C9-4AE8-B2B4-0882777C28C5}"/>
          </ac:spMkLst>
        </pc:spChg>
        <pc:spChg chg="add mod">
          <ac:chgData name="sanchezy2019@fit.edu" userId="07868baa-3746-44ac-930e-7f47b956bbc7" providerId="ADAL" clId="{E80FE0D4-CF4A-4DB5-9748-200540C6349B}" dt="2022-04-07T22:39:02.613" v="538" actId="123"/>
          <ac:spMkLst>
            <pc:docMk/>
            <pc:sldMk cId="363069030" sldId="260"/>
            <ac:spMk id="12" creationId="{2BC7DB7A-4C14-4B13-A6E3-AD797B2A599C}"/>
          </ac:spMkLst>
        </pc:spChg>
        <pc:spChg chg="add mod">
          <ac:chgData name="sanchezy2019@fit.edu" userId="07868baa-3746-44ac-930e-7f47b956bbc7" providerId="ADAL" clId="{E80FE0D4-CF4A-4DB5-9748-200540C6349B}" dt="2022-04-07T22:29:45.960" v="536" actId="1076"/>
          <ac:spMkLst>
            <pc:docMk/>
            <pc:sldMk cId="363069030" sldId="260"/>
            <ac:spMk id="14" creationId="{437AA4DE-C1B3-4F10-8FE8-A44CBBC94ECA}"/>
          </ac:spMkLst>
        </pc:spChg>
        <pc:spChg chg="add mod">
          <ac:chgData name="sanchezy2019@fit.edu" userId="07868baa-3746-44ac-930e-7f47b956bbc7" providerId="ADAL" clId="{E80FE0D4-CF4A-4DB5-9748-200540C6349B}" dt="2022-04-07T22:29:56.254" v="537" actId="1076"/>
          <ac:spMkLst>
            <pc:docMk/>
            <pc:sldMk cId="363069030" sldId="260"/>
            <ac:spMk id="17" creationId="{A827F6B0-91AC-4808-8780-92FA451B8A11}"/>
          </ac:spMkLst>
        </pc:spChg>
        <pc:spChg chg="add mod">
          <ac:chgData name="sanchezy2019@fit.edu" userId="07868baa-3746-44ac-930e-7f47b956bbc7" providerId="ADAL" clId="{E80FE0D4-CF4A-4DB5-9748-200540C6349B}" dt="2022-04-07T22:28:33.627" v="507" actId="255"/>
          <ac:spMkLst>
            <pc:docMk/>
            <pc:sldMk cId="363069030" sldId="260"/>
            <ac:spMk id="18" creationId="{56EB1164-2744-4AD7-9A26-6A8B86498AD3}"/>
          </ac:spMkLst>
        </pc:spChg>
        <pc:spChg chg="add mod">
          <ac:chgData name="sanchezy2019@fit.edu" userId="07868baa-3746-44ac-930e-7f47b956bbc7" providerId="ADAL" clId="{E80FE0D4-CF4A-4DB5-9748-200540C6349B}" dt="2022-04-07T22:28:33.627" v="507" actId="255"/>
          <ac:spMkLst>
            <pc:docMk/>
            <pc:sldMk cId="363069030" sldId="260"/>
            <ac:spMk id="19" creationId="{9C920771-4AC8-410B-93BA-DFDA10B60A7B}"/>
          </ac:spMkLst>
        </pc:spChg>
        <pc:spChg chg="add mod">
          <ac:chgData name="sanchezy2019@fit.edu" userId="07868baa-3746-44ac-930e-7f47b956bbc7" providerId="ADAL" clId="{E80FE0D4-CF4A-4DB5-9748-200540C6349B}" dt="2022-04-02T14:28:55.934" v="0"/>
          <ac:spMkLst>
            <pc:docMk/>
            <pc:sldMk cId="363069030" sldId="260"/>
            <ac:spMk id="20" creationId="{3A5864E2-124E-4629-BF56-7D47A0F329AE}"/>
          </ac:spMkLst>
        </pc:spChg>
        <pc:spChg chg="add mod">
          <ac:chgData name="sanchezy2019@fit.edu" userId="07868baa-3746-44ac-930e-7f47b956bbc7" providerId="ADAL" clId="{E80FE0D4-CF4A-4DB5-9748-200540C6349B}" dt="2022-04-07T22:27:34.921" v="501" actId="1076"/>
          <ac:spMkLst>
            <pc:docMk/>
            <pc:sldMk cId="363069030" sldId="260"/>
            <ac:spMk id="21" creationId="{319F228D-C0D9-4402-9779-7B54DBB32608}"/>
          </ac:spMkLst>
        </pc:spChg>
        <pc:spChg chg="add mod">
          <ac:chgData name="sanchezy2019@fit.edu" userId="07868baa-3746-44ac-930e-7f47b956bbc7" providerId="ADAL" clId="{E80FE0D4-CF4A-4DB5-9748-200540C6349B}" dt="2022-04-06T17:38:00.293" v="38" actId="1076"/>
          <ac:spMkLst>
            <pc:docMk/>
            <pc:sldMk cId="363069030" sldId="260"/>
            <ac:spMk id="25" creationId="{AC1F2850-1C43-436B-B8C8-3BDF65877BA0}"/>
          </ac:spMkLst>
        </pc:spChg>
        <pc:spChg chg="add mod">
          <ac:chgData name="sanchezy2019@fit.edu" userId="07868baa-3746-44ac-930e-7f47b956bbc7" providerId="ADAL" clId="{E80FE0D4-CF4A-4DB5-9748-200540C6349B}" dt="2022-04-06T17:38:00.293" v="38" actId="1076"/>
          <ac:spMkLst>
            <pc:docMk/>
            <pc:sldMk cId="363069030" sldId="260"/>
            <ac:spMk id="26" creationId="{774275A1-7030-4220-A4BE-004B58F2862E}"/>
          </ac:spMkLst>
        </pc:spChg>
        <pc:spChg chg="add mod">
          <ac:chgData name="sanchezy2019@fit.edu" userId="07868baa-3746-44ac-930e-7f47b956bbc7" providerId="ADAL" clId="{E80FE0D4-CF4A-4DB5-9748-200540C6349B}" dt="2022-04-07T22:40:09.612" v="539" actId="123"/>
          <ac:spMkLst>
            <pc:docMk/>
            <pc:sldMk cId="363069030" sldId="260"/>
            <ac:spMk id="27" creationId="{A62DDFF8-B185-4D6B-94D7-A37B756A81D3}"/>
          </ac:spMkLst>
        </pc:spChg>
        <pc:spChg chg="add mod">
          <ac:chgData name="sanchezy2019@fit.edu" userId="07868baa-3746-44ac-930e-7f47b956bbc7" providerId="ADAL" clId="{E80FE0D4-CF4A-4DB5-9748-200540C6349B}" dt="2022-04-07T22:28:33.627" v="507" actId="255"/>
          <ac:spMkLst>
            <pc:docMk/>
            <pc:sldMk cId="363069030" sldId="260"/>
            <ac:spMk id="28" creationId="{C23563C3-D5D7-4B6A-AA70-26A236EC4668}"/>
          </ac:spMkLst>
        </pc:spChg>
        <pc:spChg chg="add mod">
          <ac:chgData name="sanchezy2019@fit.edu" userId="07868baa-3746-44ac-930e-7f47b956bbc7" providerId="ADAL" clId="{E80FE0D4-CF4A-4DB5-9748-200540C6349B}" dt="2022-04-07T22:27:49.339" v="504" actId="1076"/>
          <ac:spMkLst>
            <pc:docMk/>
            <pc:sldMk cId="363069030" sldId="260"/>
            <ac:spMk id="31" creationId="{E5F4CB50-1AB4-4D22-8FC5-4771023B45D1}"/>
          </ac:spMkLst>
        </pc:spChg>
        <pc:spChg chg="add mod">
          <ac:chgData name="sanchezy2019@fit.edu" userId="07868baa-3746-44ac-930e-7f47b956bbc7" providerId="ADAL" clId="{E80FE0D4-CF4A-4DB5-9748-200540C6349B}" dt="2022-04-07T22:28:33.627" v="507" actId="255"/>
          <ac:spMkLst>
            <pc:docMk/>
            <pc:sldMk cId="363069030" sldId="260"/>
            <ac:spMk id="32" creationId="{24B69143-C2F2-427E-AFA7-1C64C03A750A}"/>
          </ac:spMkLst>
        </pc:spChg>
        <pc:picChg chg="add mod">
          <ac:chgData name="sanchezy2019@fit.edu" userId="07868baa-3746-44ac-930e-7f47b956bbc7" providerId="ADAL" clId="{E80FE0D4-CF4A-4DB5-9748-200540C6349B}" dt="2022-04-06T17:38:39.194" v="58" actId="1076"/>
          <ac:picMkLst>
            <pc:docMk/>
            <pc:sldMk cId="363069030" sldId="260"/>
            <ac:picMk id="2" creationId="{97A795FE-DBFA-4EE1-A09E-07B584458D2E}"/>
          </ac:picMkLst>
        </pc:picChg>
        <pc:picChg chg="add mod">
          <ac:chgData name="sanchezy2019@fit.edu" userId="07868baa-3746-44ac-930e-7f47b956bbc7" providerId="ADAL" clId="{E80FE0D4-CF4A-4DB5-9748-200540C6349B}" dt="2022-04-07T22:26:18.546" v="492" actId="1076"/>
          <ac:picMkLst>
            <pc:docMk/>
            <pc:sldMk cId="363069030" sldId="260"/>
            <ac:picMk id="3" creationId="{892C6DD0-22CA-4D31-B9F8-C9E8567B4E8E}"/>
          </ac:picMkLst>
        </pc:picChg>
        <pc:picChg chg="add mod">
          <ac:chgData name="sanchezy2019@fit.edu" userId="07868baa-3746-44ac-930e-7f47b956bbc7" providerId="ADAL" clId="{E80FE0D4-CF4A-4DB5-9748-200540C6349B}" dt="2022-04-02T14:28:55.934" v="0"/>
          <ac:picMkLst>
            <pc:docMk/>
            <pc:sldMk cId="363069030" sldId="260"/>
            <ac:picMk id="4" creationId="{C25D8839-6F3A-4FA2-B717-C5F82AADE504}"/>
          </ac:picMkLst>
        </pc:picChg>
        <pc:picChg chg="add mod">
          <ac:chgData name="sanchezy2019@fit.edu" userId="07868baa-3746-44ac-930e-7f47b956bbc7" providerId="ADAL" clId="{E80FE0D4-CF4A-4DB5-9748-200540C6349B}" dt="2022-04-07T22:28:55.915" v="509" actId="1076"/>
          <ac:picMkLst>
            <pc:docMk/>
            <pc:sldMk cId="363069030" sldId="260"/>
            <ac:picMk id="5" creationId="{89A364F9-684D-47DC-9CFD-FB301FA2C703}"/>
          </ac:picMkLst>
        </pc:picChg>
        <pc:picChg chg="add mod">
          <ac:chgData name="sanchezy2019@fit.edu" userId="07868baa-3746-44ac-930e-7f47b956bbc7" providerId="ADAL" clId="{E80FE0D4-CF4A-4DB5-9748-200540C6349B}" dt="2022-04-07T22:28:55.915" v="509" actId="1076"/>
          <ac:picMkLst>
            <pc:docMk/>
            <pc:sldMk cId="363069030" sldId="260"/>
            <ac:picMk id="6" creationId="{626C07A0-83A7-44EC-B3AF-37A20A70F96A}"/>
          </ac:picMkLst>
        </pc:picChg>
        <pc:picChg chg="add mod">
          <ac:chgData name="sanchezy2019@fit.edu" userId="07868baa-3746-44ac-930e-7f47b956bbc7" providerId="ADAL" clId="{E80FE0D4-CF4A-4DB5-9748-200540C6349B}" dt="2022-04-02T14:30:38.124" v="5" actId="1076"/>
          <ac:picMkLst>
            <pc:docMk/>
            <pc:sldMk cId="363069030" sldId="260"/>
            <ac:picMk id="8" creationId="{D521CF77-3971-4530-B5E0-828ED5161237}"/>
          </ac:picMkLst>
        </pc:picChg>
        <pc:picChg chg="add mod ord">
          <ac:chgData name="sanchezy2019@fit.edu" userId="07868baa-3746-44ac-930e-7f47b956bbc7" providerId="ADAL" clId="{E80FE0D4-CF4A-4DB5-9748-200540C6349B}" dt="2022-04-07T22:27:49.339" v="504" actId="1076"/>
          <ac:picMkLst>
            <pc:docMk/>
            <pc:sldMk cId="363069030" sldId="260"/>
            <ac:picMk id="13" creationId="{136D990D-9CF6-4DDA-86EE-382EEAE0D060}"/>
          </ac:picMkLst>
        </pc:picChg>
        <pc:picChg chg="add mod">
          <ac:chgData name="sanchezy2019@fit.edu" userId="07868baa-3746-44ac-930e-7f47b956bbc7" providerId="ADAL" clId="{E80FE0D4-CF4A-4DB5-9748-200540C6349B}" dt="2022-04-02T14:28:55.934" v="0"/>
          <ac:picMkLst>
            <pc:docMk/>
            <pc:sldMk cId="363069030" sldId="260"/>
            <ac:picMk id="14" creationId="{97EF121F-49BF-47CC-B24F-9DCC42A44FD7}"/>
          </ac:picMkLst>
        </pc:picChg>
        <pc:picChg chg="add mod">
          <ac:chgData name="sanchezy2019@fit.edu" userId="07868baa-3746-44ac-930e-7f47b956bbc7" providerId="ADAL" clId="{E80FE0D4-CF4A-4DB5-9748-200540C6349B}" dt="2022-04-02T14:28:55.934" v="0"/>
          <ac:picMkLst>
            <pc:docMk/>
            <pc:sldMk cId="363069030" sldId="260"/>
            <ac:picMk id="15" creationId="{ACD654C4-00A8-4B40-BA51-E37B9CFB31E6}"/>
          </ac:picMkLst>
        </pc:picChg>
        <pc:picChg chg="add mod">
          <ac:chgData name="sanchezy2019@fit.edu" userId="07868baa-3746-44ac-930e-7f47b956bbc7" providerId="ADAL" clId="{E80FE0D4-CF4A-4DB5-9748-200540C6349B}" dt="2022-04-07T22:28:55.915" v="509" actId="1076"/>
          <ac:picMkLst>
            <pc:docMk/>
            <pc:sldMk cId="363069030" sldId="260"/>
            <ac:picMk id="16" creationId="{2D6B074D-3B09-4F85-B525-126D6D0264D8}"/>
          </ac:picMkLst>
        </pc:picChg>
        <pc:picChg chg="add mod">
          <ac:chgData name="sanchezy2019@fit.edu" userId="07868baa-3746-44ac-930e-7f47b956bbc7" providerId="ADAL" clId="{E80FE0D4-CF4A-4DB5-9748-200540C6349B}" dt="2022-04-07T22:27:38.650" v="502" actId="1076"/>
          <ac:picMkLst>
            <pc:docMk/>
            <pc:sldMk cId="363069030" sldId="260"/>
            <ac:picMk id="22" creationId="{BA80FF06-70F1-49B3-8CC4-C417EAFC7A66}"/>
          </ac:picMkLst>
        </pc:picChg>
        <pc:picChg chg="add mod">
          <ac:chgData name="sanchezy2019@fit.edu" userId="07868baa-3746-44ac-930e-7f47b956bbc7" providerId="ADAL" clId="{E80FE0D4-CF4A-4DB5-9748-200540C6349B}" dt="2022-04-07T22:26:18.546" v="492" actId="1076"/>
          <ac:picMkLst>
            <pc:docMk/>
            <pc:sldMk cId="363069030" sldId="260"/>
            <ac:picMk id="23" creationId="{E22E26C7-93B7-47B0-90E0-3298B4148550}"/>
          </ac:picMkLst>
        </pc:picChg>
        <pc:picChg chg="add mod">
          <ac:chgData name="sanchezy2019@fit.edu" userId="07868baa-3746-44ac-930e-7f47b956bbc7" providerId="ADAL" clId="{E80FE0D4-CF4A-4DB5-9748-200540C6349B}" dt="2022-04-07T22:27:38.650" v="502" actId="1076"/>
          <ac:picMkLst>
            <pc:docMk/>
            <pc:sldMk cId="363069030" sldId="260"/>
            <ac:picMk id="24" creationId="{53E50C7A-EC0B-4267-8686-58780A95E3D1}"/>
          </ac:picMkLst>
        </pc:picChg>
        <pc:picChg chg="add mod">
          <ac:chgData name="sanchezy2019@fit.edu" userId="07868baa-3746-44ac-930e-7f47b956bbc7" providerId="ADAL" clId="{E80FE0D4-CF4A-4DB5-9748-200540C6349B}" dt="2022-04-06T17:38:00.293" v="38" actId="1076"/>
          <ac:picMkLst>
            <pc:docMk/>
            <pc:sldMk cId="363069030" sldId="260"/>
            <ac:picMk id="30" creationId="{D44F3EEC-23F0-4177-9E35-3A9BF6E139E0}"/>
          </ac:picMkLst>
        </pc:picChg>
        <pc:picChg chg="add mod">
          <ac:chgData name="sanchezy2019@fit.edu" userId="07868baa-3746-44ac-930e-7f47b956bbc7" providerId="ADAL" clId="{E80FE0D4-CF4A-4DB5-9748-200540C6349B}" dt="2022-04-07T22:13:53.685" v="120" actId="1076"/>
          <ac:picMkLst>
            <pc:docMk/>
            <pc:sldMk cId="363069030" sldId="260"/>
            <ac:picMk id="33" creationId="{9ED98068-760D-449B-9BC4-F31FDBC28D5C}"/>
          </ac:picMkLst>
        </pc:picChg>
        <pc:picChg chg="add mod">
          <ac:chgData name="sanchezy2019@fit.edu" userId="07868baa-3746-44ac-930e-7f47b956bbc7" providerId="ADAL" clId="{E80FE0D4-CF4A-4DB5-9748-200540C6349B}" dt="2022-04-02T14:30:43.754" v="7" actId="1076"/>
          <ac:picMkLst>
            <pc:docMk/>
            <pc:sldMk cId="363069030" sldId="260"/>
            <ac:picMk id="34" creationId="{36175FC6-D170-4FC4-84C9-B5EE835A5463}"/>
          </ac:picMkLst>
        </pc:picChg>
      </pc:sldChg>
      <pc:sldChg chg="addSp modSp add mod modNotesTx">
        <pc:chgData name="sanchezy2019@fit.edu" userId="07868baa-3746-44ac-930e-7f47b956bbc7" providerId="ADAL" clId="{E80FE0D4-CF4A-4DB5-9748-200540C6349B}" dt="2022-04-07T22:43:07.288" v="596" actId="120"/>
        <pc:sldMkLst>
          <pc:docMk/>
          <pc:sldMk cId="1193308631" sldId="261"/>
        </pc:sldMkLst>
        <pc:spChg chg="mod">
          <ac:chgData name="sanchezy2019@fit.edu" userId="07868baa-3746-44ac-930e-7f47b956bbc7" providerId="ADAL" clId="{E80FE0D4-CF4A-4DB5-9748-200540C6349B}" dt="2022-04-07T22:43:07.288" v="596" actId="120"/>
          <ac:spMkLst>
            <pc:docMk/>
            <pc:sldMk cId="1193308631" sldId="261"/>
            <ac:spMk id="9" creationId="{0192BE26-FC7F-4366-8A20-9897310C572A}"/>
          </ac:spMkLst>
        </pc:spChg>
        <pc:spChg chg="mod">
          <ac:chgData name="sanchezy2019@fit.edu" userId="07868baa-3746-44ac-930e-7f47b956bbc7" providerId="ADAL" clId="{E80FE0D4-CF4A-4DB5-9748-200540C6349B}" dt="2022-04-07T22:43:07.288" v="596" actId="120"/>
          <ac:spMkLst>
            <pc:docMk/>
            <pc:sldMk cId="1193308631" sldId="261"/>
            <ac:spMk id="10" creationId="{0ED02F0F-D4E8-48A3-BBC3-81701565C2E0}"/>
          </ac:spMkLst>
        </pc:spChg>
        <pc:spChg chg="mod">
          <ac:chgData name="sanchezy2019@fit.edu" userId="07868baa-3746-44ac-930e-7f47b956bbc7" providerId="ADAL" clId="{E80FE0D4-CF4A-4DB5-9748-200540C6349B}" dt="2022-04-07T22:43:07.288" v="596" actId="120"/>
          <ac:spMkLst>
            <pc:docMk/>
            <pc:sldMk cId="1193308631" sldId="261"/>
            <ac:spMk id="12" creationId="{2BC7DB7A-4C14-4B13-A6E3-AD797B2A599C}"/>
          </ac:spMkLst>
        </pc:spChg>
        <pc:spChg chg="mod">
          <ac:chgData name="sanchezy2019@fit.edu" userId="07868baa-3746-44ac-930e-7f47b956bbc7" providerId="ADAL" clId="{E80FE0D4-CF4A-4DB5-9748-200540C6349B}" dt="2022-04-07T22:43:07.288" v="596" actId="120"/>
          <ac:spMkLst>
            <pc:docMk/>
            <pc:sldMk cId="1193308631" sldId="261"/>
            <ac:spMk id="17" creationId="{A827F6B0-91AC-4808-8780-92FA451B8A11}"/>
          </ac:spMkLst>
        </pc:spChg>
        <pc:spChg chg="mod">
          <ac:chgData name="sanchezy2019@fit.edu" userId="07868baa-3746-44ac-930e-7f47b956bbc7" providerId="ADAL" clId="{E80FE0D4-CF4A-4DB5-9748-200540C6349B}" dt="2022-04-07T22:43:07.288" v="596" actId="120"/>
          <ac:spMkLst>
            <pc:docMk/>
            <pc:sldMk cId="1193308631" sldId="261"/>
            <ac:spMk id="18" creationId="{56EB1164-2744-4AD7-9A26-6A8B86498AD3}"/>
          </ac:spMkLst>
        </pc:spChg>
        <pc:spChg chg="mod">
          <ac:chgData name="sanchezy2019@fit.edu" userId="07868baa-3746-44ac-930e-7f47b956bbc7" providerId="ADAL" clId="{E80FE0D4-CF4A-4DB5-9748-200540C6349B}" dt="2022-04-07T22:43:07.288" v="596" actId="120"/>
          <ac:spMkLst>
            <pc:docMk/>
            <pc:sldMk cId="1193308631" sldId="261"/>
            <ac:spMk id="19" creationId="{9C920771-4AC8-410B-93BA-DFDA10B60A7B}"/>
          </ac:spMkLst>
        </pc:spChg>
        <pc:spChg chg="mod">
          <ac:chgData name="sanchezy2019@fit.edu" userId="07868baa-3746-44ac-930e-7f47b956bbc7" providerId="ADAL" clId="{E80FE0D4-CF4A-4DB5-9748-200540C6349B}" dt="2022-04-07T22:43:07.288" v="596" actId="120"/>
          <ac:spMkLst>
            <pc:docMk/>
            <pc:sldMk cId="1193308631" sldId="261"/>
            <ac:spMk id="27" creationId="{A62DDFF8-B185-4D6B-94D7-A37B756A81D3}"/>
          </ac:spMkLst>
        </pc:spChg>
        <pc:spChg chg="mod">
          <ac:chgData name="sanchezy2019@fit.edu" userId="07868baa-3746-44ac-930e-7f47b956bbc7" providerId="ADAL" clId="{E80FE0D4-CF4A-4DB5-9748-200540C6349B}" dt="2022-04-07T22:43:07.288" v="596" actId="120"/>
          <ac:spMkLst>
            <pc:docMk/>
            <pc:sldMk cId="1193308631" sldId="261"/>
            <ac:spMk id="28" creationId="{C23563C3-D5D7-4B6A-AA70-26A236EC4668}"/>
          </ac:spMkLst>
        </pc:spChg>
        <pc:spChg chg="mod">
          <ac:chgData name="sanchezy2019@fit.edu" userId="07868baa-3746-44ac-930e-7f47b956bbc7" providerId="ADAL" clId="{E80FE0D4-CF4A-4DB5-9748-200540C6349B}" dt="2022-04-07T22:43:07.288" v="596" actId="120"/>
          <ac:spMkLst>
            <pc:docMk/>
            <pc:sldMk cId="1193308631" sldId="261"/>
            <ac:spMk id="32" creationId="{24B69143-C2F2-427E-AFA7-1C64C03A750A}"/>
          </ac:spMkLst>
        </pc:spChg>
        <pc:spChg chg="add mod">
          <ac:chgData name="sanchezy2019@fit.edu" userId="07868baa-3746-44ac-930e-7f47b956bbc7" providerId="ADAL" clId="{E80FE0D4-CF4A-4DB5-9748-200540C6349B}" dt="2022-04-07T22:42:57.266" v="595" actId="571"/>
          <ac:spMkLst>
            <pc:docMk/>
            <pc:sldMk cId="1193308631" sldId="261"/>
            <ac:spMk id="35" creationId="{D7D551BE-287B-4B0D-8552-D02D0837E41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a:latin typeface="Calibri"/>
              <a:cs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50193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a:p>
        </p:txBody>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2">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D2C061-DB7A-4929-BB26-9E77E493A974}"/>
              </a:ext>
            </a:extLst>
          </p:cNvPr>
          <p:cNvPicPr>
            <a:picLocks noGrp="1" noRot="1" noChangeAspect="1" noMove="1" noResize="1" noEditPoints="1" noAdjustHandles="1" noChangeArrowheads="1" noChangeShapeType="1" noCrop="1"/>
          </p:cNvPicPr>
          <p:nvPr/>
        </p:nvPicPr>
        <p:blipFill>
          <a:blip r:embed="rId3"/>
          <a:stretch>
            <a:fillRect/>
          </a:stretch>
        </p:blipFill>
        <p:spPr>
          <a:xfrm>
            <a:off x="11637836" y="13472728"/>
            <a:ext cx="22204372" cy="14969752"/>
          </a:xfrm>
          <a:prstGeom prst="rect">
            <a:avLst/>
          </a:prstGeom>
        </p:spPr>
      </p:pic>
      <p:pic>
        <p:nvPicPr>
          <p:cNvPr id="8" name="Google Shape;81;p2" descr="Image result for black and white gearwrench symbol">
            <a:extLst>
              <a:ext uri="{FF2B5EF4-FFF2-40B4-BE49-F238E27FC236}">
                <a16:creationId xmlns:a16="http://schemas.microsoft.com/office/drawing/2014/main" id="{D521CF77-3971-4530-B5E0-828ED5161237}"/>
              </a:ext>
            </a:extLst>
          </p:cNvPr>
          <p:cNvPicPr preferRelativeResize="0"/>
          <p:nvPr/>
        </p:nvPicPr>
        <p:blipFill rotWithShape="1">
          <a:blip r:embed="rId4">
            <a:alphaModFix/>
          </a:blip>
          <a:srcRect/>
          <a:stretch/>
        </p:blipFill>
        <p:spPr>
          <a:xfrm>
            <a:off x="38641679" y="465353"/>
            <a:ext cx="1828800" cy="1828800"/>
          </a:xfrm>
          <a:prstGeom prst="rect">
            <a:avLst/>
          </a:prstGeom>
          <a:noFill/>
          <a:ln>
            <a:noFill/>
          </a:ln>
        </p:spPr>
      </p:pic>
      <p:pic>
        <p:nvPicPr>
          <p:cNvPr id="34" name="Google Shape;118;p2">
            <a:extLst>
              <a:ext uri="{FF2B5EF4-FFF2-40B4-BE49-F238E27FC236}">
                <a16:creationId xmlns:a16="http://schemas.microsoft.com/office/drawing/2014/main" id="{36175FC6-D170-4FC4-84C9-B5EE835A5463}"/>
              </a:ext>
            </a:extLst>
          </p:cNvPr>
          <p:cNvPicPr preferRelativeResize="0"/>
          <p:nvPr/>
        </p:nvPicPr>
        <p:blipFill rotWithShape="1">
          <a:blip r:embed="rId5">
            <a:alphaModFix/>
          </a:blip>
          <a:srcRect/>
          <a:stretch/>
        </p:blipFill>
        <p:spPr>
          <a:xfrm>
            <a:off x="41002458" y="571179"/>
            <a:ext cx="1828800" cy="1828800"/>
          </a:xfrm>
          <a:prstGeom prst="rect">
            <a:avLst/>
          </a:prstGeom>
          <a:noFill/>
          <a:ln>
            <a:noFill/>
          </a:ln>
        </p:spPr>
      </p:pic>
      <p:sp>
        <p:nvSpPr>
          <p:cNvPr id="37" name="TextBox 36">
            <a:extLst>
              <a:ext uri="{FF2B5EF4-FFF2-40B4-BE49-F238E27FC236}">
                <a16:creationId xmlns:a16="http://schemas.microsoft.com/office/drawing/2014/main" id="{B486BBAD-C187-44E3-B17C-6A8BC5BD82C7}"/>
              </a:ext>
            </a:extLst>
          </p:cNvPr>
          <p:cNvSpPr txBox="1"/>
          <p:nvPr/>
        </p:nvSpPr>
        <p:spPr>
          <a:xfrm>
            <a:off x="18590972" y="7299017"/>
            <a:ext cx="6709249" cy="1446550"/>
          </a:xfrm>
          <a:prstGeom prst="rect">
            <a:avLst/>
          </a:prstGeom>
          <a:noFill/>
        </p:spPr>
        <p:txBody>
          <a:bodyPr wrap="square" rtlCol="0">
            <a:spAutoFit/>
          </a:bodyPr>
          <a:lstStyle/>
          <a:p>
            <a:pPr algn="ctr"/>
            <a:r>
              <a:rPr lang="en-US" sz="8800" b="1">
                <a:latin typeface="Calibri" panose="020F0502020204030204" pitchFamily="34" charset="0"/>
                <a:cs typeface="Calibri" panose="020F0502020204030204" pitchFamily="34" charset="0"/>
              </a:rPr>
              <a:t>Project Goals</a:t>
            </a:r>
          </a:p>
        </p:txBody>
      </p:sp>
      <p:sp>
        <p:nvSpPr>
          <p:cNvPr id="38" name="TextBox 37">
            <a:extLst>
              <a:ext uri="{FF2B5EF4-FFF2-40B4-BE49-F238E27FC236}">
                <a16:creationId xmlns:a16="http://schemas.microsoft.com/office/drawing/2014/main" id="{C869EED4-C55B-471A-B7C4-B46D91A6AC3A}"/>
              </a:ext>
            </a:extLst>
          </p:cNvPr>
          <p:cNvSpPr txBox="1"/>
          <p:nvPr/>
        </p:nvSpPr>
        <p:spPr>
          <a:xfrm>
            <a:off x="14733964" y="8876804"/>
            <a:ext cx="14423267" cy="5632311"/>
          </a:xfrm>
          <a:prstGeom prst="rect">
            <a:avLst/>
          </a:prstGeom>
          <a:noFill/>
        </p:spPr>
        <p:txBody>
          <a:bodyPr wrap="square" lIns="91440" tIns="45720" rIns="91440" bIns="45720" rtlCol="0" anchor="t">
            <a:spAutoFit/>
          </a:bodyPr>
          <a:lstStyle/>
          <a:p>
            <a:pPr algn="just"/>
            <a:r>
              <a:rPr lang="en-US" sz="6000" dirty="0">
                <a:latin typeface="Calibri"/>
                <a:cs typeface="Calibri"/>
              </a:rPr>
              <a:t>Design and build a new Formula SAE racecar based off the last car built in 2019. The team must make meaningful improvements to the 2019 design that will enhance performance, reliability, and safety of the car to compete in Michigan this Spring. </a:t>
            </a:r>
            <a:endParaRPr lang="en-US" sz="6000"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00594B4A-0855-481C-8CC4-BEE37F8D294D}"/>
              </a:ext>
            </a:extLst>
          </p:cNvPr>
          <p:cNvSpPr/>
          <p:nvPr/>
        </p:nvSpPr>
        <p:spPr>
          <a:xfrm>
            <a:off x="14066307" y="7112001"/>
            <a:ext cx="15653456" cy="74352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3CB0135-64EF-41A6-BB40-600026E4BBE0}"/>
              </a:ext>
            </a:extLst>
          </p:cNvPr>
          <p:cNvSpPr txBox="1"/>
          <p:nvPr/>
        </p:nvSpPr>
        <p:spPr>
          <a:xfrm>
            <a:off x="2270257" y="7123314"/>
            <a:ext cx="9983673" cy="1200329"/>
          </a:xfrm>
          <a:prstGeom prst="rect">
            <a:avLst/>
          </a:prstGeom>
          <a:noFill/>
        </p:spPr>
        <p:txBody>
          <a:bodyPr wrap="square" rtlCol="0">
            <a:spAutoFit/>
          </a:bodyPr>
          <a:lstStyle/>
          <a:p>
            <a:pPr algn="ctr"/>
            <a:r>
              <a:rPr lang="en-US" sz="7200" b="1" u="sng">
                <a:latin typeface="Calibri" panose="020F0502020204030204" pitchFamily="34" charset="0"/>
                <a:cs typeface="Calibri" panose="020F0502020204030204" pitchFamily="34" charset="0"/>
              </a:rPr>
              <a:t>Performance</a:t>
            </a:r>
            <a:endParaRPr lang="en-US" sz="7200" b="1">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F91BADF2-647B-41A8-BD40-C6629FB70BCD}"/>
              </a:ext>
            </a:extLst>
          </p:cNvPr>
          <p:cNvSpPr txBox="1"/>
          <p:nvPr/>
        </p:nvSpPr>
        <p:spPr>
          <a:xfrm>
            <a:off x="2652678" y="8691475"/>
            <a:ext cx="9211238" cy="1015663"/>
          </a:xfrm>
          <a:prstGeom prst="rect">
            <a:avLst/>
          </a:prstGeom>
          <a:noFill/>
        </p:spPr>
        <p:txBody>
          <a:bodyPr wrap="square" lIns="91440" tIns="45720" rIns="91440" bIns="45720" rtlCol="0" anchor="t">
            <a:spAutoFit/>
          </a:bodyPr>
          <a:lstStyle/>
          <a:p>
            <a:pPr algn="ctr"/>
            <a:r>
              <a:rPr lang="en-US" sz="6000" b="1" dirty="0">
                <a:latin typeface="Calibri"/>
                <a:cs typeface="Calibri"/>
              </a:rPr>
              <a:t>Control Arms</a:t>
            </a:r>
            <a:endParaRPr lang="en-US" dirty="0">
              <a:latin typeface="Calibri"/>
              <a:cs typeface="Calibri"/>
            </a:endParaRPr>
          </a:p>
        </p:txBody>
      </p:sp>
      <p:sp>
        <p:nvSpPr>
          <p:cNvPr id="44" name="TextBox 43">
            <a:extLst>
              <a:ext uri="{FF2B5EF4-FFF2-40B4-BE49-F238E27FC236}">
                <a16:creationId xmlns:a16="http://schemas.microsoft.com/office/drawing/2014/main" id="{355B4496-C0C5-48C3-B37B-C7397B2166E3}"/>
              </a:ext>
            </a:extLst>
          </p:cNvPr>
          <p:cNvSpPr txBox="1"/>
          <p:nvPr/>
        </p:nvSpPr>
        <p:spPr>
          <a:xfrm>
            <a:off x="1146380" y="15273499"/>
            <a:ext cx="11956208" cy="17543264"/>
          </a:xfrm>
          <a:prstGeom prst="rect">
            <a:avLst/>
          </a:prstGeom>
          <a:noFill/>
        </p:spPr>
        <p:txBody>
          <a:bodyPr wrap="square" lIns="91440" tIns="45720" rIns="91440" bIns="45720" rtlCol="0" anchor="t">
            <a:spAutoFit/>
          </a:bodyPr>
          <a:lstStyle/>
          <a:p>
            <a:pPr marL="514350" indent="-514350" algn="just">
              <a:buFont typeface="Arial" panose="020B0604020202020204" pitchFamily="34" charset="0"/>
              <a:buChar char="•"/>
            </a:pPr>
            <a:r>
              <a:rPr lang="en-US" sz="5400" dirty="0">
                <a:latin typeface="Calibri"/>
                <a:cs typeface="Calibri"/>
              </a:rPr>
              <a:t>Decrease </a:t>
            </a:r>
            <a:r>
              <a:rPr lang="en-US" sz="5400" dirty="0" err="1">
                <a:latin typeface="Calibri"/>
                <a:cs typeface="Calibri"/>
              </a:rPr>
              <a:t>bumpsteer</a:t>
            </a:r>
            <a:r>
              <a:rPr lang="en-US" sz="5400" dirty="0">
                <a:latin typeface="Calibri"/>
                <a:cs typeface="Calibri"/>
              </a:rPr>
              <a:t>: From suspension full compression to extension there is 0.175 degrees of toe change on the front and 0.02 degrees of tow change on the rear</a:t>
            </a:r>
            <a:endParaRPr lang="en-US" dirty="0"/>
          </a:p>
          <a:p>
            <a:pPr marL="514350" indent="-514350" algn="just">
              <a:buFont typeface="Arial" panose="020B0604020202020204" pitchFamily="34" charset="0"/>
              <a:buChar char="•"/>
            </a:pPr>
            <a:r>
              <a:rPr lang="en-US" sz="5400" dirty="0">
                <a:latin typeface="Calibri"/>
                <a:cs typeface="Calibri"/>
              </a:rPr>
              <a:t>Maintain camber gain: From suspension full compression to full extension, there is 2.7 degrees of camber increase in the front and 2.52 degrees of camber increase in the rear</a:t>
            </a:r>
          </a:p>
          <a:p>
            <a:pPr marL="514350" indent="-514350" algn="just">
              <a:buFont typeface="Arial" panose="020B0604020202020204" pitchFamily="34" charset="0"/>
              <a:buChar char="•"/>
            </a:pPr>
            <a:r>
              <a:rPr lang="en-US" sz="5400" dirty="0">
                <a:latin typeface="Calibri"/>
                <a:cs typeface="Calibri"/>
              </a:rPr>
              <a:t>Raise suspension roll center: The front is  5.9 inches from the ground surface and the rear is 2.3 inches from the ground surface</a:t>
            </a:r>
          </a:p>
          <a:p>
            <a:pPr marL="514350" indent="-514350" algn="just">
              <a:buFont typeface="Arial" panose="020B0604020202020204" pitchFamily="34" charset="0"/>
              <a:buChar char="•"/>
            </a:pPr>
            <a:r>
              <a:rPr lang="en-US" sz="5400" dirty="0">
                <a:latin typeface="Calibri"/>
                <a:cs typeface="Calibri"/>
              </a:rPr>
              <a:t>Aluminum rods were made to prevent shearing failure seen in the carbon fiber rod inserts. Loads applied were 1.1 G's of cornering with 1.5 factor of safety</a:t>
            </a:r>
          </a:p>
          <a:p>
            <a:pPr marL="514350" indent="-514350" algn="just">
              <a:buFont typeface="Arial" panose="020B0604020202020204" pitchFamily="34" charset="0"/>
              <a:buChar char="•"/>
            </a:pPr>
            <a:r>
              <a:rPr lang="en-US" sz="5400" dirty="0">
                <a:latin typeface="Calibri"/>
                <a:cs typeface="Calibri"/>
              </a:rPr>
              <a:t>Shims manufactured to easily change camber front and rear</a:t>
            </a:r>
          </a:p>
          <a:p>
            <a:pPr marL="514350" indent="-514350" algn="just">
              <a:buFont typeface="Arial" panose="020B0604020202020204" pitchFamily="34" charset="0"/>
              <a:buChar char="•"/>
            </a:pPr>
            <a:endParaRPr lang="en-US" sz="5400">
              <a:latin typeface="Calibri"/>
              <a:cs typeface="Calibri"/>
            </a:endParaRPr>
          </a:p>
        </p:txBody>
      </p:sp>
      <p:cxnSp>
        <p:nvCxnSpPr>
          <p:cNvPr id="10" name="Straight Connector 9">
            <a:extLst>
              <a:ext uri="{FF2B5EF4-FFF2-40B4-BE49-F238E27FC236}">
                <a16:creationId xmlns:a16="http://schemas.microsoft.com/office/drawing/2014/main" id="{82960BC1-459A-4EB3-BB06-B410E056BEDA}"/>
              </a:ext>
            </a:extLst>
          </p:cNvPr>
          <p:cNvCxnSpPr>
            <a:cxnSpLocks/>
          </p:cNvCxnSpPr>
          <p:nvPr/>
        </p:nvCxnSpPr>
        <p:spPr>
          <a:xfrm flipH="1" flipV="1">
            <a:off x="13346718" y="18087229"/>
            <a:ext cx="1423120" cy="20951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702644E-2C06-4666-BE99-D4CBB1F64478}"/>
              </a:ext>
            </a:extLst>
          </p:cNvPr>
          <p:cNvSpPr txBox="1"/>
          <p:nvPr/>
        </p:nvSpPr>
        <p:spPr>
          <a:xfrm>
            <a:off x="24179743" y="27930990"/>
            <a:ext cx="7755944" cy="1015663"/>
          </a:xfrm>
          <a:prstGeom prst="rect">
            <a:avLst/>
          </a:prstGeom>
          <a:noFill/>
        </p:spPr>
        <p:txBody>
          <a:bodyPr wrap="square" lIns="91440" tIns="45720" rIns="91440" bIns="45720" rtlCol="0" anchor="t">
            <a:spAutoFit/>
          </a:bodyPr>
          <a:lstStyle/>
          <a:p>
            <a:pPr algn="ctr"/>
            <a:r>
              <a:rPr lang="en-US" sz="6000" b="1">
                <a:latin typeface="Calibri"/>
                <a:cs typeface="Calibri"/>
              </a:rPr>
              <a:t>Aerodynamics</a:t>
            </a:r>
            <a:endParaRPr lang="en-US" sz="6000" b="1">
              <a:latin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EF0BDFC5-BECF-439A-B860-AAB17C7445C9}"/>
              </a:ext>
            </a:extLst>
          </p:cNvPr>
          <p:cNvSpPr txBox="1"/>
          <p:nvPr/>
        </p:nvSpPr>
        <p:spPr>
          <a:xfrm>
            <a:off x="31677906" y="7123313"/>
            <a:ext cx="9983673" cy="1200329"/>
          </a:xfrm>
          <a:prstGeom prst="rect">
            <a:avLst/>
          </a:prstGeom>
          <a:noFill/>
        </p:spPr>
        <p:txBody>
          <a:bodyPr wrap="square" rtlCol="0">
            <a:spAutoFit/>
          </a:bodyPr>
          <a:lstStyle/>
          <a:p>
            <a:pPr algn="ctr"/>
            <a:r>
              <a:rPr lang="en-US" sz="7200" b="1" u="sng">
                <a:latin typeface="Calibri" panose="020F0502020204030204" pitchFamily="34" charset="0"/>
                <a:cs typeface="Calibri" panose="020F0502020204030204" pitchFamily="34" charset="0"/>
              </a:rPr>
              <a:t>Reliability</a:t>
            </a:r>
            <a:endParaRPr lang="en-US" sz="7200" b="1">
              <a:latin typeface="Calibri" panose="020F0502020204030204" pitchFamily="34" charset="0"/>
              <a:cs typeface="Calibri" panose="020F0502020204030204" pitchFamily="34" charset="0"/>
            </a:endParaRPr>
          </a:p>
        </p:txBody>
      </p:sp>
      <p:sp>
        <p:nvSpPr>
          <p:cNvPr id="59" name="TextBox 58">
            <a:extLst>
              <a:ext uri="{FF2B5EF4-FFF2-40B4-BE49-F238E27FC236}">
                <a16:creationId xmlns:a16="http://schemas.microsoft.com/office/drawing/2014/main" id="{48D52691-5C53-42BC-94F0-8469F7CCA9BC}"/>
              </a:ext>
            </a:extLst>
          </p:cNvPr>
          <p:cNvSpPr txBox="1"/>
          <p:nvPr/>
        </p:nvSpPr>
        <p:spPr>
          <a:xfrm>
            <a:off x="32790700" y="8718983"/>
            <a:ext cx="7755944" cy="1015663"/>
          </a:xfrm>
          <a:prstGeom prst="rect">
            <a:avLst/>
          </a:prstGeom>
          <a:noFill/>
        </p:spPr>
        <p:txBody>
          <a:bodyPr wrap="square" rtlCol="0">
            <a:spAutoFit/>
          </a:bodyPr>
          <a:lstStyle/>
          <a:p>
            <a:pPr algn="ctr"/>
            <a:r>
              <a:rPr lang="en-US" sz="6000" b="1">
                <a:latin typeface="Calibri" panose="020F0502020204030204" pitchFamily="34" charset="0"/>
                <a:cs typeface="Calibri" panose="020F0502020204030204" pitchFamily="34" charset="0"/>
              </a:rPr>
              <a:t>Differential Mounting</a:t>
            </a:r>
          </a:p>
        </p:txBody>
      </p:sp>
      <p:cxnSp>
        <p:nvCxnSpPr>
          <p:cNvPr id="62" name="Straight Connector 61">
            <a:extLst>
              <a:ext uri="{FF2B5EF4-FFF2-40B4-BE49-F238E27FC236}">
                <a16:creationId xmlns:a16="http://schemas.microsoft.com/office/drawing/2014/main" id="{E959D0EF-3D13-47D6-AD79-CC0F0253474F}"/>
              </a:ext>
            </a:extLst>
          </p:cNvPr>
          <p:cNvCxnSpPr>
            <a:cxnSpLocks/>
          </p:cNvCxnSpPr>
          <p:nvPr/>
        </p:nvCxnSpPr>
        <p:spPr>
          <a:xfrm flipV="1">
            <a:off x="26991917" y="14806952"/>
            <a:ext cx="3174745" cy="177444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CBF3E7DF-C0D0-4311-820C-7D8441868FBA}"/>
              </a:ext>
            </a:extLst>
          </p:cNvPr>
          <p:cNvSpPr txBox="1"/>
          <p:nvPr/>
        </p:nvSpPr>
        <p:spPr>
          <a:xfrm>
            <a:off x="31035491" y="14941758"/>
            <a:ext cx="11814458" cy="4247317"/>
          </a:xfrm>
          <a:prstGeom prst="rect">
            <a:avLst/>
          </a:prstGeom>
          <a:noFill/>
        </p:spPr>
        <p:txBody>
          <a:bodyPr wrap="square" lIns="91440" tIns="45720" rIns="91440" bIns="45720" rtlCol="0" anchor="t">
            <a:spAutoFit/>
          </a:bodyPr>
          <a:lstStyle/>
          <a:p>
            <a:pPr marL="514350" indent="-514350" algn="just">
              <a:buFont typeface="Arial" panose="020B0604020202020204" pitchFamily="34" charset="0"/>
              <a:buChar char="•"/>
            </a:pPr>
            <a:r>
              <a:rPr lang="en-US" sz="5400" dirty="0">
                <a:latin typeface="Calibri"/>
                <a:cs typeface="Calibri"/>
              </a:rPr>
              <a:t>The old design was prone to failure</a:t>
            </a:r>
            <a:endParaRPr lang="en-US" dirty="0"/>
          </a:p>
          <a:p>
            <a:pPr marL="514350" indent="-514350" algn="just">
              <a:buFont typeface="Arial" panose="020B0604020202020204" pitchFamily="34" charset="0"/>
              <a:buChar char="•"/>
            </a:pPr>
            <a:r>
              <a:rPr lang="en-US" sz="5400" dirty="0">
                <a:latin typeface="Calibri"/>
                <a:cs typeface="Calibri"/>
              </a:rPr>
              <a:t>Maximum chain tension found to be 282 </a:t>
            </a:r>
            <a:r>
              <a:rPr lang="en-US" sz="5400" dirty="0" err="1">
                <a:latin typeface="Calibri"/>
                <a:cs typeface="Calibri"/>
              </a:rPr>
              <a:t>lbs</a:t>
            </a:r>
            <a:endParaRPr lang="en-US" sz="5400" dirty="0">
              <a:latin typeface="Calibri"/>
              <a:cs typeface="Calibri"/>
            </a:endParaRPr>
          </a:p>
          <a:p>
            <a:pPr marL="514350" lvl="1" indent="-514350" algn="just">
              <a:buFont typeface="Arial" panose="020B0604020202020204" pitchFamily="34" charset="0"/>
              <a:buChar char="•"/>
            </a:pPr>
            <a:r>
              <a:rPr lang="en-US" sz="5400" dirty="0">
                <a:latin typeface="Calibri"/>
                <a:cs typeface="Calibri"/>
              </a:rPr>
              <a:t>The old design's factor of safety was 1.93 and the new design is 6.34</a:t>
            </a:r>
            <a:endParaRPr lang="en-US" sz="5400" dirty="0">
              <a:latin typeface="Calibri" panose="020F0502020204030204" pitchFamily="34" charset="0"/>
              <a:cs typeface="Calibri" panose="020F0502020204030204" pitchFamily="34" charset="0"/>
            </a:endParaRPr>
          </a:p>
        </p:txBody>
      </p:sp>
      <p:cxnSp>
        <p:nvCxnSpPr>
          <p:cNvPr id="87" name="Straight Connector 86">
            <a:extLst>
              <a:ext uri="{FF2B5EF4-FFF2-40B4-BE49-F238E27FC236}">
                <a16:creationId xmlns:a16="http://schemas.microsoft.com/office/drawing/2014/main" id="{B9E57DE3-EF22-4D46-93C3-5A6E97CF23DC}"/>
              </a:ext>
            </a:extLst>
          </p:cNvPr>
          <p:cNvCxnSpPr>
            <a:cxnSpLocks/>
          </p:cNvCxnSpPr>
          <p:nvPr/>
        </p:nvCxnSpPr>
        <p:spPr>
          <a:xfrm>
            <a:off x="26676885" y="24823596"/>
            <a:ext cx="2854828" cy="9868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51329E68-44F6-4E24-9952-0FB0488F4BB2}"/>
              </a:ext>
            </a:extLst>
          </p:cNvPr>
          <p:cNvSpPr txBox="1"/>
          <p:nvPr/>
        </p:nvSpPr>
        <p:spPr>
          <a:xfrm>
            <a:off x="34066704" y="19609095"/>
            <a:ext cx="7755944" cy="1015663"/>
          </a:xfrm>
          <a:prstGeom prst="rect">
            <a:avLst/>
          </a:prstGeom>
          <a:noFill/>
        </p:spPr>
        <p:txBody>
          <a:bodyPr wrap="square" lIns="91440" tIns="45720" rIns="91440" bIns="45720" rtlCol="0" anchor="t">
            <a:spAutoFit/>
          </a:bodyPr>
          <a:lstStyle/>
          <a:p>
            <a:pPr algn="ctr"/>
            <a:r>
              <a:rPr lang="en-US" sz="6000" b="1">
                <a:latin typeface="Calibri"/>
                <a:cs typeface="Calibri"/>
              </a:rPr>
              <a:t>ECU &amp; Wiring Harness</a:t>
            </a:r>
          </a:p>
        </p:txBody>
      </p:sp>
      <p:sp>
        <p:nvSpPr>
          <p:cNvPr id="99" name="TextBox 98">
            <a:extLst>
              <a:ext uri="{FF2B5EF4-FFF2-40B4-BE49-F238E27FC236}">
                <a16:creationId xmlns:a16="http://schemas.microsoft.com/office/drawing/2014/main" id="{F09D366D-5FDC-4BCC-B255-8391DE328AE4}"/>
              </a:ext>
            </a:extLst>
          </p:cNvPr>
          <p:cNvSpPr txBox="1"/>
          <p:nvPr/>
        </p:nvSpPr>
        <p:spPr>
          <a:xfrm>
            <a:off x="33053522" y="24453557"/>
            <a:ext cx="8233162" cy="8402300"/>
          </a:xfrm>
          <a:prstGeom prst="rect">
            <a:avLst/>
          </a:prstGeom>
          <a:noFill/>
        </p:spPr>
        <p:txBody>
          <a:bodyPr wrap="square" lIns="91440" tIns="45720" rIns="91440" bIns="45720" rtlCol="0" anchor="t">
            <a:spAutoFit/>
          </a:bodyPr>
          <a:lstStyle/>
          <a:p>
            <a:pPr marL="685800" indent="-685800" algn="just">
              <a:buFont typeface="Arial" panose="020B0604020202020204" pitchFamily="34" charset="0"/>
              <a:buChar char="•"/>
            </a:pPr>
            <a:r>
              <a:rPr lang="en-US" sz="5400">
                <a:latin typeface="Calibri"/>
                <a:cs typeface="Calibri"/>
              </a:rPr>
              <a:t>Wiring harness had to be completely redone due to communication failures between sensors, poor craftsmanship, etc. </a:t>
            </a:r>
          </a:p>
          <a:p>
            <a:pPr marL="685800" indent="-685800" algn="just">
              <a:buFont typeface="Arial" panose="020B0604020202020204" pitchFamily="34" charset="0"/>
              <a:buChar char="•"/>
            </a:pPr>
            <a:r>
              <a:rPr lang="en-US" sz="5400">
                <a:latin typeface="Calibri"/>
                <a:cs typeface="Calibri"/>
              </a:rPr>
              <a:t>Manifold air pressure, Air temperature sensors, O2 Exhaust sensor, and cam sensors used to tune the 2007 Honda CBR 600rr</a:t>
            </a:r>
            <a:endParaRPr lang="en-US" sz="5400">
              <a:latin typeface="Calibri" panose="020F0502020204030204" pitchFamily="34" charset="0"/>
              <a:cs typeface="Calibri" panose="020F0502020204030204" pitchFamily="34" charset="0"/>
            </a:endParaRPr>
          </a:p>
        </p:txBody>
      </p:sp>
      <p:sp>
        <p:nvSpPr>
          <p:cNvPr id="6" name="Google Shape;50;p1">
            <a:extLst>
              <a:ext uri="{FF2B5EF4-FFF2-40B4-BE49-F238E27FC236}">
                <a16:creationId xmlns:a16="http://schemas.microsoft.com/office/drawing/2014/main" id="{F8C0C99F-D1FF-01EC-FEDE-C7E1CACCDCDE}"/>
              </a:ext>
            </a:extLst>
          </p:cNvPr>
          <p:cNvSpPr txBox="1"/>
          <p:nvPr/>
        </p:nvSpPr>
        <p:spPr>
          <a:xfrm>
            <a:off x="9338300" y="615970"/>
            <a:ext cx="27352252" cy="6030613"/>
          </a:xfrm>
          <a:prstGeom prst="rect">
            <a:avLst/>
          </a:prstGeom>
          <a:noFill/>
          <a:ln>
            <a:noFill/>
          </a:ln>
        </p:spPr>
        <p:txBody>
          <a:bodyPr spcFirstLastPara="1" wrap="square" lIns="89675" tIns="44825" rIns="89675" bIns="448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8000" b="1" dirty="0">
                <a:solidFill>
                  <a:schemeClr val="dk1"/>
                </a:solidFill>
                <a:latin typeface="Calibri"/>
                <a:cs typeface="Calibri"/>
                <a:sym typeface="Calibri"/>
              </a:rPr>
              <a:t>Formula SAE</a:t>
            </a:r>
            <a:endParaRPr lang="en-US" dirty="0">
              <a:solidFill>
                <a:schemeClr val="dk1"/>
              </a:solidFill>
            </a:endParaRPr>
          </a:p>
          <a:p>
            <a:pPr algn="ctr"/>
            <a:r>
              <a:rPr lang="en-US" sz="6600" b="1" dirty="0">
                <a:solidFill>
                  <a:schemeClr val="dk1"/>
                </a:solidFill>
                <a:latin typeface="Calibri"/>
                <a:cs typeface="Calibri"/>
                <a:sym typeface="Calibri"/>
              </a:rPr>
              <a:t>Sander </a:t>
            </a:r>
            <a:r>
              <a:rPr lang="en-US" sz="6600" b="1" dirty="0" err="1">
                <a:solidFill>
                  <a:schemeClr val="dk1"/>
                </a:solidFill>
                <a:latin typeface="Calibri"/>
                <a:cs typeface="Calibri"/>
                <a:sym typeface="Calibri"/>
              </a:rPr>
              <a:t>Sorok</a:t>
            </a:r>
            <a:r>
              <a:rPr lang="en-US" sz="6600" b="1" dirty="0">
                <a:solidFill>
                  <a:schemeClr val="dk1"/>
                </a:solidFill>
                <a:latin typeface="Calibri"/>
                <a:cs typeface="Calibri"/>
                <a:sym typeface="Calibri"/>
              </a:rPr>
              <a:t>, Mason </a:t>
            </a:r>
            <a:r>
              <a:rPr lang="en-US" sz="6600" b="1" dirty="0" err="1">
                <a:solidFill>
                  <a:schemeClr val="dk1"/>
                </a:solidFill>
                <a:latin typeface="Calibri"/>
                <a:cs typeface="Calibri"/>
                <a:sym typeface="Calibri"/>
              </a:rPr>
              <a:t>Yaskovic</a:t>
            </a:r>
            <a:r>
              <a:rPr lang="en-US" sz="6600" b="1" dirty="0">
                <a:solidFill>
                  <a:schemeClr val="dk1"/>
                </a:solidFill>
                <a:latin typeface="Calibri"/>
                <a:cs typeface="Calibri"/>
                <a:sym typeface="Calibri"/>
              </a:rPr>
              <a:t>, Shawn Nobles, Trishaa Mahesh, David Dacosta, Caden Englehart, Hamed Al Subhi, Michael Fleckenstein, Terna Chagu, Luis Maiz</a:t>
            </a:r>
            <a:endParaRPr lang="en-US" sz="6600" b="1" dirty="0">
              <a:solidFill>
                <a:schemeClr val="dk1"/>
              </a:solidFill>
              <a:latin typeface="Calibri"/>
              <a:cs typeface="Calibri"/>
            </a:endParaRPr>
          </a:p>
          <a:p>
            <a:pPr algn="ctr"/>
            <a:r>
              <a:rPr lang="en-US" sz="5400" b="1" i="0" u="none" strike="noStrike" cap="none" dirty="0">
                <a:solidFill>
                  <a:schemeClr val="dk1"/>
                </a:solidFill>
                <a:latin typeface="Calibri"/>
                <a:ea typeface="Calibri"/>
                <a:cs typeface="Calibri"/>
                <a:sym typeface="Calibri"/>
              </a:rPr>
              <a:t>Faculty Advisor(s): </a:t>
            </a:r>
            <a:r>
              <a:rPr lang="en-US" sz="5400" b="1" dirty="0">
                <a:solidFill>
                  <a:schemeClr val="dk1"/>
                </a:solidFill>
                <a:latin typeface="Calibri"/>
                <a:ea typeface="Calibri"/>
                <a:cs typeface="Calibri"/>
                <a:sym typeface="Calibri"/>
              </a:rPr>
              <a:t>Darshan </a:t>
            </a:r>
            <a:r>
              <a:rPr lang="en-US" sz="5400" b="1" dirty="0" err="1">
                <a:solidFill>
                  <a:schemeClr val="dk1"/>
                </a:solidFill>
                <a:latin typeface="Calibri"/>
                <a:ea typeface="Calibri"/>
                <a:cs typeface="Calibri"/>
                <a:sym typeface="Calibri"/>
              </a:rPr>
              <a:t>Pahinkar</a:t>
            </a:r>
            <a:r>
              <a:rPr lang="en-US" sz="5400" b="1" dirty="0">
                <a:solidFill>
                  <a:schemeClr val="dk1"/>
                </a:solidFill>
                <a:latin typeface="Calibri"/>
                <a:ea typeface="Calibri"/>
                <a:cs typeface="Calibri"/>
                <a:sym typeface="Calibri"/>
              </a:rPr>
              <a:t>,</a:t>
            </a:r>
            <a:r>
              <a:rPr lang="en-US" sz="5400" b="1" i="0" u="none" strike="noStrike" cap="none" dirty="0">
                <a:solidFill>
                  <a:schemeClr val="dk1"/>
                </a:solidFill>
                <a:latin typeface="Calibri"/>
                <a:ea typeface="Calibri"/>
                <a:cs typeface="Calibri"/>
                <a:sym typeface="Calibri"/>
              </a:rPr>
              <a:t> Dept. of </a:t>
            </a:r>
            <a:r>
              <a:rPr lang="en-US" sz="5400" b="1" dirty="0">
                <a:solidFill>
                  <a:schemeClr val="dk1"/>
                </a:solidFill>
                <a:latin typeface="Calibri"/>
                <a:ea typeface="Calibri"/>
                <a:cs typeface="Calibri"/>
                <a:sym typeface="Calibri"/>
              </a:rPr>
              <a:t>Mechanical Engineering,</a:t>
            </a:r>
            <a:r>
              <a:rPr lang="en-US" sz="5400" b="1" i="0" u="none" strike="noStrike" cap="none" dirty="0">
                <a:solidFill>
                  <a:schemeClr val="dk1"/>
                </a:solidFill>
                <a:latin typeface="Calibri"/>
                <a:ea typeface="Calibri"/>
                <a:cs typeface="Calibri"/>
                <a:sym typeface="Calibri"/>
              </a:rPr>
              <a:t> Florida Institute of Technology</a:t>
            </a:r>
            <a:endParaRPr sz="4800" b="1" i="0" u="none" strike="noStrike" cap="none" dirty="0">
              <a:solidFill>
                <a:schemeClr val="dk1"/>
              </a:solidFill>
              <a:latin typeface="Calibri"/>
              <a:ea typeface="Calibri"/>
              <a:cs typeface="Calibri"/>
              <a:sym typeface="Calibri"/>
            </a:endParaRPr>
          </a:p>
        </p:txBody>
      </p:sp>
      <p:pic>
        <p:nvPicPr>
          <p:cNvPr id="1032" name="Picture 8">
            <a:extLst>
              <a:ext uri="{FF2B5EF4-FFF2-40B4-BE49-F238E27FC236}">
                <a16:creationId xmlns:a16="http://schemas.microsoft.com/office/drawing/2014/main" id="{E1A7D65D-1F66-FA15-3FC3-C6DA5E998E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99336" y="33539914"/>
            <a:ext cx="9759113" cy="425380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91A03F7-0BFA-5529-C481-0595AB422F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76132" y="10289986"/>
            <a:ext cx="4545437" cy="34167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362E4409-043E-0552-E6A3-C9770F2D57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78971" y="10116765"/>
            <a:ext cx="4286619" cy="40595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236B2DA5-3296-ECCC-6AD7-C901CADF1B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0972" y="10160969"/>
            <a:ext cx="6790565" cy="44388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7574C052-AA1A-83B4-D352-B619B673535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5442" y="32865605"/>
            <a:ext cx="10925036" cy="369280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049" name="Picture 25">
            <a:extLst>
              <a:ext uri="{FF2B5EF4-FFF2-40B4-BE49-F238E27FC236}">
                <a16:creationId xmlns:a16="http://schemas.microsoft.com/office/drawing/2014/main" id="{E1EEA0A4-005A-06AB-DE32-F288094A322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279155" y="32111820"/>
            <a:ext cx="6564916" cy="41691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74B78345-6F27-E1E9-757F-2A8CDAB545B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197147" y="31240111"/>
            <a:ext cx="3764715" cy="42314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4" descr="A picture containing laying&#10;&#10;Description automatically generated">
            <a:extLst>
              <a:ext uri="{FF2B5EF4-FFF2-40B4-BE49-F238E27FC236}">
                <a16:creationId xmlns:a16="http://schemas.microsoft.com/office/drawing/2014/main" id="{F3228C70-1183-221C-A4EC-555EE639CC8D}"/>
              </a:ext>
            </a:extLst>
          </p:cNvPr>
          <p:cNvPicPr>
            <a:picLocks noChangeAspect="1"/>
          </p:cNvPicPr>
          <p:nvPr/>
        </p:nvPicPr>
        <p:blipFill>
          <a:blip r:embed="rId13"/>
          <a:stretch>
            <a:fillRect/>
          </a:stretch>
        </p:blipFill>
        <p:spPr>
          <a:xfrm>
            <a:off x="9681959" y="10169443"/>
            <a:ext cx="3427255" cy="4442820"/>
          </a:xfrm>
          <a:prstGeom prst="rect">
            <a:avLst/>
          </a:prstGeom>
          <a:ln>
            <a:solidFill>
              <a:schemeClr val="tx1"/>
            </a:solidFill>
          </a:ln>
        </p:spPr>
      </p:pic>
      <p:sp>
        <p:nvSpPr>
          <p:cNvPr id="12" name="TextBox 11">
            <a:extLst>
              <a:ext uri="{FF2B5EF4-FFF2-40B4-BE49-F238E27FC236}">
                <a16:creationId xmlns:a16="http://schemas.microsoft.com/office/drawing/2014/main" id="{33FA6304-2BBE-5D9F-FC53-B12E0ADB5C51}"/>
              </a:ext>
            </a:extLst>
          </p:cNvPr>
          <p:cNvSpPr txBox="1"/>
          <p:nvPr/>
        </p:nvSpPr>
        <p:spPr>
          <a:xfrm>
            <a:off x="23615416" y="29408824"/>
            <a:ext cx="8922619" cy="8402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Char char="•"/>
            </a:pPr>
            <a:r>
              <a:rPr lang="en-US" sz="5400" dirty="0">
                <a:latin typeface="Calibri"/>
              </a:rPr>
              <a:t>Simple yet effective aerodynamics package</a:t>
            </a:r>
            <a:endParaRPr lang="en-US" dirty="0"/>
          </a:p>
          <a:p>
            <a:pPr marL="514350" indent="-514350">
              <a:buChar char="•"/>
            </a:pPr>
            <a:r>
              <a:rPr lang="en-US" sz="5400" dirty="0">
                <a:latin typeface="Calibri"/>
              </a:rPr>
              <a:t>No rear or front wings to minimize cost and weight</a:t>
            </a:r>
          </a:p>
          <a:p>
            <a:pPr marL="514350" indent="-514350">
              <a:buChar char="•"/>
            </a:pPr>
            <a:r>
              <a:rPr lang="en-US" sz="5400" dirty="0">
                <a:latin typeface="Calibri"/>
              </a:rPr>
              <a:t>Nose cone easy to install and remove for quick driver foot pedal adjustments</a:t>
            </a:r>
          </a:p>
          <a:p>
            <a:pPr marL="514350" indent="-514350">
              <a:buChar char="•"/>
            </a:pPr>
            <a:r>
              <a:rPr lang="en-US" sz="5400" dirty="0">
                <a:latin typeface="Calibri"/>
              </a:rPr>
              <a:t>CFD analysis to optimize efficiency and downforce</a:t>
            </a:r>
          </a:p>
          <a:p>
            <a:pPr marL="514350" indent="-514350"/>
            <a:endParaRPr lang="en-US" sz="5400">
              <a:latin typeface="Calibri"/>
            </a:endParaRPr>
          </a:p>
        </p:txBody>
      </p:sp>
      <p:cxnSp>
        <p:nvCxnSpPr>
          <p:cNvPr id="13" name="Straight Connector 12">
            <a:extLst>
              <a:ext uri="{FF2B5EF4-FFF2-40B4-BE49-F238E27FC236}">
                <a16:creationId xmlns:a16="http://schemas.microsoft.com/office/drawing/2014/main" id="{A3FF692C-D65A-9F95-7201-7698B3FAC351}"/>
              </a:ext>
            </a:extLst>
          </p:cNvPr>
          <p:cNvCxnSpPr>
            <a:cxnSpLocks/>
          </p:cNvCxnSpPr>
          <p:nvPr/>
        </p:nvCxnSpPr>
        <p:spPr>
          <a:xfrm flipV="1">
            <a:off x="16307433" y="26627856"/>
            <a:ext cx="1597816" cy="23523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10" descr="A picture containing text&#10;&#10;Description automatically generated">
            <a:extLst>
              <a:ext uri="{FF2B5EF4-FFF2-40B4-BE49-F238E27FC236}">
                <a16:creationId xmlns:a16="http://schemas.microsoft.com/office/drawing/2014/main" id="{EAECE5A0-4B79-698B-08CC-94F42B38B6FE}"/>
              </a:ext>
            </a:extLst>
          </p:cNvPr>
          <p:cNvPicPr>
            <a:picLocks noChangeAspect="1"/>
          </p:cNvPicPr>
          <p:nvPr/>
        </p:nvPicPr>
        <p:blipFill>
          <a:blip r:embed="rId14"/>
          <a:stretch>
            <a:fillRect/>
          </a:stretch>
        </p:blipFill>
        <p:spPr>
          <a:xfrm>
            <a:off x="34514102" y="20652181"/>
            <a:ext cx="5320259" cy="3562532"/>
          </a:xfrm>
          <a:prstGeom prst="rect">
            <a:avLst/>
          </a:prstGeom>
          <a:ln>
            <a:solidFill>
              <a:schemeClr val="tx1"/>
            </a:solidFill>
          </a:ln>
        </p:spPr>
      </p:pic>
    </p:spTree>
    <p:extLst>
      <p:ext uri="{BB962C8B-B14F-4D97-AF65-F5344CB8AC3E}">
        <p14:creationId xmlns:p14="http://schemas.microsoft.com/office/powerpoint/2010/main" val="2591194703"/>
      </p:ext>
    </p:extLst>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2A97ADF5C6CE45B6F5C1000C940D7C" ma:contentTypeVersion="11" ma:contentTypeDescription="Create a new document." ma:contentTypeScope="" ma:versionID="b79a0e8196cdb07141dbb3a60df44698">
  <xsd:schema xmlns:xsd="http://www.w3.org/2001/XMLSchema" xmlns:xs="http://www.w3.org/2001/XMLSchema" xmlns:p="http://schemas.microsoft.com/office/2006/metadata/properties" xmlns:ns2="701101bf-9582-45f7-9f24-7fcd2e2d68fc" xmlns:ns3="5f045c61-e133-400a-b3b4-89a136cc35c2" targetNamespace="http://schemas.microsoft.com/office/2006/metadata/properties" ma:root="true" ma:fieldsID="6fa29d35f72ccc0d50ac3ae17f94ec94" ns2:_="" ns3:_="">
    <xsd:import namespace="701101bf-9582-45f7-9f24-7fcd2e2d68fc"/>
    <xsd:import namespace="5f045c61-e133-400a-b3b4-89a136cc35c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1101bf-9582-45f7-9f24-7fcd2e2d68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a0b5cae-96a4-47e3-a5b0-3b4fac28d37c"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045c61-e133-400a-b3b4-89a136cc35c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01101bf-9582-45f7-9f24-7fcd2e2d68f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49E96F1-4E2D-42AC-9796-2E0A03F6A127}">
  <ds:schemaRefs>
    <ds:schemaRef ds:uri="5f045c61-e133-400a-b3b4-89a136cc35c2"/>
    <ds:schemaRef ds:uri="701101bf-9582-45f7-9f24-7fcd2e2d68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E938BF-5CA0-4E91-8ED2-4B17BF0B9F0F}">
  <ds:schemaRefs>
    <ds:schemaRef ds:uri="http://schemas.microsoft.com/sharepoint/v3/contenttype/forms"/>
  </ds:schemaRefs>
</ds:datastoreItem>
</file>

<file path=customXml/itemProps3.xml><?xml version="1.0" encoding="utf-8"?>
<ds:datastoreItem xmlns:ds="http://schemas.openxmlformats.org/officeDocument/2006/customXml" ds:itemID="{4CAE8FD7-9AA2-49B2-883C-73B91CDDE126}">
  <ds:schemaRefs>
    <ds:schemaRef ds:uri="5d9f9004-69b6-4b83-8b6a-a3045d45796c"/>
    <ds:schemaRef ds:uri="701101bf-9582-45f7-9f24-7fcd2e2d68fc"/>
    <ds:schemaRef ds:uri="8d945bd1-2398-4756-a567-6d1a3468a8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revision>47</cp:revision>
  <dcterms:created xsi:type="dcterms:W3CDTF">2007-04-04T14:17:42Z</dcterms:created>
  <dcterms:modified xsi:type="dcterms:W3CDTF">2023-04-06T03:04:44Z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0x010100282A97ADF5C6CE45B6F5C1000C940D7C</vt:lpwstr>
  </property>
  <property fmtid="{D5CDD505-2E9C-101B-9397-08002B2CF9AE}" pid="3" name="MediaServiceImageTags">
    <vt:lpwstr/>
  </property>
</Properties>
</file>