
<file path=[Content_Types].xml><?xml version="1.0" encoding="utf-8"?>
<Types xmlns="http://schemas.openxmlformats.org/package/2006/content-types">
  <Default ContentType="application/xml" Extension="xml"/>
  <Default ContentType="image/png" Extension="png"/>
  <Default ContentType="application/vnd.openxmlformats-package.relationships+xml" Extension="rels"/>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theme+xml" PartName="/ppt/theme/theme1.xml"/>
  <Override ContentType="application/vnd.openxmlformats-officedocument.theme+xml" PartName="/ppt/theme/theme2.xml"/>
  <Override ContentType="application/vnd.openxmlformats-officedocument.presentationml.notesSlide+xml" PartName="/ppt/notesSlides/notesSlide1.xml"/>
  <Override ContentType="application/vnd.openxmlformats-officedocument.custom-properties+xml" PartName="/docProps/custom.xml"/>
  <Override ContentType="application/binary" PartName="/ppt/metadata"/>
  <Override ContentType="application/vnd.openxmlformats-officedocument.presentationml.notesMaster+xml" PartName="/ppt/notesMasters/notesMaster1.xml"/>
  <Override ContentType="application/vnd.openxmlformats-officedocument.presentationml.presProps+xml" PartName="/ppt/presProps.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custom-properties" Target="docProps/custom.xml"/><Relationship Id="rId2" Type="http://schemas.openxmlformats.org/package/2006/relationships/metadata/core-properties" Target="docProps/core.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8" r:id="rId5"/>
  </p:sldMasterIdLst>
  <p:notesMasterIdLst>
    <p:notesMasterId r:id="rId6"/>
  </p:notesMasterIdLst>
  <p:sldIdLst>
    <p:sldId id="256" r:id="rId7"/>
  </p:sldIdLst>
  <p:sldSz cy="38404800" cx="43891200"/>
  <p:notesSz cx="6858000" cy="92964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2096">
          <p15:clr>
            <a:srgbClr val="A4A3A4"/>
          </p15:clr>
        </p15:guide>
        <p15:guide id="2" pos="13824">
          <p15:clr>
            <a:srgbClr val="A4A3A4"/>
          </p15:clr>
        </p15:guide>
      </p15:sldGuideLst>
    </p:ext>
    <p:ext uri="GoogleSlidesCustomDataVersion2">
      <go:slidesCustomData xmlns:go="http://customooxmlschemas.google.com/" r:id="rId8" roundtripDataSignature="AMtx7mh6sWOu2oFaUo6Lp1VfFpg04OB3rg=="/>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tableStyles.xml><?xml version="1.0" encoding="utf-8"?>
<a:tblStyleLst xmlns:a="http://schemas.openxmlformats.org/drawingml/2006/main" xmlns:r="http://schemas.openxmlformats.org/officeDocument/2006/relationships" def="{D7E58716-4C74-4937-A23F-2D8D5A26DB22}">
  <a:tblStyle styleId="{D7E58716-4C74-4937-A23F-2D8D5A26DB22}" styleName="Table_0">
    <a:wholeTbl>
      <a:tcTxStyle>
        <a:font>
          <a:latin typeface="Arial"/>
          <a:ea typeface="Arial"/>
          <a:cs typeface="Arial"/>
        </a:font>
        <a:srgbClr val="000000"/>
      </a:tcTxStyle>
      <a:tcStyle>
        <a:tcBdr>
          <a:left>
            <a:ln cap="flat" cmpd="sng" w="9525">
              <a:solidFill>
                <a:srgbClr val="9E9E9E"/>
              </a:solidFill>
              <a:prstDash val="solid"/>
              <a:round/>
              <a:headEnd len="sm" w="sm" type="none"/>
              <a:tailEnd len="sm" w="sm" type="none"/>
            </a:ln>
          </a:left>
          <a:right>
            <a:ln cap="flat" cmpd="sng" w="9525">
              <a:solidFill>
                <a:srgbClr val="9E9E9E"/>
              </a:solidFill>
              <a:prstDash val="solid"/>
              <a:round/>
              <a:headEnd len="sm" w="sm" type="none"/>
              <a:tailEnd len="sm" w="sm" type="none"/>
            </a:ln>
          </a:right>
          <a:top>
            <a:ln cap="flat" cmpd="sng" w="9525">
              <a:solidFill>
                <a:srgbClr val="9E9E9E"/>
              </a:solidFill>
              <a:prstDash val="solid"/>
              <a:round/>
              <a:headEnd len="sm" w="sm" type="none"/>
              <a:tailEnd len="sm" w="sm" type="none"/>
            </a:ln>
          </a:top>
          <a:bottom>
            <a:ln cap="flat" cmpd="sng" w="9525">
              <a:solidFill>
                <a:srgbClr val="9E9E9E"/>
              </a:solidFill>
              <a:prstDash val="solid"/>
              <a:round/>
              <a:headEnd len="sm" w="sm" type="none"/>
              <a:tailEnd len="sm" w="sm" type="none"/>
            </a:ln>
          </a:bottom>
          <a:insideH>
            <a:ln cap="flat" cmpd="sng" w="9525">
              <a:solidFill>
                <a:srgbClr val="9E9E9E"/>
              </a:solidFill>
              <a:prstDash val="solid"/>
              <a:round/>
              <a:headEnd len="sm" w="sm" type="none"/>
              <a:tailEnd len="sm" w="sm" type="none"/>
            </a:ln>
          </a:insideH>
          <a:insideV>
            <a:ln cap="flat" cmpd="sng" w="9525">
              <a:solidFill>
                <a:srgbClr val="9E9E9E"/>
              </a:solidFill>
              <a:prstDash val="solid"/>
              <a:round/>
              <a:headEnd len="sm" w="sm" type="none"/>
              <a:tailEnd len="sm" w="sm" type="none"/>
            </a:ln>
          </a:insideV>
        </a:tcBdr>
      </a:tcStyle>
    </a:wholeTbl>
    <a:band1H>
      <a:tcTxStyle/>
    </a:band1H>
    <a:band2H>
      <a:tcTxStyle/>
    </a:band2H>
    <a:band1V>
      <a:tcTxStyle/>
    </a:band1V>
    <a:band2V>
      <a:tcTxStyle/>
    </a:band2V>
    <a:lastCol>
      <a:tcTxStyle/>
    </a:lastCol>
    <a:firstCol>
      <a:tcTxStyle/>
    </a:firstCol>
    <a:lastRow>
      <a:tcTxStyle/>
    </a:lastRow>
    <a:seCell>
      <a:tcTxStyle/>
    </a:seCell>
    <a:swCell>
      <a:tcTxStyle/>
    </a:swCell>
    <a:firstRow>
      <a:tcTxStyle/>
    </a:firstRow>
    <a:neCell>
      <a:tcTxStyle/>
    </a:neCell>
    <a:nwCell>
      <a:tcTxStyle/>
    </a:nwCell>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2096" orient="horz"/>
        <p:guide pos="13824"/>
      </p:guideLst>
    </p:cSldViewPr>
  </p:slideViewPr>
</p:viewPr>
</file>

<file path=ppt/_rels/presentation.xml.rels><?xml version="1.0" encoding="UTF-8" standalone="yes"?><Relationships xmlns="http://schemas.openxmlformats.org/package/2006/relationships"><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notesMaster" Target="notesMasters/notesMaster1.xml"/><Relationship Id="rId7" Type="http://schemas.openxmlformats.org/officeDocument/2006/relationships/slide" Target="slides/slide1.xml"/><Relationship Id="rId8" Type="http://customschemas.google.com/relationships/presentationmetadata" Target="meta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2971800" cy="465138"/>
          </a:xfrm>
          <a:prstGeom prst="rect">
            <a:avLst/>
          </a:prstGeom>
          <a:noFill/>
          <a:ln>
            <a:noFill/>
          </a:ln>
        </p:spPr>
        <p:txBody>
          <a:bodyPr anchorCtr="0" anchor="t"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1" i="0" sz="10516"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1" i="0" sz="10516"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1" i="0" sz="10516"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1" i="0" sz="10516"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1" i="0" sz="10516"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1" i="0" sz="10516"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1" i="0" sz="10516"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1" i="0" sz="10516" u="none" cap="none" strike="noStrike">
                <a:solidFill>
                  <a:schemeClr val="dk1"/>
                </a:solidFill>
                <a:latin typeface="Arial"/>
                <a:ea typeface="Arial"/>
                <a:cs typeface="Arial"/>
                <a:sym typeface="Arial"/>
              </a:defRPr>
            </a:lvl9pPr>
          </a:lstStyle>
          <a:p/>
        </p:txBody>
      </p:sp>
      <p:sp>
        <p:nvSpPr>
          <p:cNvPr id="4" name="Google Shape;4;n"/>
          <p:cNvSpPr txBox="1"/>
          <p:nvPr>
            <p:ph idx="10" type="dt"/>
          </p:nvPr>
        </p:nvSpPr>
        <p:spPr>
          <a:xfrm>
            <a:off x="3884614" y="0"/>
            <a:ext cx="2971800" cy="465138"/>
          </a:xfrm>
          <a:prstGeom prst="rect">
            <a:avLst/>
          </a:prstGeom>
          <a:noFill/>
          <a:ln>
            <a:noFill/>
          </a:ln>
        </p:spPr>
        <p:txBody>
          <a:bodyPr anchorCtr="0" anchor="t" bIns="45700" lIns="91425" spcFirstLastPara="1" rIns="91425" wrap="square" tIns="45700">
            <a:noAutofit/>
          </a:bodyPr>
          <a:lstStyle>
            <a:lvl1pPr lvl="0" marR="0" rtl="0" algn="r">
              <a:lnSpc>
                <a:spcPct val="100000"/>
              </a:lnSpc>
              <a:spcBef>
                <a:spcPts val="0"/>
              </a:spcBef>
              <a:spcAft>
                <a:spcPts val="0"/>
              </a:spcAft>
              <a:buClr>
                <a:srgbClr val="000000"/>
              </a:buClr>
              <a:buSzPts val="1400"/>
              <a:buFont typeface="Arial"/>
              <a:buNone/>
              <a:defRPr b="0" i="0" sz="1200" u="none" cap="none" strike="noStrike">
                <a:solidFill>
                  <a:schemeClr val="dk1"/>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1" i="0" sz="10516"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1" i="0" sz="10516"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1" i="0" sz="10516"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1" i="0" sz="10516"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1" i="0" sz="10516"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1" i="0" sz="10516"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1" i="0" sz="10516"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1" i="0" sz="10516" u="none" cap="none" strike="noStrike">
                <a:solidFill>
                  <a:schemeClr val="dk1"/>
                </a:solidFill>
                <a:latin typeface="Arial"/>
                <a:ea typeface="Arial"/>
                <a:cs typeface="Arial"/>
                <a:sym typeface="Arial"/>
              </a:defRPr>
            </a:lvl9pPr>
          </a:lstStyle>
          <a:p/>
        </p:txBody>
      </p:sp>
      <p:sp>
        <p:nvSpPr>
          <p:cNvPr id="5" name="Google Shape;5;n"/>
          <p:cNvSpPr/>
          <p:nvPr>
            <p:ph idx="3" type="sldImg"/>
          </p:nvPr>
        </p:nvSpPr>
        <p:spPr>
          <a:xfrm>
            <a:off x="1438275" y="696913"/>
            <a:ext cx="3981450" cy="348615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00"/>
            <a:headEnd len="sm" w="sm" type="none"/>
            <a:tailEnd len="sm" w="sm" type="none"/>
          </a:ln>
        </p:spPr>
      </p:sp>
      <p:sp>
        <p:nvSpPr>
          <p:cNvPr id="6" name="Google Shape;6;n"/>
          <p:cNvSpPr txBox="1"/>
          <p:nvPr>
            <p:ph idx="1" type="body"/>
          </p:nvPr>
        </p:nvSpPr>
        <p:spPr>
          <a:xfrm>
            <a:off x="685800" y="4414838"/>
            <a:ext cx="5486400" cy="4184650"/>
          </a:xfrm>
          <a:prstGeom prst="rect">
            <a:avLst/>
          </a:prstGeom>
          <a:noFill/>
          <a:ln>
            <a:noFill/>
          </a:ln>
        </p:spPr>
        <p:txBody>
          <a:bodyPr anchorCtr="0" anchor="t" bIns="45700" lIns="91425" spcFirstLastPara="1" rIns="91425" wrap="square" tIns="45700">
            <a:noAutofit/>
          </a:bodyPr>
          <a:lstStyle>
            <a:lvl1pPr indent="-228600" lvl="0" marL="457200" marR="0" rtl="0" algn="l">
              <a:lnSpc>
                <a:spcPct val="100000"/>
              </a:lnSpc>
              <a:spcBef>
                <a:spcPts val="728"/>
              </a:spcBef>
              <a:spcAft>
                <a:spcPts val="0"/>
              </a:spcAft>
              <a:buClr>
                <a:srgbClr val="000000"/>
              </a:buClr>
              <a:buSzPts val="1400"/>
              <a:buFont typeface="Arial"/>
              <a:buNone/>
              <a:defRPr b="0" i="0" sz="2427" u="none" cap="none" strike="noStrike">
                <a:solidFill>
                  <a:schemeClr val="dk1"/>
                </a:solidFill>
                <a:latin typeface="Arial"/>
                <a:ea typeface="Arial"/>
                <a:cs typeface="Arial"/>
                <a:sym typeface="Arial"/>
              </a:defRPr>
            </a:lvl1pPr>
            <a:lvl2pPr indent="-228600" lvl="1" marL="914400" marR="0" rtl="0" algn="l">
              <a:lnSpc>
                <a:spcPct val="100000"/>
              </a:lnSpc>
              <a:spcBef>
                <a:spcPts val="728"/>
              </a:spcBef>
              <a:spcAft>
                <a:spcPts val="0"/>
              </a:spcAft>
              <a:buClr>
                <a:srgbClr val="000000"/>
              </a:buClr>
              <a:buSzPts val="1400"/>
              <a:buFont typeface="Arial"/>
              <a:buNone/>
              <a:defRPr b="0" i="0" sz="2427" u="none" cap="none" strike="noStrike">
                <a:solidFill>
                  <a:schemeClr val="dk1"/>
                </a:solidFill>
                <a:latin typeface="Arial"/>
                <a:ea typeface="Arial"/>
                <a:cs typeface="Arial"/>
                <a:sym typeface="Arial"/>
              </a:defRPr>
            </a:lvl2pPr>
            <a:lvl3pPr indent="-228600" lvl="2" marL="1371600" marR="0" rtl="0" algn="l">
              <a:lnSpc>
                <a:spcPct val="100000"/>
              </a:lnSpc>
              <a:spcBef>
                <a:spcPts val="728"/>
              </a:spcBef>
              <a:spcAft>
                <a:spcPts val="0"/>
              </a:spcAft>
              <a:buClr>
                <a:srgbClr val="000000"/>
              </a:buClr>
              <a:buSzPts val="1400"/>
              <a:buFont typeface="Arial"/>
              <a:buNone/>
              <a:defRPr b="0" i="0" sz="2427" u="none" cap="none" strike="noStrike">
                <a:solidFill>
                  <a:schemeClr val="dk1"/>
                </a:solidFill>
                <a:latin typeface="Arial"/>
                <a:ea typeface="Arial"/>
                <a:cs typeface="Arial"/>
                <a:sym typeface="Arial"/>
              </a:defRPr>
            </a:lvl3pPr>
            <a:lvl4pPr indent="-228600" lvl="3" marL="1828800" marR="0" rtl="0" algn="l">
              <a:lnSpc>
                <a:spcPct val="100000"/>
              </a:lnSpc>
              <a:spcBef>
                <a:spcPts val="728"/>
              </a:spcBef>
              <a:spcAft>
                <a:spcPts val="0"/>
              </a:spcAft>
              <a:buClr>
                <a:srgbClr val="000000"/>
              </a:buClr>
              <a:buSzPts val="1400"/>
              <a:buFont typeface="Arial"/>
              <a:buNone/>
              <a:defRPr b="0" i="0" sz="2427" u="none" cap="none" strike="noStrike">
                <a:solidFill>
                  <a:schemeClr val="dk1"/>
                </a:solidFill>
                <a:latin typeface="Arial"/>
                <a:ea typeface="Arial"/>
                <a:cs typeface="Arial"/>
                <a:sym typeface="Arial"/>
              </a:defRPr>
            </a:lvl4pPr>
            <a:lvl5pPr indent="-228600" lvl="4" marL="2286000" marR="0" rtl="0" algn="l">
              <a:lnSpc>
                <a:spcPct val="100000"/>
              </a:lnSpc>
              <a:spcBef>
                <a:spcPts val="728"/>
              </a:spcBef>
              <a:spcAft>
                <a:spcPts val="0"/>
              </a:spcAft>
              <a:buClr>
                <a:srgbClr val="000000"/>
              </a:buClr>
              <a:buSzPts val="1400"/>
              <a:buFont typeface="Arial"/>
              <a:buNone/>
              <a:defRPr b="0" i="0" sz="2427" u="none" cap="none" strike="noStrike">
                <a:solidFill>
                  <a:schemeClr val="dk1"/>
                </a:solidFill>
                <a:latin typeface="Arial"/>
                <a:ea typeface="Arial"/>
                <a:cs typeface="Arial"/>
                <a:sym typeface="Arial"/>
              </a:defRPr>
            </a:lvl5pPr>
            <a:lvl6pPr indent="-228600" lvl="5" marL="2743200" marR="0" rtl="0" algn="l">
              <a:lnSpc>
                <a:spcPct val="100000"/>
              </a:lnSpc>
              <a:spcBef>
                <a:spcPts val="0"/>
              </a:spcBef>
              <a:spcAft>
                <a:spcPts val="0"/>
              </a:spcAft>
              <a:buClr>
                <a:srgbClr val="000000"/>
              </a:buClr>
              <a:buSzPts val="1400"/>
              <a:buFont typeface="Arial"/>
              <a:buNone/>
              <a:defRPr b="0" i="0" sz="2427" u="none" cap="none" strike="noStrike">
                <a:solidFill>
                  <a:schemeClr val="dk1"/>
                </a:solidFill>
                <a:latin typeface="Calibri"/>
                <a:ea typeface="Calibri"/>
                <a:cs typeface="Calibri"/>
                <a:sym typeface="Calibri"/>
              </a:defRPr>
            </a:lvl6pPr>
            <a:lvl7pPr indent="-228600" lvl="6" marL="3200400" marR="0" rtl="0" algn="l">
              <a:lnSpc>
                <a:spcPct val="100000"/>
              </a:lnSpc>
              <a:spcBef>
                <a:spcPts val="0"/>
              </a:spcBef>
              <a:spcAft>
                <a:spcPts val="0"/>
              </a:spcAft>
              <a:buClr>
                <a:srgbClr val="000000"/>
              </a:buClr>
              <a:buSzPts val="1400"/>
              <a:buFont typeface="Arial"/>
              <a:buNone/>
              <a:defRPr b="0" i="0" sz="2427" u="none" cap="none" strike="noStrike">
                <a:solidFill>
                  <a:schemeClr val="dk1"/>
                </a:solidFill>
                <a:latin typeface="Calibri"/>
                <a:ea typeface="Calibri"/>
                <a:cs typeface="Calibri"/>
                <a:sym typeface="Calibri"/>
              </a:defRPr>
            </a:lvl7pPr>
            <a:lvl8pPr indent="-228600" lvl="7" marL="3657600" marR="0" rtl="0" algn="l">
              <a:lnSpc>
                <a:spcPct val="100000"/>
              </a:lnSpc>
              <a:spcBef>
                <a:spcPts val="0"/>
              </a:spcBef>
              <a:spcAft>
                <a:spcPts val="0"/>
              </a:spcAft>
              <a:buClr>
                <a:srgbClr val="000000"/>
              </a:buClr>
              <a:buSzPts val="1400"/>
              <a:buFont typeface="Arial"/>
              <a:buNone/>
              <a:defRPr b="0" i="0" sz="2427" u="none" cap="none" strike="noStrike">
                <a:solidFill>
                  <a:schemeClr val="dk1"/>
                </a:solidFill>
                <a:latin typeface="Calibri"/>
                <a:ea typeface="Calibri"/>
                <a:cs typeface="Calibri"/>
                <a:sym typeface="Calibri"/>
              </a:defRPr>
            </a:lvl8pPr>
            <a:lvl9pPr indent="-228600" lvl="8" marL="4114800" marR="0" rtl="0" algn="l">
              <a:lnSpc>
                <a:spcPct val="100000"/>
              </a:lnSpc>
              <a:spcBef>
                <a:spcPts val="0"/>
              </a:spcBef>
              <a:spcAft>
                <a:spcPts val="0"/>
              </a:spcAft>
              <a:buClr>
                <a:srgbClr val="000000"/>
              </a:buClr>
              <a:buSzPts val="1400"/>
              <a:buFont typeface="Arial"/>
              <a:buNone/>
              <a:defRPr b="0" i="0" sz="2427" u="none" cap="none" strike="noStrike">
                <a:solidFill>
                  <a:schemeClr val="dk1"/>
                </a:solidFill>
                <a:latin typeface="Calibri"/>
                <a:ea typeface="Calibri"/>
                <a:cs typeface="Calibri"/>
                <a:sym typeface="Calibri"/>
              </a:defRPr>
            </a:lvl9pPr>
          </a:lstStyle>
          <a:p/>
        </p:txBody>
      </p:sp>
      <p:sp>
        <p:nvSpPr>
          <p:cNvPr id="7" name="Google Shape;7;n"/>
          <p:cNvSpPr txBox="1"/>
          <p:nvPr>
            <p:ph idx="11" type="ftr"/>
          </p:nvPr>
        </p:nvSpPr>
        <p:spPr>
          <a:xfrm>
            <a:off x="0" y="8829675"/>
            <a:ext cx="2971800" cy="465138"/>
          </a:xfrm>
          <a:prstGeom prst="rect">
            <a:avLst/>
          </a:prstGeom>
          <a:noFill/>
          <a:ln>
            <a:noFill/>
          </a:ln>
        </p:spPr>
        <p:txBody>
          <a:bodyPr anchorCtr="0" anchor="b"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1" i="0" sz="10516"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1" i="0" sz="10516"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1" i="0" sz="10516"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1" i="0" sz="10516"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1" i="0" sz="10516"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1" i="0" sz="10516"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1" i="0" sz="10516"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1" i="0" sz="10516" u="none" cap="none" strike="noStrike">
                <a:solidFill>
                  <a:schemeClr val="dk1"/>
                </a:solidFill>
                <a:latin typeface="Arial"/>
                <a:ea typeface="Arial"/>
                <a:cs typeface="Arial"/>
                <a:sym typeface="Arial"/>
              </a:defRPr>
            </a:lvl9pPr>
          </a:lstStyle>
          <a:p/>
        </p:txBody>
      </p:sp>
      <p:sp>
        <p:nvSpPr>
          <p:cNvPr id="8" name="Google Shape;8;n"/>
          <p:cNvSpPr txBox="1"/>
          <p:nvPr>
            <p:ph idx="12" type="sldNum"/>
          </p:nvPr>
        </p:nvSpPr>
        <p:spPr>
          <a:xfrm>
            <a:off x="3884614" y="8829675"/>
            <a:ext cx="2971800" cy="465138"/>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Arial"/>
              <a:buNone/>
            </a:pPr>
            <a:fld id="{00000000-1234-1234-1234-123412341234}" type="slidenum">
              <a:rPr b="0" i="0" lang="en-US" sz="1200" u="none" cap="none" strike="noStrike">
                <a:solidFill>
                  <a:schemeClr val="dk1"/>
                </a:solidFill>
                <a:latin typeface="Arial"/>
                <a:ea typeface="Arial"/>
                <a:cs typeface="Arial"/>
                <a:sym typeface="Arial"/>
              </a:rPr>
              <a:t>‹#›</a:t>
            </a:fld>
            <a:endParaRPr b="0" i="0" sz="1200" u="none" cap="none" strike="noStrike">
              <a:solidFill>
                <a:schemeClr val="dk1"/>
              </a:solidFill>
              <a:latin typeface="Arial"/>
              <a:ea typeface="Arial"/>
              <a:cs typeface="Arial"/>
              <a:sym typeface="Arial"/>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5" name="Shape 45"/>
        <p:cNvGrpSpPr/>
        <p:nvPr/>
      </p:nvGrpSpPr>
      <p:grpSpPr>
        <a:xfrm>
          <a:off x="0" y="0"/>
          <a:ext cx="0" cy="0"/>
          <a:chOff x="0" y="0"/>
          <a:chExt cx="0" cy="0"/>
        </a:xfrm>
      </p:grpSpPr>
      <p:sp>
        <p:nvSpPr>
          <p:cNvPr id="46" name="Google Shape;46;g2cbbd570d63_3_969:notes"/>
          <p:cNvSpPr txBox="1"/>
          <p:nvPr>
            <p:ph idx="12" type="sldNum"/>
          </p:nvPr>
        </p:nvSpPr>
        <p:spPr>
          <a:xfrm>
            <a:off x="3884614" y="8829675"/>
            <a:ext cx="2971800" cy="465000"/>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SzPts val="1200"/>
              <a:buNone/>
            </a:pPr>
            <a:fld id="{00000000-1234-1234-1234-123412341234}" type="slidenum">
              <a:rPr b="0" i="0" lang="en-US" sz="1200" u="none" cap="none" strike="noStrike">
                <a:solidFill>
                  <a:schemeClr val="dk1"/>
                </a:solidFill>
                <a:latin typeface="Arial"/>
                <a:ea typeface="Arial"/>
                <a:cs typeface="Arial"/>
                <a:sym typeface="Arial"/>
              </a:rPr>
              <a:t>‹#›</a:t>
            </a:fld>
            <a:endParaRPr b="0" i="0" sz="1200" u="none" cap="none" strike="noStrike">
              <a:solidFill>
                <a:schemeClr val="dk1"/>
              </a:solidFill>
              <a:latin typeface="Arial"/>
              <a:ea typeface="Arial"/>
              <a:cs typeface="Arial"/>
              <a:sym typeface="Arial"/>
            </a:endParaRPr>
          </a:p>
        </p:txBody>
      </p:sp>
      <p:sp>
        <p:nvSpPr>
          <p:cNvPr id="47" name="Google Shape;47;g2cbbd570d63_3_969:notes"/>
          <p:cNvSpPr/>
          <p:nvPr>
            <p:ph idx="2" type="sldImg"/>
          </p:nvPr>
        </p:nvSpPr>
        <p:spPr>
          <a:xfrm>
            <a:off x="1438275" y="696913"/>
            <a:ext cx="3981600" cy="34863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48" name="Google Shape;48;g2cbbd570d63_3_969:notes"/>
          <p:cNvSpPr txBox="1"/>
          <p:nvPr>
            <p:ph idx="1" type="body"/>
          </p:nvPr>
        </p:nvSpPr>
        <p:spPr>
          <a:xfrm>
            <a:off x="685800" y="4414838"/>
            <a:ext cx="5486400" cy="41847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latin typeface="Arial"/>
              <a:ea typeface="Arial"/>
              <a:cs typeface="Arial"/>
              <a:sym typeface="Arial"/>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15" name="Shape 15"/>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41" name="Shape 41"/>
        <p:cNvGrpSpPr/>
        <p:nvPr/>
      </p:nvGrpSpPr>
      <p:grpSpPr>
        <a:xfrm>
          <a:off x="0" y="0"/>
          <a:ext cx="0" cy="0"/>
          <a:chOff x="0" y="0"/>
          <a:chExt cx="0" cy="0"/>
        </a:xfrm>
      </p:grpSpPr>
      <p:sp>
        <p:nvSpPr>
          <p:cNvPr id="42" name="Google Shape;42;p13"/>
          <p:cNvSpPr txBox="1"/>
          <p:nvPr>
            <p:ph type="title"/>
          </p:nvPr>
        </p:nvSpPr>
        <p:spPr>
          <a:xfrm>
            <a:off x="2193927" y="1538405"/>
            <a:ext cx="39503351" cy="6400800"/>
          </a:xfrm>
          <a:prstGeom prst="rect">
            <a:avLst/>
          </a:prstGeom>
          <a:noFill/>
          <a:ln>
            <a:noFill/>
          </a:ln>
        </p:spPr>
        <p:txBody>
          <a:bodyPr anchorCtr="0" anchor="t" bIns="45700" lIns="91425" spcFirstLastPara="1" rIns="91425" wrap="square" tIns="45700">
            <a:noAutofit/>
          </a:bodyPr>
          <a:lstStyle>
            <a:lvl1pPr lvl="0" marR="0" rtl="0" algn="ctr">
              <a:lnSpc>
                <a:spcPct val="100000"/>
              </a:lnSpc>
              <a:spcBef>
                <a:spcPts val="0"/>
              </a:spcBef>
              <a:spcAft>
                <a:spcPts val="0"/>
              </a:spcAft>
              <a:buClr>
                <a:srgbClr val="000000"/>
              </a:buClr>
              <a:buSzPts val="1400"/>
              <a:buFont typeface="Arial"/>
              <a:buNone/>
              <a:defRPr b="1" i="1" sz="8000" u="none" cap="none" strike="noStrike">
                <a:solidFill>
                  <a:srgbClr val="760000"/>
                </a:solidFill>
                <a:latin typeface="Arial"/>
                <a:ea typeface="Arial"/>
                <a:cs typeface="Arial"/>
                <a:sym typeface="Arial"/>
              </a:defRPr>
            </a:lvl1pPr>
            <a:lvl2pPr lvl="1" marR="0" rtl="0" algn="ctr">
              <a:lnSpc>
                <a:spcPct val="100000"/>
              </a:lnSpc>
              <a:spcBef>
                <a:spcPts val="0"/>
              </a:spcBef>
              <a:spcAft>
                <a:spcPts val="0"/>
              </a:spcAft>
              <a:buClr>
                <a:srgbClr val="000000"/>
              </a:buClr>
              <a:buSzPts val="1400"/>
              <a:buFont typeface="Arial"/>
              <a:buNone/>
              <a:defRPr b="1" i="1" sz="8000" u="none" cap="none" strike="noStrike">
                <a:solidFill>
                  <a:srgbClr val="760000"/>
                </a:solidFill>
                <a:latin typeface="Arial"/>
                <a:ea typeface="Arial"/>
                <a:cs typeface="Arial"/>
                <a:sym typeface="Arial"/>
              </a:defRPr>
            </a:lvl2pPr>
            <a:lvl3pPr lvl="2" marR="0" rtl="0" algn="ctr">
              <a:lnSpc>
                <a:spcPct val="100000"/>
              </a:lnSpc>
              <a:spcBef>
                <a:spcPts val="0"/>
              </a:spcBef>
              <a:spcAft>
                <a:spcPts val="0"/>
              </a:spcAft>
              <a:buClr>
                <a:srgbClr val="000000"/>
              </a:buClr>
              <a:buSzPts val="1400"/>
              <a:buFont typeface="Arial"/>
              <a:buNone/>
              <a:defRPr b="1" i="1" sz="8000" u="none" cap="none" strike="noStrike">
                <a:solidFill>
                  <a:srgbClr val="760000"/>
                </a:solidFill>
                <a:latin typeface="Arial"/>
                <a:ea typeface="Arial"/>
                <a:cs typeface="Arial"/>
                <a:sym typeface="Arial"/>
              </a:defRPr>
            </a:lvl3pPr>
            <a:lvl4pPr lvl="3" marR="0" rtl="0" algn="ctr">
              <a:lnSpc>
                <a:spcPct val="100000"/>
              </a:lnSpc>
              <a:spcBef>
                <a:spcPts val="0"/>
              </a:spcBef>
              <a:spcAft>
                <a:spcPts val="0"/>
              </a:spcAft>
              <a:buClr>
                <a:srgbClr val="000000"/>
              </a:buClr>
              <a:buSzPts val="1400"/>
              <a:buFont typeface="Arial"/>
              <a:buNone/>
              <a:defRPr b="1" i="1" sz="8000" u="none" cap="none" strike="noStrike">
                <a:solidFill>
                  <a:srgbClr val="760000"/>
                </a:solidFill>
                <a:latin typeface="Arial"/>
                <a:ea typeface="Arial"/>
                <a:cs typeface="Arial"/>
                <a:sym typeface="Arial"/>
              </a:defRPr>
            </a:lvl4pPr>
            <a:lvl5pPr lvl="4" marR="0" rtl="0" algn="ctr">
              <a:lnSpc>
                <a:spcPct val="100000"/>
              </a:lnSpc>
              <a:spcBef>
                <a:spcPts val="0"/>
              </a:spcBef>
              <a:spcAft>
                <a:spcPts val="0"/>
              </a:spcAft>
              <a:buClr>
                <a:srgbClr val="000000"/>
              </a:buClr>
              <a:buSzPts val="1400"/>
              <a:buFont typeface="Arial"/>
              <a:buNone/>
              <a:defRPr b="1" i="1" sz="8000" u="none" cap="none" strike="noStrike">
                <a:solidFill>
                  <a:srgbClr val="760000"/>
                </a:solidFill>
                <a:latin typeface="Arial"/>
                <a:ea typeface="Arial"/>
                <a:cs typeface="Arial"/>
                <a:sym typeface="Arial"/>
              </a:defRPr>
            </a:lvl5pPr>
            <a:lvl6pPr lvl="5" marR="0" rtl="0" algn="ctr">
              <a:lnSpc>
                <a:spcPct val="100000"/>
              </a:lnSpc>
              <a:spcBef>
                <a:spcPts val="0"/>
              </a:spcBef>
              <a:spcAft>
                <a:spcPts val="0"/>
              </a:spcAft>
              <a:buClr>
                <a:srgbClr val="000000"/>
              </a:buClr>
              <a:buSzPts val="1400"/>
              <a:buFont typeface="Arial"/>
              <a:buNone/>
              <a:defRPr b="1" i="1" sz="8000" u="none" cap="none" strike="noStrike">
                <a:solidFill>
                  <a:srgbClr val="760000"/>
                </a:solidFill>
                <a:latin typeface="Arial"/>
                <a:ea typeface="Arial"/>
                <a:cs typeface="Arial"/>
                <a:sym typeface="Arial"/>
              </a:defRPr>
            </a:lvl6pPr>
            <a:lvl7pPr lvl="6" marR="0" rtl="0" algn="ctr">
              <a:lnSpc>
                <a:spcPct val="100000"/>
              </a:lnSpc>
              <a:spcBef>
                <a:spcPts val="0"/>
              </a:spcBef>
              <a:spcAft>
                <a:spcPts val="0"/>
              </a:spcAft>
              <a:buClr>
                <a:srgbClr val="000000"/>
              </a:buClr>
              <a:buSzPts val="1400"/>
              <a:buFont typeface="Arial"/>
              <a:buNone/>
              <a:defRPr b="1" i="1" sz="8000" u="none" cap="none" strike="noStrike">
                <a:solidFill>
                  <a:srgbClr val="760000"/>
                </a:solidFill>
                <a:latin typeface="Arial"/>
                <a:ea typeface="Arial"/>
                <a:cs typeface="Arial"/>
                <a:sym typeface="Arial"/>
              </a:defRPr>
            </a:lvl7pPr>
            <a:lvl8pPr lvl="7" marR="0" rtl="0" algn="ctr">
              <a:lnSpc>
                <a:spcPct val="100000"/>
              </a:lnSpc>
              <a:spcBef>
                <a:spcPts val="0"/>
              </a:spcBef>
              <a:spcAft>
                <a:spcPts val="0"/>
              </a:spcAft>
              <a:buClr>
                <a:srgbClr val="000000"/>
              </a:buClr>
              <a:buSzPts val="1400"/>
              <a:buFont typeface="Arial"/>
              <a:buNone/>
              <a:defRPr b="1" i="1" sz="8000" u="none" cap="none" strike="noStrike">
                <a:solidFill>
                  <a:srgbClr val="760000"/>
                </a:solidFill>
                <a:latin typeface="Arial"/>
                <a:ea typeface="Arial"/>
                <a:cs typeface="Arial"/>
                <a:sym typeface="Arial"/>
              </a:defRPr>
            </a:lvl8pPr>
            <a:lvl9pPr lvl="8" marR="0" rtl="0" algn="ctr">
              <a:lnSpc>
                <a:spcPct val="100000"/>
              </a:lnSpc>
              <a:spcBef>
                <a:spcPts val="0"/>
              </a:spcBef>
              <a:spcAft>
                <a:spcPts val="0"/>
              </a:spcAft>
              <a:buClr>
                <a:srgbClr val="000000"/>
              </a:buClr>
              <a:buSzPts val="1400"/>
              <a:buFont typeface="Arial"/>
              <a:buNone/>
              <a:defRPr b="1" i="1" sz="8000" u="none" cap="none" strike="noStrike">
                <a:solidFill>
                  <a:srgbClr val="760000"/>
                </a:solidFill>
                <a:latin typeface="Arial"/>
                <a:ea typeface="Arial"/>
                <a:cs typeface="Arial"/>
                <a:sym typeface="Arial"/>
              </a:defRPr>
            </a:lvl9pPr>
          </a:lstStyle>
          <a:p/>
        </p:txBody>
      </p:sp>
      <p:sp>
        <p:nvSpPr>
          <p:cNvPr id="43" name="Google Shape;43;p13"/>
          <p:cNvSpPr txBox="1"/>
          <p:nvPr>
            <p:ph idx="1" type="body"/>
          </p:nvPr>
        </p:nvSpPr>
        <p:spPr>
          <a:xfrm rot="5400000">
            <a:off x="9272474" y="1881925"/>
            <a:ext cx="25346257" cy="39503351"/>
          </a:xfrm>
          <a:prstGeom prst="rect">
            <a:avLst/>
          </a:prstGeom>
          <a:noFill/>
          <a:ln>
            <a:noFill/>
          </a:ln>
        </p:spPr>
        <p:txBody>
          <a:bodyPr anchorCtr="0" anchor="t" bIns="45700" lIns="91425" spcFirstLastPara="1" rIns="91425" wrap="square" tIns="45700">
            <a:noAutofit/>
          </a:bodyPr>
          <a:lstStyle>
            <a:lvl1pPr indent="-558800" lvl="0" marL="457200" marR="0" rtl="0" algn="l">
              <a:lnSpc>
                <a:spcPct val="100000"/>
              </a:lnSpc>
              <a:spcBef>
                <a:spcPts val="1040"/>
              </a:spcBef>
              <a:spcAft>
                <a:spcPts val="0"/>
              </a:spcAft>
              <a:buClr>
                <a:schemeClr val="dk1"/>
              </a:buClr>
              <a:buSzPts val="5200"/>
              <a:buFont typeface="Arial"/>
              <a:buChar char="•"/>
              <a:defRPr b="0" i="0" sz="5200" u="none" cap="none" strike="noStrike">
                <a:solidFill>
                  <a:schemeClr val="dk1"/>
                </a:solidFill>
                <a:latin typeface="Arial"/>
                <a:ea typeface="Arial"/>
                <a:cs typeface="Arial"/>
                <a:sym typeface="Arial"/>
              </a:defRPr>
            </a:lvl1pPr>
            <a:lvl2pPr indent="-558800" lvl="1" marL="914400" marR="0" rtl="0" algn="l">
              <a:lnSpc>
                <a:spcPct val="100000"/>
              </a:lnSpc>
              <a:spcBef>
                <a:spcPts val="1040"/>
              </a:spcBef>
              <a:spcAft>
                <a:spcPts val="0"/>
              </a:spcAft>
              <a:buClr>
                <a:schemeClr val="dk1"/>
              </a:buClr>
              <a:buSzPts val="5200"/>
              <a:buFont typeface="Arial"/>
              <a:buChar char="–"/>
              <a:defRPr b="0" i="0" sz="5200" u="none" cap="none" strike="noStrike">
                <a:solidFill>
                  <a:schemeClr val="dk1"/>
                </a:solidFill>
                <a:latin typeface="Arial"/>
                <a:ea typeface="Arial"/>
                <a:cs typeface="Arial"/>
                <a:sym typeface="Arial"/>
              </a:defRPr>
            </a:lvl2pPr>
            <a:lvl3pPr indent="-558800" lvl="2" marL="1371600" marR="0" rtl="0" algn="l">
              <a:lnSpc>
                <a:spcPct val="100000"/>
              </a:lnSpc>
              <a:spcBef>
                <a:spcPts val="1040"/>
              </a:spcBef>
              <a:spcAft>
                <a:spcPts val="0"/>
              </a:spcAft>
              <a:buClr>
                <a:schemeClr val="dk1"/>
              </a:buClr>
              <a:buSzPts val="5200"/>
              <a:buFont typeface="Arial"/>
              <a:buChar char="•"/>
              <a:defRPr b="0" i="0" sz="5200" u="none" cap="none" strike="noStrike">
                <a:solidFill>
                  <a:schemeClr val="dk1"/>
                </a:solidFill>
                <a:latin typeface="Arial"/>
                <a:ea typeface="Arial"/>
                <a:cs typeface="Arial"/>
                <a:sym typeface="Arial"/>
              </a:defRPr>
            </a:lvl3pPr>
            <a:lvl4pPr indent="-520700" lvl="3" marL="1828800" marR="0" rtl="0" algn="l">
              <a:lnSpc>
                <a:spcPct val="100000"/>
              </a:lnSpc>
              <a:spcBef>
                <a:spcPts val="920"/>
              </a:spcBef>
              <a:spcAft>
                <a:spcPts val="0"/>
              </a:spcAft>
              <a:buClr>
                <a:schemeClr val="dk1"/>
              </a:buClr>
              <a:buSzPts val="4600"/>
              <a:buFont typeface="Arial"/>
              <a:buChar char="–"/>
              <a:defRPr b="0" i="0" sz="4600" u="none" cap="none" strike="noStrike">
                <a:solidFill>
                  <a:schemeClr val="dk1"/>
                </a:solidFill>
                <a:latin typeface="Arial"/>
                <a:ea typeface="Arial"/>
                <a:cs typeface="Arial"/>
                <a:sym typeface="Arial"/>
              </a:defRPr>
            </a:lvl4pPr>
            <a:lvl5pPr indent="-520700" lvl="4" marL="2286000" marR="0" rtl="0" algn="l">
              <a:lnSpc>
                <a:spcPct val="100000"/>
              </a:lnSpc>
              <a:spcBef>
                <a:spcPts val="920"/>
              </a:spcBef>
              <a:spcAft>
                <a:spcPts val="0"/>
              </a:spcAft>
              <a:buClr>
                <a:schemeClr val="dk1"/>
              </a:buClr>
              <a:buSzPts val="4600"/>
              <a:buFont typeface="Arial"/>
              <a:buChar char="»"/>
              <a:defRPr b="0" i="0" sz="4600" u="none" cap="none" strike="noStrike">
                <a:solidFill>
                  <a:schemeClr val="dk1"/>
                </a:solidFill>
                <a:latin typeface="Arial"/>
                <a:ea typeface="Arial"/>
                <a:cs typeface="Arial"/>
                <a:sym typeface="Arial"/>
              </a:defRPr>
            </a:lvl5pPr>
            <a:lvl6pPr indent="-520700" lvl="5" marL="2743200" marR="0" rtl="0" algn="l">
              <a:lnSpc>
                <a:spcPct val="100000"/>
              </a:lnSpc>
              <a:spcBef>
                <a:spcPts val="920"/>
              </a:spcBef>
              <a:spcAft>
                <a:spcPts val="0"/>
              </a:spcAft>
              <a:buClr>
                <a:schemeClr val="dk1"/>
              </a:buClr>
              <a:buSzPts val="4600"/>
              <a:buFont typeface="Arial"/>
              <a:buChar char="»"/>
              <a:defRPr b="0" i="0" sz="4600" u="none" cap="none" strike="noStrike">
                <a:solidFill>
                  <a:schemeClr val="dk1"/>
                </a:solidFill>
                <a:latin typeface="Arial"/>
                <a:ea typeface="Arial"/>
                <a:cs typeface="Arial"/>
                <a:sym typeface="Arial"/>
              </a:defRPr>
            </a:lvl6pPr>
            <a:lvl7pPr indent="-520700" lvl="6" marL="3200400" marR="0" rtl="0" algn="l">
              <a:lnSpc>
                <a:spcPct val="100000"/>
              </a:lnSpc>
              <a:spcBef>
                <a:spcPts val="920"/>
              </a:spcBef>
              <a:spcAft>
                <a:spcPts val="0"/>
              </a:spcAft>
              <a:buClr>
                <a:schemeClr val="dk1"/>
              </a:buClr>
              <a:buSzPts val="4600"/>
              <a:buFont typeface="Arial"/>
              <a:buChar char="»"/>
              <a:defRPr b="0" i="0" sz="4600" u="none" cap="none" strike="noStrike">
                <a:solidFill>
                  <a:schemeClr val="dk1"/>
                </a:solidFill>
                <a:latin typeface="Arial"/>
                <a:ea typeface="Arial"/>
                <a:cs typeface="Arial"/>
                <a:sym typeface="Arial"/>
              </a:defRPr>
            </a:lvl7pPr>
            <a:lvl8pPr indent="-520700" lvl="7" marL="3657600" marR="0" rtl="0" algn="l">
              <a:lnSpc>
                <a:spcPct val="100000"/>
              </a:lnSpc>
              <a:spcBef>
                <a:spcPts val="920"/>
              </a:spcBef>
              <a:spcAft>
                <a:spcPts val="0"/>
              </a:spcAft>
              <a:buClr>
                <a:schemeClr val="dk1"/>
              </a:buClr>
              <a:buSzPts val="4600"/>
              <a:buFont typeface="Arial"/>
              <a:buChar char="»"/>
              <a:defRPr b="0" i="0" sz="4600" u="none" cap="none" strike="noStrike">
                <a:solidFill>
                  <a:schemeClr val="dk1"/>
                </a:solidFill>
                <a:latin typeface="Arial"/>
                <a:ea typeface="Arial"/>
                <a:cs typeface="Arial"/>
                <a:sym typeface="Arial"/>
              </a:defRPr>
            </a:lvl8pPr>
            <a:lvl9pPr indent="-520700" lvl="8" marL="4114800" marR="0" rtl="0" algn="l">
              <a:lnSpc>
                <a:spcPct val="100000"/>
              </a:lnSpc>
              <a:spcBef>
                <a:spcPts val="920"/>
              </a:spcBef>
              <a:spcAft>
                <a:spcPts val="0"/>
              </a:spcAft>
              <a:buClr>
                <a:schemeClr val="dk1"/>
              </a:buClr>
              <a:buSzPts val="4600"/>
              <a:buFont typeface="Arial"/>
              <a:buChar char="»"/>
              <a:defRPr b="0" i="0" sz="4600" u="none" cap="none" strike="noStrike">
                <a:solidFill>
                  <a:schemeClr val="dk1"/>
                </a:solidFill>
                <a:latin typeface="Arial"/>
                <a:ea typeface="Arial"/>
                <a:cs typeface="Arial"/>
                <a:sym typeface="Arial"/>
              </a:defRPr>
            </a:lvl9pPr>
          </a:lstStyl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p:cSld name="Vertical Title and Text">
    <p:spTree>
      <p:nvGrpSpPr>
        <p:cNvPr id="44" name="Shape 44"/>
        <p:cNvGrpSpPr/>
        <p:nvPr/>
      </p:nvGrpSpPr>
      <p:grpSpPr>
        <a:xfrm>
          <a:off x="0" y="0"/>
          <a:ext cx="0" cy="0"/>
          <a:chOff x="0" y="0"/>
          <a:chExt cx="0" cy="0"/>
        </a:xfrm>
      </p:grpSpPr>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p:cSld name="Title Slide">
    <p:spTree>
      <p:nvGrpSpPr>
        <p:cNvPr id="16" name="Shape 16"/>
        <p:cNvGrpSpPr/>
        <p:nvPr/>
      </p:nvGrpSpPr>
      <p:grpSpPr>
        <a:xfrm>
          <a:off x="0" y="0"/>
          <a:ext cx="0" cy="0"/>
          <a:chOff x="0" y="0"/>
          <a:chExt cx="0" cy="0"/>
        </a:xfrm>
      </p:grpSpPr>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17" name="Shape 17"/>
        <p:cNvGrpSpPr/>
        <p:nvPr/>
      </p:nvGrpSpPr>
      <p:grpSpPr>
        <a:xfrm>
          <a:off x="0" y="0"/>
          <a:ext cx="0" cy="0"/>
          <a:chOff x="0" y="0"/>
          <a:chExt cx="0" cy="0"/>
        </a:xfrm>
      </p:grpSpPr>
      <p:sp>
        <p:nvSpPr>
          <p:cNvPr id="18" name="Google Shape;18;p6"/>
          <p:cNvSpPr txBox="1"/>
          <p:nvPr>
            <p:ph type="title"/>
          </p:nvPr>
        </p:nvSpPr>
        <p:spPr>
          <a:xfrm>
            <a:off x="2193927" y="1538405"/>
            <a:ext cx="39503351" cy="6400800"/>
          </a:xfrm>
          <a:prstGeom prst="rect">
            <a:avLst/>
          </a:prstGeom>
          <a:noFill/>
          <a:ln>
            <a:noFill/>
          </a:ln>
        </p:spPr>
        <p:txBody>
          <a:bodyPr anchorCtr="0" anchor="t" bIns="45700" lIns="91425" spcFirstLastPara="1" rIns="91425" wrap="square" tIns="45700">
            <a:noAutofit/>
          </a:bodyPr>
          <a:lstStyle>
            <a:lvl1pPr lvl="0" marR="0" rtl="0" algn="ctr">
              <a:lnSpc>
                <a:spcPct val="100000"/>
              </a:lnSpc>
              <a:spcBef>
                <a:spcPts val="0"/>
              </a:spcBef>
              <a:spcAft>
                <a:spcPts val="0"/>
              </a:spcAft>
              <a:buClr>
                <a:srgbClr val="000000"/>
              </a:buClr>
              <a:buSzPts val="1400"/>
              <a:buFont typeface="Arial"/>
              <a:buNone/>
              <a:defRPr b="1" i="1" sz="8000" u="none" cap="none" strike="noStrike">
                <a:solidFill>
                  <a:srgbClr val="760000"/>
                </a:solidFill>
                <a:latin typeface="Arial"/>
                <a:ea typeface="Arial"/>
                <a:cs typeface="Arial"/>
                <a:sym typeface="Arial"/>
              </a:defRPr>
            </a:lvl1pPr>
            <a:lvl2pPr lvl="1" marR="0" rtl="0" algn="ctr">
              <a:lnSpc>
                <a:spcPct val="100000"/>
              </a:lnSpc>
              <a:spcBef>
                <a:spcPts val="0"/>
              </a:spcBef>
              <a:spcAft>
                <a:spcPts val="0"/>
              </a:spcAft>
              <a:buClr>
                <a:srgbClr val="000000"/>
              </a:buClr>
              <a:buSzPts val="1400"/>
              <a:buFont typeface="Arial"/>
              <a:buNone/>
              <a:defRPr b="1" i="1" sz="8000" u="none" cap="none" strike="noStrike">
                <a:solidFill>
                  <a:srgbClr val="760000"/>
                </a:solidFill>
                <a:latin typeface="Arial"/>
                <a:ea typeface="Arial"/>
                <a:cs typeface="Arial"/>
                <a:sym typeface="Arial"/>
              </a:defRPr>
            </a:lvl2pPr>
            <a:lvl3pPr lvl="2" marR="0" rtl="0" algn="ctr">
              <a:lnSpc>
                <a:spcPct val="100000"/>
              </a:lnSpc>
              <a:spcBef>
                <a:spcPts val="0"/>
              </a:spcBef>
              <a:spcAft>
                <a:spcPts val="0"/>
              </a:spcAft>
              <a:buClr>
                <a:srgbClr val="000000"/>
              </a:buClr>
              <a:buSzPts val="1400"/>
              <a:buFont typeface="Arial"/>
              <a:buNone/>
              <a:defRPr b="1" i="1" sz="8000" u="none" cap="none" strike="noStrike">
                <a:solidFill>
                  <a:srgbClr val="760000"/>
                </a:solidFill>
                <a:latin typeface="Arial"/>
                <a:ea typeface="Arial"/>
                <a:cs typeface="Arial"/>
                <a:sym typeface="Arial"/>
              </a:defRPr>
            </a:lvl3pPr>
            <a:lvl4pPr lvl="3" marR="0" rtl="0" algn="ctr">
              <a:lnSpc>
                <a:spcPct val="100000"/>
              </a:lnSpc>
              <a:spcBef>
                <a:spcPts val="0"/>
              </a:spcBef>
              <a:spcAft>
                <a:spcPts val="0"/>
              </a:spcAft>
              <a:buClr>
                <a:srgbClr val="000000"/>
              </a:buClr>
              <a:buSzPts val="1400"/>
              <a:buFont typeface="Arial"/>
              <a:buNone/>
              <a:defRPr b="1" i="1" sz="8000" u="none" cap="none" strike="noStrike">
                <a:solidFill>
                  <a:srgbClr val="760000"/>
                </a:solidFill>
                <a:latin typeface="Arial"/>
                <a:ea typeface="Arial"/>
                <a:cs typeface="Arial"/>
                <a:sym typeface="Arial"/>
              </a:defRPr>
            </a:lvl4pPr>
            <a:lvl5pPr lvl="4" marR="0" rtl="0" algn="ctr">
              <a:lnSpc>
                <a:spcPct val="100000"/>
              </a:lnSpc>
              <a:spcBef>
                <a:spcPts val="0"/>
              </a:spcBef>
              <a:spcAft>
                <a:spcPts val="0"/>
              </a:spcAft>
              <a:buClr>
                <a:srgbClr val="000000"/>
              </a:buClr>
              <a:buSzPts val="1400"/>
              <a:buFont typeface="Arial"/>
              <a:buNone/>
              <a:defRPr b="1" i="1" sz="8000" u="none" cap="none" strike="noStrike">
                <a:solidFill>
                  <a:srgbClr val="760000"/>
                </a:solidFill>
                <a:latin typeface="Arial"/>
                <a:ea typeface="Arial"/>
                <a:cs typeface="Arial"/>
                <a:sym typeface="Arial"/>
              </a:defRPr>
            </a:lvl5pPr>
            <a:lvl6pPr lvl="5" marR="0" rtl="0" algn="ctr">
              <a:lnSpc>
                <a:spcPct val="100000"/>
              </a:lnSpc>
              <a:spcBef>
                <a:spcPts val="0"/>
              </a:spcBef>
              <a:spcAft>
                <a:spcPts val="0"/>
              </a:spcAft>
              <a:buClr>
                <a:srgbClr val="000000"/>
              </a:buClr>
              <a:buSzPts val="1400"/>
              <a:buFont typeface="Arial"/>
              <a:buNone/>
              <a:defRPr b="1" i="1" sz="8000" u="none" cap="none" strike="noStrike">
                <a:solidFill>
                  <a:srgbClr val="760000"/>
                </a:solidFill>
                <a:latin typeface="Arial"/>
                <a:ea typeface="Arial"/>
                <a:cs typeface="Arial"/>
                <a:sym typeface="Arial"/>
              </a:defRPr>
            </a:lvl6pPr>
            <a:lvl7pPr lvl="6" marR="0" rtl="0" algn="ctr">
              <a:lnSpc>
                <a:spcPct val="100000"/>
              </a:lnSpc>
              <a:spcBef>
                <a:spcPts val="0"/>
              </a:spcBef>
              <a:spcAft>
                <a:spcPts val="0"/>
              </a:spcAft>
              <a:buClr>
                <a:srgbClr val="000000"/>
              </a:buClr>
              <a:buSzPts val="1400"/>
              <a:buFont typeface="Arial"/>
              <a:buNone/>
              <a:defRPr b="1" i="1" sz="8000" u="none" cap="none" strike="noStrike">
                <a:solidFill>
                  <a:srgbClr val="760000"/>
                </a:solidFill>
                <a:latin typeface="Arial"/>
                <a:ea typeface="Arial"/>
                <a:cs typeface="Arial"/>
                <a:sym typeface="Arial"/>
              </a:defRPr>
            </a:lvl7pPr>
            <a:lvl8pPr lvl="7" marR="0" rtl="0" algn="ctr">
              <a:lnSpc>
                <a:spcPct val="100000"/>
              </a:lnSpc>
              <a:spcBef>
                <a:spcPts val="0"/>
              </a:spcBef>
              <a:spcAft>
                <a:spcPts val="0"/>
              </a:spcAft>
              <a:buClr>
                <a:srgbClr val="000000"/>
              </a:buClr>
              <a:buSzPts val="1400"/>
              <a:buFont typeface="Arial"/>
              <a:buNone/>
              <a:defRPr b="1" i="1" sz="8000" u="none" cap="none" strike="noStrike">
                <a:solidFill>
                  <a:srgbClr val="760000"/>
                </a:solidFill>
                <a:latin typeface="Arial"/>
                <a:ea typeface="Arial"/>
                <a:cs typeface="Arial"/>
                <a:sym typeface="Arial"/>
              </a:defRPr>
            </a:lvl8pPr>
            <a:lvl9pPr lvl="8" marR="0" rtl="0" algn="ctr">
              <a:lnSpc>
                <a:spcPct val="100000"/>
              </a:lnSpc>
              <a:spcBef>
                <a:spcPts val="0"/>
              </a:spcBef>
              <a:spcAft>
                <a:spcPts val="0"/>
              </a:spcAft>
              <a:buClr>
                <a:srgbClr val="000000"/>
              </a:buClr>
              <a:buSzPts val="1400"/>
              <a:buFont typeface="Arial"/>
              <a:buNone/>
              <a:defRPr b="1" i="1" sz="8000" u="none" cap="none" strike="noStrike">
                <a:solidFill>
                  <a:srgbClr val="760000"/>
                </a:solidFill>
                <a:latin typeface="Arial"/>
                <a:ea typeface="Arial"/>
                <a:cs typeface="Arial"/>
                <a:sym typeface="Arial"/>
              </a:defRPr>
            </a:lvl9pPr>
          </a:lstStyle>
          <a:p/>
        </p:txBody>
      </p:sp>
      <p:sp>
        <p:nvSpPr>
          <p:cNvPr id="19" name="Google Shape;19;p6"/>
          <p:cNvSpPr txBox="1"/>
          <p:nvPr>
            <p:ph idx="1" type="body"/>
          </p:nvPr>
        </p:nvSpPr>
        <p:spPr>
          <a:xfrm>
            <a:off x="2193927" y="8960472"/>
            <a:ext cx="39503351" cy="25346257"/>
          </a:xfrm>
          <a:prstGeom prst="rect">
            <a:avLst/>
          </a:prstGeom>
          <a:noFill/>
          <a:ln>
            <a:noFill/>
          </a:ln>
        </p:spPr>
        <p:txBody>
          <a:bodyPr anchorCtr="0" anchor="t" bIns="45700" lIns="91425" spcFirstLastPara="1" rIns="91425" wrap="square" tIns="45700">
            <a:noAutofit/>
          </a:bodyPr>
          <a:lstStyle>
            <a:lvl1pPr indent="-558800" lvl="0" marL="457200" marR="0" rtl="0" algn="l">
              <a:lnSpc>
                <a:spcPct val="100000"/>
              </a:lnSpc>
              <a:spcBef>
                <a:spcPts val="1040"/>
              </a:spcBef>
              <a:spcAft>
                <a:spcPts val="0"/>
              </a:spcAft>
              <a:buClr>
                <a:schemeClr val="dk1"/>
              </a:buClr>
              <a:buSzPts val="5200"/>
              <a:buFont typeface="Arial"/>
              <a:buChar char="•"/>
              <a:defRPr b="0" i="0" sz="5200" u="none" cap="none" strike="noStrike">
                <a:solidFill>
                  <a:schemeClr val="dk1"/>
                </a:solidFill>
                <a:latin typeface="Arial"/>
                <a:ea typeface="Arial"/>
                <a:cs typeface="Arial"/>
                <a:sym typeface="Arial"/>
              </a:defRPr>
            </a:lvl1pPr>
            <a:lvl2pPr indent="-558800" lvl="1" marL="914400" marR="0" rtl="0" algn="l">
              <a:lnSpc>
                <a:spcPct val="100000"/>
              </a:lnSpc>
              <a:spcBef>
                <a:spcPts val="1040"/>
              </a:spcBef>
              <a:spcAft>
                <a:spcPts val="0"/>
              </a:spcAft>
              <a:buClr>
                <a:schemeClr val="dk1"/>
              </a:buClr>
              <a:buSzPts val="5200"/>
              <a:buFont typeface="Arial"/>
              <a:buChar char="–"/>
              <a:defRPr b="0" i="0" sz="5200" u="none" cap="none" strike="noStrike">
                <a:solidFill>
                  <a:schemeClr val="dk1"/>
                </a:solidFill>
                <a:latin typeface="Arial"/>
                <a:ea typeface="Arial"/>
                <a:cs typeface="Arial"/>
                <a:sym typeface="Arial"/>
              </a:defRPr>
            </a:lvl2pPr>
            <a:lvl3pPr indent="-558800" lvl="2" marL="1371600" marR="0" rtl="0" algn="l">
              <a:lnSpc>
                <a:spcPct val="100000"/>
              </a:lnSpc>
              <a:spcBef>
                <a:spcPts val="1040"/>
              </a:spcBef>
              <a:spcAft>
                <a:spcPts val="0"/>
              </a:spcAft>
              <a:buClr>
                <a:schemeClr val="dk1"/>
              </a:buClr>
              <a:buSzPts val="5200"/>
              <a:buFont typeface="Arial"/>
              <a:buChar char="•"/>
              <a:defRPr b="0" i="0" sz="5200" u="none" cap="none" strike="noStrike">
                <a:solidFill>
                  <a:schemeClr val="dk1"/>
                </a:solidFill>
                <a:latin typeface="Arial"/>
                <a:ea typeface="Arial"/>
                <a:cs typeface="Arial"/>
                <a:sym typeface="Arial"/>
              </a:defRPr>
            </a:lvl3pPr>
            <a:lvl4pPr indent="-520700" lvl="3" marL="1828800" marR="0" rtl="0" algn="l">
              <a:lnSpc>
                <a:spcPct val="100000"/>
              </a:lnSpc>
              <a:spcBef>
                <a:spcPts val="920"/>
              </a:spcBef>
              <a:spcAft>
                <a:spcPts val="0"/>
              </a:spcAft>
              <a:buClr>
                <a:schemeClr val="dk1"/>
              </a:buClr>
              <a:buSzPts val="4600"/>
              <a:buFont typeface="Arial"/>
              <a:buChar char="–"/>
              <a:defRPr b="0" i="0" sz="4600" u="none" cap="none" strike="noStrike">
                <a:solidFill>
                  <a:schemeClr val="dk1"/>
                </a:solidFill>
                <a:latin typeface="Arial"/>
                <a:ea typeface="Arial"/>
                <a:cs typeface="Arial"/>
                <a:sym typeface="Arial"/>
              </a:defRPr>
            </a:lvl4pPr>
            <a:lvl5pPr indent="-520700" lvl="4" marL="2286000" marR="0" rtl="0" algn="l">
              <a:lnSpc>
                <a:spcPct val="100000"/>
              </a:lnSpc>
              <a:spcBef>
                <a:spcPts val="920"/>
              </a:spcBef>
              <a:spcAft>
                <a:spcPts val="0"/>
              </a:spcAft>
              <a:buClr>
                <a:schemeClr val="dk1"/>
              </a:buClr>
              <a:buSzPts val="4600"/>
              <a:buFont typeface="Arial"/>
              <a:buChar char="»"/>
              <a:defRPr b="0" i="0" sz="4600" u="none" cap="none" strike="noStrike">
                <a:solidFill>
                  <a:schemeClr val="dk1"/>
                </a:solidFill>
                <a:latin typeface="Arial"/>
                <a:ea typeface="Arial"/>
                <a:cs typeface="Arial"/>
                <a:sym typeface="Arial"/>
              </a:defRPr>
            </a:lvl5pPr>
            <a:lvl6pPr indent="-520700" lvl="5" marL="2743200" marR="0" rtl="0" algn="l">
              <a:lnSpc>
                <a:spcPct val="100000"/>
              </a:lnSpc>
              <a:spcBef>
                <a:spcPts val="920"/>
              </a:spcBef>
              <a:spcAft>
                <a:spcPts val="0"/>
              </a:spcAft>
              <a:buClr>
                <a:schemeClr val="dk1"/>
              </a:buClr>
              <a:buSzPts val="4600"/>
              <a:buFont typeface="Arial"/>
              <a:buChar char="»"/>
              <a:defRPr b="0" i="0" sz="4600" u="none" cap="none" strike="noStrike">
                <a:solidFill>
                  <a:schemeClr val="dk1"/>
                </a:solidFill>
                <a:latin typeface="Arial"/>
                <a:ea typeface="Arial"/>
                <a:cs typeface="Arial"/>
                <a:sym typeface="Arial"/>
              </a:defRPr>
            </a:lvl6pPr>
            <a:lvl7pPr indent="-520700" lvl="6" marL="3200400" marR="0" rtl="0" algn="l">
              <a:lnSpc>
                <a:spcPct val="100000"/>
              </a:lnSpc>
              <a:spcBef>
                <a:spcPts val="920"/>
              </a:spcBef>
              <a:spcAft>
                <a:spcPts val="0"/>
              </a:spcAft>
              <a:buClr>
                <a:schemeClr val="dk1"/>
              </a:buClr>
              <a:buSzPts val="4600"/>
              <a:buFont typeface="Arial"/>
              <a:buChar char="»"/>
              <a:defRPr b="0" i="0" sz="4600" u="none" cap="none" strike="noStrike">
                <a:solidFill>
                  <a:schemeClr val="dk1"/>
                </a:solidFill>
                <a:latin typeface="Arial"/>
                <a:ea typeface="Arial"/>
                <a:cs typeface="Arial"/>
                <a:sym typeface="Arial"/>
              </a:defRPr>
            </a:lvl7pPr>
            <a:lvl8pPr indent="-520700" lvl="7" marL="3657600" marR="0" rtl="0" algn="l">
              <a:lnSpc>
                <a:spcPct val="100000"/>
              </a:lnSpc>
              <a:spcBef>
                <a:spcPts val="920"/>
              </a:spcBef>
              <a:spcAft>
                <a:spcPts val="0"/>
              </a:spcAft>
              <a:buClr>
                <a:schemeClr val="dk1"/>
              </a:buClr>
              <a:buSzPts val="4600"/>
              <a:buFont typeface="Arial"/>
              <a:buChar char="»"/>
              <a:defRPr b="0" i="0" sz="4600" u="none" cap="none" strike="noStrike">
                <a:solidFill>
                  <a:schemeClr val="dk1"/>
                </a:solidFill>
                <a:latin typeface="Arial"/>
                <a:ea typeface="Arial"/>
                <a:cs typeface="Arial"/>
                <a:sym typeface="Arial"/>
              </a:defRPr>
            </a:lvl8pPr>
            <a:lvl9pPr indent="-520700" lvl="8" marL="4114800" marR="0" rtl="0" algn="l">
              <a:lnSpc>
                <a:spcPct val="100000"/>
              </a:lnSpc>
              <a:spcBef>
                <a:spcPts val="920"/>
              </a:spcBef>
              <a:spcAft>
                <a:spcPts val="0"/>
              </a:spcAft>
              <a:buClr>
                <a:schemeClr val="dk1"/>
              </a:buClr>
              <a:buSzPts val="4600"/>
              <a:buFont typeface="Arial"/>
              <a:buChar char="»"/>
              <a:defRPr b="0" i="0" sz="4600" u="none" cap="none" strike="noStrike">
                <a:solidFill>
                  <a:schemeClr val="dk1"/>
                </a:solidFill>
                <a:latin typeface="Arial"/>
                <a:ea typeface="Arial"/>
                <a:cs typeface="Arial"/>
                <a:sym typeface="Arial"/>
              </a:defRPr>
            </a:lvl9pPr>
          </a:lstStyl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p:cSld name="Section Header">
    <p:spTree>
      <p:nvGrpSpPr>
        <p:cNvPr id="20" name="Shape 20"/>
        <p:cNvGrpSpPr/>
        <p:nvPr/>
      </p:nvGrpSpPr>
      <p:grpSpPr>
        <a:xfrm>
          <a:off x="0" y="0"/>
          <a:ext cx="0" cy="0"/>
          <a:chOff x="0" y="0"/>
          <a:chExt cx="0" cy="0"/>
        </a:xfrm>
      </p:grpSpPr>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21" name="Shape 21"/>
        <p:cNvGrpSpPr/>
        <p:nvPr/>
      </p:nvGrpSpPr>
      <p:grpSpPr>
        <a:xfrm>
          <a:off x="0" y="0"/>
          <a:ext cx="0" cy="0"/>
          <a:chOff x="0" y="0"/>
          <a:chExt cx="0" cy="0"/>
        </a:xfrm>
      </p:grpSpPr>
      <p:sp>
        <p:nvSpPr>
          <p:cNvPr id="22" name="Google Shape;22;p8"/>
          <p:cNvSpPr txBox="1"/>
          <p:nvPr>
            <p:ph type="title"/>
          </p:nvPr>
        </p:nvSpPr>
        <p:spPr>
          <a:xfrm>
            <a:off x="2193927" y="1538405"/>
            <a:ext cx="39503351" cy="6400800"/>
          </a:xfrm>
          <a:prstGeom prst="rect">
            <a:avLst/>
          </a:prstGeom>
          <a:noFill/>
          <a:ln>
            <a:noFill/>
          </a:ln>
        </p:spPr>
        <p:txBody>
          <a:bodyPr anchorCtr="0" anchor="t" bIns="45700" lIns="91425" spcFirstLastPara="1" rIns="91425" wrap="square" tIns="45700">
            <a:noAutofit/>
          </a:bodyPr>
          <a:lstStyle>
            <a:lvl1pPr lvl="0" marR="0" rtl="0" algn="ctr">
              <a:lnSpc>
                <a:spcPct val="100000"/>
              </a:lnSpc>
              <a:spcBef>
                <a:spcPts val="0"/>
              </a:spcBef>
              <a:spcAft>
                <a:spcPts val="0"/>
              </a:spcAft>
              <a:buClr>
                <a:srgbClr val="000000"/>
              </a:buClr>
              <a:buSzPts val="1400"/>
              <a:buFont typeface="Arial"/>
              <a:buNone/>
              <a:defRPr b="1" i="1" sz="8000" u="none" cap="none" strike="noStrike">
                <a:solidFill>
                  <a:srgbClr val="760000"/>
                </a:solidFill>
                <a:latin typeface="Arial"/>
                <a:ea typeface="Arial"/>
                <a:cs typeface="Arial"/>
                <a:sym typeface="Arial"/>
              </a:defRPr>
            </a:lvl1pPr>
            <a:lvl2pPr lvl="1" marR="0" rtl="0" algn="ctr">
              <a:lnSpc>
                <a:spcPct val="100000"/>
              </a:lnSpc>
              <a:spcBef>
                <a:spcPts val="0"/>
              </a:spcBef>
              <a:spcAft>
                <a:spcPts val="0"/>
              </a:spcAft>
              <a:buClr>
                <a:srgbClr val="000000"/>
              </a:buClr>
              <a:buSzPts val="1400"/>
              <a:buFont typeface="Arial"/>
              <a:buNone/>
              <a:defRPr b="1" i="1" sz="8000" u="none" cap="none" strike="noStrike">
                <a:solidFill>
                  <a:srgbClr val="760000"/>
                </a:solidFill>
                <a:latin typeface="Arial"/>
                <a:ea typeface="Arial"/>
                <a:cs typeface="Arial"/>
                <a:sym typeface="Arial"/>
              </a:defRPr>
            </a:lvl2pPr>
            <a:lvl3pPr lvl="2" marR="0" rtl="0" algn="ctr">
              <a:lnSpc>
                <a:spcPct val="100000"/>
              </a:lnSpc>
              <a:spcBef>
                <a:spcPts val="0"/>
              </a:spcBef>
              <a:spcAft>
                <a:spcPts val="0"/>
              </a:spcAft>
              <a:buClr>
                <a:srgbClr val="000000"/>
              </a:buClr>
              <a:buSzPts val="1400"/>
              <a:buFont typeface="Arial"/>
              <a:buNone/>
              <a:defRPr b="1" i="1" sz="8000" u="none" cap="none" strike="noStrike">
                <a:solidFill>
                  <a:srgbClr val="760000"/>
                </a:solidFill>
                <a:latin typeface="Arial"/>
                <a:ea typeface="Arial"/>
                <a:cs typeface="Arial"/>
                <a:sym typeface="Arial"/>
              </a:defRPr>
            </a:lvl3pPr>
            <a:lvl4pPr lvl="3" marR="0" rtl="0" algn="ctr">
              <a:lnSpc>
                <a:spcPct val="100000"/>
              </a:lnSpc>
              <a:spcBef>
                <a:spcPts val="0"/>
              </a:spcBef>
              <a:spcAft>
                <a:spcPts val="0"/>
              </a:spcAft>
              <a:buClr>
                <a:srgbClr val="000000"/>
              </a:buClr>
              <a:buSzPts val="1400"/>
              <a:buFont typeface="Arial"/>
              <a:buNone/>
              <a:defRPr b="1" i="1" sz="8000" u="none" cap="none" strike="noStrike">
                <a:solidFill>
                  <a:srgbClr val="760000"/>
                </a:solidFill>
                <a:latin typeface="Arial"/>
                <a:ea typeface="Arial"/>
                <a:cs typeface="Arial"/>
                <a:sym typeface="Arial"/>
              </a:defRPr>
            </a:lvl4pPr>
            <a:lvl5pPr lvl="4" marR="0" rtl="0" algn="ctr">
              <a:lnSpc>
                <a:spcPct val="100000"/>
              </a:lnSpc>
              <a:spcBef>
                <a:spcPts val="0"/>
              </a:spcBef>
              <a:spcAft>
                <a:spcPts val="0"/>
              </a:spcAft>
              <a:buClr>
                <a:srgbClr val="000000"/>
              </a:buClr>
              <a:buSzPts val="1400"/>
              <a:buFont typeface="Arial"/>
              <a:buNone/>
              <a:defRPr b="1" i="1" sz="8000" u="none" cap="none" strike="noStrike">
                <a:solidFill>
                  <a:srgbClr val="760000"/>
                </a:solidFill>
                <a:latin typeface="Arial"/>
                <a:ea typeface="Arial"/>
                <a:cs typeface="Arial"/>
                <a:sym typeface="Arial"/>
              </a:defRPr>
            </a:lvl5pPr>
            <a:lvl6pPr lvl="5" marR="0" rtl="0" algn="ctr">
              <a:lnSpc>
                <a:spcPct val="100000"/>
              </a:lnSpc>
              <a:spcBef>
                <a:spcPts val="0"/>
              </a:spcBef>
              <a:spcAft>
                <a:spcPts val="0"/>
              </a:spcAft>
              <a:buClr>
                <a:srgbClr val="000000"/>
              </a:buClr>
              <a:buSzPts val="1400"/>
              <a:buFont typeface="Arial"/>
              <a:buNone/>
              <a:defRPr b="1" i="1" sz="8000" u="none" cap="none" strike="noStrike">
                <a:solidFill>
                  <a:srgbClr val="760000"/>
                </a:solidFill>
                <a:latin typeface="Arial"/>
                <a:ea typeface="Arial"/>
                <a:cs typeface="Arial"/>
                <a:sym typeface="Arial"/>
              </a:defRPr>
            </a:lvl6pPr>
            <a:lvl7pPr lvl="6" marR="0" rtl="0" algn="ctr">
              <a:lnSpc>
                <a:spcPct val="100000"/>
              </a:lnSpc>
              <a:spcBef>
                <a:spcPts val="0"/>
              </a:spcBef>
              <a:spcAft>
                <a:spcPts val="0"/>
              </a:spcAft>
              <a:buClr>
                <a:srgbClr val="000000"/>
              </a:buClr>
              <a:buSzPts val="1400"/>
              <a:buFont typeface="Arial"/>
              <a:buNone/>
              <a:defRPr b="1" i="1" sz="8000" u="none" cap="none" strike="noStrike">
                <a:solidFill>
                  <a:srgbClr val="760000"/>
                </a:solidFill>
                <a:latin typeface="Arial"/>
                <a:ea typeface="Arial"/>
                <a:cs typeface="Arial"/>
                <a:sym typeface="Arial"/>
              </a:defRPr>
            </a:lvl7pPr>
            <a:lvl8pPr lvl="7" marR="0" rtl="0" algn="ctr">
              <a:lnSpc>
                <a:spcPct val="100000"/>
              </a:lnSpc>
              <a:spcBef>
                <a:spcPts val="0"/>
              </a:spcBef>
              <a:spcAft>
                <a:spcPts val="0"/>
              </a:spcAft>
              <a:buClr>
                <a:srgbClr val="000000"/>
              </a:buClr>
              <a:buSzPts val="1400"/>
              <a:buFont typeface="Arial"/>
              <a:buNone/>
              <a:defRPr b="1" i="1" sz="8000" u="none" cap="none" strike="noStrike">
                <a:solidFill>
                  <a:srgbClr val="760000"/>
                </a:solidFill>
                <a:latin typeface="Arial"/>
                <a:ea typeface="Arial"/>
                <a:cs typeface="Arial"/>
                <a:sym typeface="Arial"/>
              </a:defRPr>
            </a:lvl8pPr>
            <a:lvl9pPr lvl="8" marR="0" rtl="0" algn="ctr">
              <a:lnSpc>
                <a:spcPct val="100000"/>
              </a:lnSpc>
              <a:spcBef>
                <a:spcPts val="0"/>
              </a:spcBef>
              <a:spcAft>
                <a:spcPts val="0"/>
              </a:spcAft>
              <a:buClr>
                <a:srgbClr val="000000"/>
              </a:buClr>
              <a:buSzPts val="1400"/>
              <a:buFont typeface="Arial"/>
              <a:buNone/>
              <a:defRPr b="1" i="1" sz="8000" u="none" cap="none" strike="noStrike">
                <a:solidFill>
                  <a:srgbClr val="760000"/>
                </a:solidFill>
                <a:latin typeface="Arial"/>
                <a:ea typeface="Arial"/>
                <a:cs typeface="Arial"/>
                <a:sym typeface="Arial"/>
              </a:defRPr>
            </a:lvl9pPr>
          </a:lstStyle>
          <a:p/>
        </p:txBody>
      </p:sp>
      <p:sp>
        <p:nvSpPr>
          <p:cNvPr id="23" name="Google Shape;23;p8"/>
          <p:cNvSpPr txBox="1"/>
          <p:nvPr>
            <p:ph idx="1" type="body"/>
          </p:nvPr>
        </p:nvSpPr>
        <p:spPr>
          <a:xfrm>
            <a:off x="2193927" y="8960472"/>
            <a:ext cx="19599275" cy="25346257"/>
          </a:xfrm>
          <a:prstGeom prst="rect">
            <a:avLst/>
          </a:prstGeom>
          <a:noFill/>
          <a:ln>
            <a:noFill/>
          </a:ln>
        </p:spPr>
        <p:txBody>
          <a:bodyPr anchorCtr="0" anchor="t" bIns="45700" lIns="91425" spcFirstLastPara="1" rIns="91425" wrap="square" tIns="45700">
            <a:noAutofit/>
          </a:bodyPr>
          <a:lstStyle>
            <a:lvl1pPr indent="-584200" lvl="0" marL="457200" marR="0" rtl="0" algn="l">
              <a:lnSpc>
                <a:spcPct val="100000"/>
              </a:lnSpc>
              <a:spcBef>
                <a:spcPts val="1120"/>
              </a:spcBef>
              <a:spcAft>
                <a:spcPts val="0"/>
              </a:spcAft>
              <a:buClr>
                <a:schemeClr val="dk1"/>
              </a:buClr>
              <a:buSzPts val="5600"/>
              <a:buFont typeface="Arial"/>
              <a:buChar char="•"/>
              <a:defRPr b="0" i="0" sz="5600" u="none" cap="none" strike="noStrike">
                <a:solidFill>
                  <a:schemeClr val="dk1"/>
                </a:solidFill>
                <a:latin typeface="Arial"/>
                <a:ea typeface="Arial"/>
                <a:cs typeface="Arial"/>
                <a:sym typeface="Arial"/>
              </a:defRPr>
            </a:lvl1pPr>
            <a:lvl2pPr indent="-533400" lvl="1" marL="914400" marR="0" rtl="0" algn="l">
              <a:lnSpc>
                <a:spcPct val="100000"/>
              </a:lnSpc>
              <a:spcBef>
                <a:spcPts val="960"/>
              </a:spcBef>
              <a:spcAft>
                <a:spcPts val="0"/>
              </a:spcAft>
              <a:buClr>
                <a:schemeClr val="dk1"/>
              </a:buClr>
              <a:buSzPts val="4800"/>
              <a:buFont typeface="Arial"/>
              <a:buChar char="–"/>
              <a:defRPr b="0" i="0" sz="4800" u="none" cap="none" strike="noStrike">
                <a:solidFill>
                  <a:schemeClr val="dk1"/>
                </a:solidFill>
                <a:latin typeface="Arial"/>
                <a:ea typeface="Arial"/>
                <a:cs typeface="Arial"/>
                <a:sym typeface="Arial"/>
              </a:defRPr>
            </a:lvl2pPr>
            <a:lvl3pPr indent="-482600" lvl="2" marL="1371600" marR="0" rtl="0" algn="l">
              <a:lnSpc>
                <a:spcPct val="100000"/>
              </a:lnSpc>
              <a:spcBef>
                <a:spcPts val="800"/>
              </a:spcBef>
              <a:spcAft>
                <a:spcPts val="0"/>
              </a:spcAft>
              <a:buClr>
                <a:schemeClr val="dk1"/>
              </a:buClr>
              <a:buSzPts val="4000"/>
              <a:buFont typeface="Arial"/>
              <a:buChar char="•"/>
              <a:defRPr b="0" i="0" sz="4000" u="none" cap="none" strike="noStrike">
                <a:solidFill>
                  <a:schemeClr val="dk1"/>
                </a:solidFill>
                <a:latin typeface="Arial"/>
                <a:ea typeface="Arial"/>
                <a:cs typeface="Arial"/>
                <a:sym typeface="Arial"/>
              </a:defRPr>
            </a:lvl3pPr>
            <a:lvl4pPr indent="-457200" lvl="3" marL="1828800" marR="0" rtl="0" algn="l">
              <a:lnSpc>
                <a:spcPct val="100000"/>
              </a:lnSpc>
              <a:spcBef>
                <a:spcPts val="720"/>
              </a:spcBef>
              <a:spcAft>
                <a:spcPts val="0"/>
              </a:spcAft>
              <a:buClr>
                <a:schemeClr val="dk1"/>
              </a:buClr>
              <a:buSzPts val="3600"/>
              <a:buFont typeface="Arial"/>
              <a:buChar char="–"/>
              <a:defRPr b="0" i="0" sz="3600" u="none" cap="none" strike="noStrike">
                <a:solidFill>
                  <a:schemeClr val="dk1"/>
                </a:solidFill>
                <a:latin typeface="Arial"/>
                <a:ea typeface="Arial"/>
                <a:cs typeface="Arial"/>
                <a:sym typeface="Arial"/>
              </a:defRPr>
            </a:lvl4pPr>
            <a:lvl5pPr indent="-457200" lvl="4" marL="2286000" marR="0" rtl="0" algn="l">
              <a:lnSpc>
                <a:spcPct val="100000"/>
              </a:lnSpc>
              <a:spcBef>
                <a:spcPts val="720"/>
              </a:spcBef>
              <a:spcAft>
                <a:spcPts val="0"/>
              </a:spcAft>
              <a:buClr>
                <a:schemeClr val="dk1"/>
              </a:buClr>
              <a:buSzPts val="3600"/>
              <a:buFont typeface="Arial"/>
              <a:buChar char="»"/>
              <a:defRPr b="0" i="0" sz="3600" u="none" cap="none" strike="noStrike">
                <a:solidFill>
                  <a:schemeClr val="dk1"/>
                </a:solidFill>
                <a:latin typeface="Arial"/>
                <a:ea typeface="Arial"/>
                <a:cs typeface="Arial"/>
                <a:sym typeface="Arial"/>
              </a:defRPr>
            </a:lvl5pPr>
            <a:lvl6pPr indent="-457200" lvl="5" marL="2743200" marR="0" rtl="0" algn="l">
              <a:lnSpc>
                <a:spcPct val="100000"/>
              </a:lnSpc>
              <a:spcBef>
                <a:spcPts val="720"/>
              </a:spcBef>
              <a:spcAft>
                <a:spcPts val="0"/>
              </a:spcAft>
              <a:buClr>
                <a:schemeClr val="dk1"/>
              </a:buClr>
              <a:buSzPts val="3600"/>
              <a:buFont typeface="Arial"/>
              <a:buChar char="»"/>
              <a:defRPr b="0" i="0" sz="3600" u="none" cap="none" strike="noStrike">
                <a:solidFill>
                  <a:schemeClr val="dk1"/>
                </a:solidFill>
                <a:latin typeface="Arial"/>
                <a:ea typeface="Arial"/>
                <a:cs typeface="Arial"/>
                <a:sym typeface="Arial"/>
              </a:defRPr>
            </a:lvl6pPr>
            <a:lvl7pPr indent="-457200" lvl="6" marL="3200400" marR="0" rtl="0" algn="l">
              <a:lnSpc>
                <a:spcPct val="100000"/>
              </a:lnSpc>
              <a:spcBef>
                <a:spcPts val="720"/>
              </a:spcBef>
              <a:spcAft>
                <a:spcPts val="0"/>
              </a:spcAft>
              <a:buClr>
                <a:schemeClr val="dk1"/>
              </a:buClr>
              <a:buSzPts val="3600"/>
              <a:buFont typeface="Arial"/>
              <a:buChar char="»"/>
              <a:defRPr b="0" i="0" sz="3600" u="none" cap="none" strike="noStrike">
                <a:solidFill>
                  <a:schemeClr val="dk1"/>
                </a:solidFill>
                <a:latin typeface="Arial"/>
                <a:ea typeface="Arial"/>
                <a:cs typeface="Arial"/>
                <a:sym typeface="Arial"/>
              </a:defRPr>
            </a:lvl7pPr>
            <a:lvl8pPr indent="-457200" lvl="7" marL="3657600" marR="0" rtl="0" algn="l">
              <a:lnSpc>
                <a:spcPct val="100000"/>
              </a:lnSpc>
              <a:spcBef>
                <a:spcPts val="720"/>
              </a:spcBef>
              <a:spcAft>
                <a:spcPts val="0"/>
              </a:spcAft>
              <a:buClr>
                <a:schemeClr val="dk1"/>
              </a:buClr>
              <a:buSzPts val="3600"/>
              <a:buFont typeface="Arial"/>
              <a:buChar char="»"/>
              <a:defRPr b="0" i="0" sz="3600" u="none" cap="none" strike="noStrike">
                <a:solidFill>
                  <a:schemeClr val="dk1"/>
                </a:solidFill>
                <a:latin typeface="Arial"/>
                <a:ea typeface="Arial"/>
                <a:cs typeface="Arial"/>
                <a:sym typeface="Arial"/>
              </a:defRPr>
            </a:lvl8pPr>
            <a:lvl9pPr indent="-457200" lvl="8" marL="4114800" marR="0" rtl="0" algn="l">
              <a:lnSpc>
                <a:spcPct val="100000"/>
              </a:lnSpc>
              <a:spcBef>
                <a:spcPts val="720"/>
              </a:spcBef>
              <a:spcAft>
                <a:spcPts val="0"/>
              </a:spcAft>
              <a:buClr>
                <a:schemeClr val="dk1"/>
              </a:buClr>
              <a:buSzPts val="3600"/>
              <a:buFont typeface="Arial"/>
              <a:buChar char="»"/>
              <a:defRPr b="0" i="0" sz="3600" u="none" cap="none" strike="noStrike">
                <a:solidFill>
                  <a:schemeClr val="dk1"/>
                </a:solidFill>
                <a:latin typeface="Arial"/>
                <a:ea typeface="Arial"/>
                <a:cs typeface="Arial"/>
                <a:sym typeface="Arial"/>
              </a:defRPr>
            </a:lvl9pPr>
          </a:lstStyle>
          <a:p/>
        </p:txBody>
      </p:sp>
      <p:sp>
        <p:nvSpPr>
          <p:cNvPr id="24" name="Google Shape;24;p8"/>
          <p:cNvSpPr txBox="1"/>
          <p:nvPr>
            <p:ph idx="2" type="body"/>
          </p:nvPr>
        </p:nvSpPr>
        <p:spPr>
          <a:xfrm>
            <a:off x="22098000" y="8960472"/>
            <a:ext cx="19599276" cy="25346257"/>
          </a:xfrm>
          <a:prstGeom prst="rect">
            <a:avLst/>
          </a:prstGeom>
          <a:noFill/>
          <a:ln>
            <a:noFill/>
          </a:ln>
        </p:spPr>
        <p:txBody>
          <a:bodyPr anchorCtr="0" anchor="t" bIns="45700" lIns="91425" spcFirstLastPara="1" rIns="91425" wrap="square" tIns="45700">
            <a:noAutofit/>
          </a:bodyPr>
          <a:lstStyle>
            <a:lvl1pPr indent="-584200" lvl="0" marL="457200" marR="0" rtl="0" algn="l">
              <a:lnSpc>
                <a:spcPct val="100000"/>
              </a:lnSpc>
              <a:spcBef>
                <a:spcPts val="1120"/>
              </a:spcBef>
              <a:spcAft>
                <a:spcPts val="0"/>
              </a:spcAft>
              <a:buClr>
                <a:schemeClr val="dk1"/>
              </a:buClr>
              <a:buSzPts val="5600"/>
              <a:buFont typeface="Arial"/>
              <a:buChar char="•"/>
              <a:defRPr b="0" i="0" sz="5600" u="none" cap="none" strike="noStrike">
                <a:solidFill>
                  <a:schemeClr val="dk1"/>
                </a:solidFill>
                <a:latin typeface="Arial"/>
                <a:ea typeface="Arial"/>
                <a:cs typeface="Arial"/>
                <a:sym typeface="Arial"/>
              </a:defRPr>
            </a:lvl1pPr>
            <a:lvl2pPr indent="-533400" lvl="1" marL="914400" marR="0" rtl="0" algn="l">
              <a:lnSpc>
                <a:spcPct val="100000"/>
              </a:lnSpc>
              <a:spcBef>
                <a:spcPts val="960"/>
              </a:spcBef>
              <a:spcAft>
                <a:spcPts val="0"/>
              </a:spcAft>
              <a:buClr>
                <a:schemeClr val="dk1"/>
              </a:buClr>
              <a:buSzPts val="4800"/>
              <a:buFont typeface="Arial"/>
              <a:buChar char="–"/>
              <a:defRPr b="0" i="0" sz="4800" u="none" cap="none" strike="noStrike">
                <a:solidFill>
                  <a:schemeClr val="dk1"/>
                </a:solidFill>
                <a:latin typeface="Arial"/>
                <a:ea typeface="Arial"/>
                <a:cs typeface="Arial"/>
                <a:sym typeface="Arial"/>
              </a:defRPr>
            </a:lvl2pPr>
            <a:lvl3pPr indent="-482600" lvl="2" marL="1371600" marR="0" rtl="0" algn="l">
              <a:lnSpc>
                <a:spcPct val="100000"/>
              </a:lnSpc>
              <a:spcBef>
                <a:spcPts val="800"/>
              </a:spcBef>
              <a:spcAft>
                <a:spcPts val="0"/>
              </a:spcAft>
              <a:buClr>
                <a:schemeClr val="dk1"/>
              </a:buClr>
              <a:buSzPts val="4000"/>
              <a:buFont typeface="Arial"/>
              <a:buChar char="•"/>
              <a:defRPr b="0" i="0" sz="4000" u="none" cap="none" strike="noStrike">
                <a:solidFill>
                  <a:schemeClr val="dk1"/>
                </a:solidFill>
                <a:latin typeface="Arial"/>
                <a:ea typeface="Arial"/>
                <a:cs typeface="Arial"/>
                <a:sym typeface="Arial"/>
              </a:defRPr>
            </a:lvl3pPr>
            <a:lvl4pPr indent="-457200" lvl="3" marL="1828800" marR="0" rtl="0" algn="l">
              <a:lnSpc>
                <a:spcPct val="100000"/>
              </a:lnSpc>
              <a:spcBef>
                <a:spcPts val="720"/>
              </a:spcBef>
              <a:spcAft>
                <a:spcPts val="0"/>
              </a:spcAft>
              <a:buClr>
                <a:schemeClr val="dk1"/>
              </a:buClr>
              <a:buSzPts val="3600"/>
              <a:buFont typeface="Arial"/>
              <a:buChar char="–"/>
              <a:defRPr b="0" i="0" sz="3600" u="none" cap="none" strike="noStrike">
                <a:solidFill>
                  <a:schemeClr val="dk1"/>
                </a:solidFill>
                <a:latin typeface="Arial"/>
                <a:ea typeface="Arial"/>
                <a:cs typeface="Arial"/>
                <a:sym typeface="Arial"/>
              </a:defRPr>
            </a:lvl4pPr>
            <a:lvl5pPr indent="-457200" lvl="4" marL="2286000" marR="0" rtl="0" algn="l">
              <a:lnSpc>
                <a:spcPct val="100000"/>
              </a:lnSpc>
              <a:spcBef>
                <a:spcPts val="720"/>
              </a:spcBef>
              <a:spcAft>
                <a:spcPts val="0"/>
              </a:spcAft>
              <a:buClr>
                <a:schemeClr val="dk1"/>
              </a:buClr>
              <a:buSzPts val="3600"/>
              <a:buFont typeface="Arial"/>
              <a:buChar char="»"/>
              <a:defRPr b="0" i="0" sz="3600" u="none" cap="none" strike="noStrike">
                <a:solidFill>
                  <a:schemeClr val="dk1"/>
                </a:solidFill>
                <a:latin typeface="Arial"/>
                <a:ea typeface="Arial"/>
                <a:cs typeface="Arial"/>
                <a:sym typeface="Arial"/>
              </a:defRPr>
            </a:lvl5pPr>
            <a:lvl6pPr indent="-457200" lvl="5" marL="2743200" marR="0" rtl="0" algn="l">
              <a:lnSpc>
                <a:spcPct val="100000"/>
              </a:lnSpc>
              <a:spcBef>
                <a:spcPts val="720"/>
              </a:spcBef>
              <a:spcAft>
                <a:spcPts val="0"/>
              </a:spcAft>
              <a:buClr>
                <a:schemeClr val="dk1"/>
              </a:buClr>
              <a:buSzPts val="3600"/>
              <a:buFont typeface="Arial"/>
              <a:buChar char="»"/>
              <a:defRPr b="0" i="0" sz="3600" u="none" cap="none" strike="noStrike">
                <a:solidFill>
                  <a:schemeClr val="dk1"/>
                </a:solidFill>
                <a:latin typeface="Arial"/>
                <a:ea typeface="Arial"/>
                <a:cs typeface="Arial"/>
                <a:sym typeface="Arial"/>
              </a:defRPr>
            </a:lvl6pPr>
            <a:lvl7pPr indent="-457200" lvl="6" marL="3200400" marR="0" rtl="0" algn="l">
              <a:lnSpc>
                <a:spcPct val="100000"/>
              </a:lnSpc>
              <a:spcBef>
                <a:spcPts val="720"/>
              </a:spcBef>
              <a:spcAft>
                <a:spcPts val="0"/>
              </a:spcAft>
              <a:buClr>
                <a:schemeClr val="dk1"/>
              </a:buClr>
              <a:buSzPts val="3600"/>
              <a:buFont typeface="Arial"/>
              <a:buChar char="»"/>
              <a:defRPr b="0" i="0" sz="3600" u="none" cap="none" strike="noStrike">
                <a:solidFill>
                  <a:schemeClr val="dk1"/>
                </a:solidFill>
                <a:latin typeface="Arial"/>
                <a:ea typeface="Arial"/>
                <a:cs typeface="Arial"/>
                <a:sym typeface="Arial"/>
              </a:defRPr>
            </a:lvl7pPr>
            <a:lvl8pPr indent="-457200" lvl="7" marL="3657600" marR="0" rtl="0" algn="l">
              <a:lnSpc>
                <a:spcPct val="100000"/>
              </a:lnSpc>
              <a:spcBef>
                <a:spcPts val="720"/>
              </a:spcBef>
              <a:spcAft>
                <a:spcPts val="0"/>
              </a:spcAft>
              <a:buClr>
                <a:schemeClr val="dk1"/>
              </a:buClr>
              <a:buSzPts val="3600"/>
              <a:buFont typeface="Arial"/>
              <a:buChar char="»"/>
              <a:defRPr b="0" i="0" sz="3600" u="none" cap="none" strike="noStrike">
                <a:solidFill>
                  <a:schemeClr val="dk1"/>
                </a:solidFill>
                <a:latin typeface="Arial"/>
                <a:ea typeface="Arial"/>
                <a:cs typeface="Arial"/>
                <a:sym typeface="Arial"/>
              </a:defRPr>
            </a:lvl8pPr>
            <a:lvl9pPr indent="-457200" lvl="8" marL="4114800" marR="0" rtl="0" algn="l">
              <a:lnSpc>
                <a:spcPct val="100000"/>
              </a:lnSpc>
              <a:spcBef>
                <a:spcPts val="720"/>
              </a:spcBef>
              <a:spcAft>
                <a:spcPts val="0"/>
              </a:spcAft>
              <a:buClr>
                <a:schemeClr val="dk1"/>
              </a:buClr>
              <a:buSzPts val="3600"/>
              <a:buFont typeface="Arial"/>
              <a:buChar char="»"/>
              <a:defRPr b="0" i="0" sz="3600" u="none" cap="none" strike="noStrike">
                <a:solidFill>
                  <a:schemeClr val="dk1"/>
                </a:solidFill>
                <a:latin typeface="Arial"/>
                <a:ea typeface="Arial"/>
                <a:cs typeface="Arial"/>
                <a:sym typeface="Arial"/>
              </a:defRPr>
            </a:lvl9pPr>
          </a:lstStyl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25" name="Shape 25"/>
        <p:cNvGrpSpPr/>
        <p:nvPr/>
      </p:nvGrpSpPr>
      <p:grpSpPr>
        <a:xfrm>
          <a:off x="0" y="0"/>
          <a:ext cx="0" cy="0"/>
          <a:chOff x="0" y="0"/>
          <a:chExt cx="0" cy="0"/>
        </a:xfrm>
      </p:grpSpPr>
      <p:sp>
        <p:nvSpPr>
          <p:cNvPr id="26" name="Google Shape;26;p9"/>
          <p:cNvSpPr txBox="1"/>
          <p:nvPr>
            <p:ph type="title"/>
          </p:nvPr>
        </p:nvSpPr>
        <p:spPr>
          <a:xfrm>
            <a:off x="2193927" y="1538405"/>
            <a:ext cx="39503351" cy="6400800"/>
          </a:xfrm>
          <a:prstGeom prst="rect">
            <a:avLst/>
          </a:prstGeom>
          <a:noFill/>
          <a:ln>
            <a:noFill/>
          </a:ln>
        </p:spPr>
        <p:txBody>
          <a:bodyPr anchorCtr="0" anchor="t" bIns="45700" lIns="91425" spcFirstLastPara="1" rIns="91425" wrap="square" tIns="45700">
            <a:noAutofit/>
          </a:bodyPr>
          <a:lstStyle>
            <a:lvl1pPr lvl="0" marR="0" rtl="0" algn="ctr">
              <a:lnSpc>
                <a:spcPct val="100000"/>
              </a:lnSpc>
              <a:spcBef>
                <a:spcPts val="0"/>
              </a:spcBef>
              <a:spcAft>
                <a:spcPts val="0"/>
              </a:spcAft>
              <a:buClr>
                <a:srgbClr val="000000"/>
              </a:buClr>
              <a:buSzPts val="1400"/>
              <a:buFont typeface="Arial"/>
              <a:buNone/>
              <a:defRPr b="1" i="1" sz="8000" u="none" cap="none" strike="noStrike">
                <a:solidFill>
                  <a:srgbClr val="760000"/>
                </a:solidFill>
                <a:latin typeface="Arial"/>
                <a:ea typeface="Arial"/>
                <a:cs typeface="Arial"/>
                <a:sym typeface="Arial"/>
              </a:defRPr>
            </a:lvl1pPr>
            <a:lvl2pPr lvl="1" marR="0" rtl="0" algn="ctr">
              <a:lnSpc>
                <a:spcPct val="100000"/>
              </a:lnSpc>
              <a:spcBef>
                <a:spcPts val="0"/>
              </a:spcBef>
              <a:spcAft>
                <a:spcPts val="0"/>
              </a:spcAft>
              <a:buClr>
                <a:srgbClr val="000000"/>
              </a:buClr>
              <a:buSzPts val="1400"/>
              <a:buFont typeface="Arial"/>
              <a:buNone/>
              <a:defRPr b="1" i="1" sz="8000" u="none" cap="none" strike="noStrike">
                <a:solidFill>
                  <a:srgbClr val="760000"/>
                </a:solidFill>
                <a:latin typeface="Arial"/>
                <a:ea typeface="Arial"/>
                <a:cs typeface="Arial"/>
                <a:sym typeface="Arial"/>
              </a:defRPr>
            </a:lvl2pPr>
            <a:lvl3pPr lvl="2" marR="0" rtl="0" algn="ctr">
              <a:lnSpc>
                <a:spcPct val="100000"/>
              </a:lnSpc>
              <a:spcBef>
                <a:spcPts val="0"/>
              </a:spcBef>
              <a:spcAft>
                <a:spcPts val="0"/>
              </a:spcAft>
              <a:buClr>
                <a:srgbClr val="000000"/>
              </a:buClr>
              <a:buSzPts val="1400"/>
              <a:buFont typeface="Arial"/>
              <a:buNone/>
              <a:defRPr b="1" i="1" sz="8000" u="none" cap="none" strike="noStrike">
                <a:solidFill>
                  <a:srgbClr val="760000"/>
                </a:solidFill>
                <a:latin typeface="Arial"/>
                <a:ea typeface="Arial"/>
                <a:cs typeface="Arial"/>
                <a:sym typeface="Arial"/>
              </a:defRPr>
            </a:lvl3pPr>
            <a:lvl4pPr lvl="3" marR="0" rtl="0" algn="ctr">
              <a:lnSpc>
                <a:spcPct val="100000"/>
              </a:lnSpc>
              <a:spcBef>
                <a:spcPts val="0"/>
              </a:spcBef>
              <a:spcAft>
                <a:spcPts val="0"/>
              </a:spcAft>
              <a:buClr>
                <a:srgbClr val="000000"/>
              </a:buClr>
              <a:buSzPts val="1400"/>
              <a:buFont typeface="Arial"/>
              <a:buNone/>
              <a:defRPr b="1" i="1" sz="8000" u="none" cap="none" strike="noStrike">
                <a:solidFill>
                  <a:srgbClr val="760000"/>
                </a:solidFill>
                <a:latin typeface="Arial"/>
                <a:ea typeface="Arial"/>
                <a:cs typeface="Arial"/>
                <a:sym typeface="Arial"/>
              </a:defRPr>
            </a:lvl4pPr>
            <a:lvl5pPr lvl="4" marR="0" rtl="0" algn="ctr">
              <a:lnSpc>
                <a:spcPct val="100000"/>
              </a:lnSpc>
              <a:spcBef>
                <a:spcPts val="0"/>
              </a:spcBef>
              <a:spcAft>
                <a:spcPts val="0"/>
              </a:spcAft>
              <a:buClr>
                <a:srgbClr val="000000"/>
              </a:buClr>
              <a:buSzPts val="1400"/>
              <a:buFont typeface="Arial"/>
              <a:buNone/>
              <a:defRPr b="1" i="1" sz="8000" u="none" cap="none" strike="noStrike">
                <a:solidFill>
                  <a:srgbClr val="760000"/>
                </a:solidFill>
                <a:latin typeface="Arial"/>
                <a:ea typeface="Arial"/>
                <a:cs typeface="Arial"/>
                <a:sym typeface="Arial"/>
              </a:defRPr>
            </a:lvl5pPr>
            <a:lvl6pPr lvl="5" marR="0" rtl="0" algn="ctr">
              <a:lnSpc>
                <a:spcPct val="100000"/>
              </a:lnSpc>
              <a:spcBef>
                <a:spcPts val="0"/>
              </a:spcBef>
              <a:spcAft>
                <a:spcPts val="0"/>
              </a:spcAft>
              <a:buClr>
                <a:srgbClr val="000000"/>
              </a:buClr>
              <a:buSzPts val="1400"/>
              <a:buFont typeface="Arial"/>
              <a:buNone/>
              <a:defRPr b="1" i="1" sz="8000" u="none" cap="none" strike="noStrike">
                <a:solidFill>
                  <a:srgbClr val="760000"/>
                </a:solidFill>
                <a:latin typeface="Arial"/>
                <a:ea typeface="Arial"/>
                <a:cs typeface="Arial"/>
                <a:sym typeface="Arial"/>
              </a:defRPr>
            </a:lvl6pPr>
            <a:lvl7pPr lvl="6" marR="0" rtl="0" algn="ctr">
              <a:lnSpc>
                <a:spcPct val="100000"/>
              </a:lnSpc>
              <a:spcBef>
                <a:spcPts val="0"/>
              </a:spcBef>
              <a:spcAft>
                <a:spcPts val="0"/>
              </a:spcAft>
              <a:buClr>
                <a:srgbClr val="000000"/>
              </a:buClr>
              <a:buSzPts val="1400"/>
              <a:buFont typeface="Arial"/>
              <a:buNone/>
              <a:defRPr b="1" i="1" sz="8000" u="none" cap="none" strike="noStrike">
                <a:solidFill>
                  <a:srgbClr val="760000"/>
                </a:solidFill>
                <a:latin typeface="Arial"/>
                <a:ea typeface="Arial"/>
                <a:cs typeface="Arial"/>
                <a:sym typeface="Arial"/>
              </a:defRPr>
            </a:lvl7pPr>
            <a:lvl8pPr lvl="7" marR="0" rtl="0" algn="ctr">
              <a:lnSpc>
                <a:spcPct val="100000"/>
              </a:lnSpc>
              <a:spcBef>
                <a:spcPts val="0"/>
              </a:spcBef>
              <a:spcAft>
                <a:spcPts val="0"/>
              </a:spcAft>
              <a:buClr>
                <a:srgbClr val="000000"/>
              </a:buClr>
              <a:buSzPts val="1400"/>
              <a:buFont typeface="Arial"/>
              <a:buNone/>
              <a:defRPr b="1" i="1" sz="8000" u="none" cap="none" strike="noStrike">
                <a:solidFill>
                  <a:srgbClr val="760000"/>
                </a:solidFill>
                <a:latin typeface="Arial"/>
                <a:ea typeface="Arial"/>
                <a:cs typeface="Arial"/>
                <a:sym typeface="Arial"/>
              </a:defRPr>
            </a:lvl8pPr>
            <a:lvl9pPr lvl="8" marR="0" rtl="0" algn="ctr">
              <a:lnSpc>
                <a:spcPct val="100000"/>
              </a:lnSpc>
              <a:spcBef>
                <a:spcPts val="0"/>
              </a:spcBef>
              <a:spcAft>
                <a:spcPts val="0"/>
              </a:spcAft>
              <a:buClr>
                <a:srgbClr val="000000"/>
              </a:buClr>
              <a:buSzPts val="1400"/>
              <a:buFont typeface="Arial"/>
              <a:buNone/>
              <a:defRPr b="1" i="1" sz="8000" u="none" cap="none" strike="noStrike">
                <a:solidFill>
                  <a:srgbClr val="760000"/>
                </a:solidFill>
                <a:latin typeface="Arial"/>
                <a:ea typeface="Arial"/>
                <a:cs typeface="Arial"/>
                <a:sym typeface="Arial"/>
              </a:defRPr>
            </a:lvl9pPr>
          </a:lstStyle>
          <a:p/>
        </p:txBody>
      </p:sp>
      <p:sp>
        <p:nvSpPr>
          <p:cNvPr id="27" name="Google Shape;27;p9"/>
          <p:cNvSpPr txBox="1"/>
          <p:nvPr>
            <p:ph idx="1" type="body"/>
          </p:nvPr>
        </p:nvSpPr>
        <p:spPr>
          <a:xfrm>
            <a:off x="2193926" y="8596198"/>
            <a:ext cx="19392900" cy="3584188"/>
          </a:xfrm>
          <a:prstGeom prst="rect">
            <a:avLst/>
          </a:prstGeom>
          <a:noFill/>
          <a:ln>
            <a:noFill/>
          </a:ln>
        </p:spPr>
        <p:txBody>
          <a:bodyPr anchorCtr="0" anchor="b" bIns="45700" lIns="91425" spcFirstLastPara="1" rIns="91425" wrap="square" tIns="45700">
            <a:noAutofit/>
          </a:bodyPr>
          <a:lstStyle>
            <a:lvl1pPr indent="-228600" lvl="0" marL="457200" marR="0" rtl="0" algn="l">
              <a:lnSpc>
                <a:spcPct val="100000"/>
              </a:lnSpc>
              <a:spcBef>
                <a:spcPts val="960"/>
              </a:spcBef>
              <a:spcAft>
                <a:spcPts val="0"/>
              </a:spcAft>
              <a:buClr>
                <a:schemeClr val="dk1"/>
              </a:buClr>
              <a:buSzPts val="4800"/>
              <a:buFont typeface="Arial"/>
              <a:buNone/>
              <a:defRPr b="1" i="0" sz="4800" u="none" cap="none" strike="noStrike">
                <a:solidFill>
                  <a:schemeClr val="dk1"/>
                </a:solidFill>
                <a:latin typeface="Arial"/>
                <a:ea typeface="Arial"/>
                <a:cs typeface="Arial"/>
                <a:sym typeface="Arial"/>
              </a:defRPr>
            </a:lvl1pPr>
            <a:lvl2pPr indent="-228600" lvl="1" marL="914400" marR="0" rtl="0" algn="l">
              <a:lnSpc>
                <a:spcPct val="100000"/>
              </a:lnSpc>
              <a:spcBef>
                <a:spcPts val="800"/>
              </a:spcBef>
              <a:spcAft>
                <a:spcPts val="0"/>
              </a:spcAft>
              <a:buClr>
                <a:schemeClr val="dk1"/>
              </a:buClr>
              <a:buSzPts val="4000"/>
              <a:buFont typeface="Arial"/>
              <a:buNone/>
              <a:defRPr b="1" i="0" sz="4000" u="none" cap="none" strike="noStrike">
                <a:solidFill>
                  <a:schemeClr val="dk1"/>
                </a:solidFill>
                <a:latin typeface="Arial"/>
                <a:ea typeface="Arial"/>
                <a:cs typeface="Arial"/>
                <a:sym typeface="Arial"/>
              </a:defRPr>
            </a:lvl2pPr>
            <a:lvl3pPr indent="-228600" lvl="2" marL="1371600" marR="0" rtl="0" algn="l">
              <a:lnSpc>
                <a:spcPct val="100000"/>
              </a:lnSpc>
              <a:spcBef>
                <a:spcPts val="720"/>
              </a:spcBef>
              <a:spcAft>
                <a:spcPts val="0"/>
              </a:spcAft>
              <a:buClr>
                <a:schemeClr val="dk1"/>
              </a:buClr>
              <a:buSzPts val="3600"/>
              <a:buFont typeface="Arial"/>
              <a:buNone/>
              <a:defRPr b="1" i="0" sz="3600" u="none" cap="none" strike="noStrike">
                <a:solidFill>
                  <a:schemeClr val="dk1"/>
                </a:solidFill>
                <a:latin typeface="Arial"/>
                <a:ea typeface="Arial"/>
                <a:cs typeface="Arial"/>
                <a:sym typeface="Arial"/>
              </a:defRPr>
            </a:lvl3pPr>
            <a:lvl4pPr indent="-228600" lvl="3" marL="1828800" marR="0" rtl="0" algn="l">
              <a:lnSpc>
                <a:spcPct val="100000"/>
              </a:lnSpc>
              <a:spcBef>
                <a:spcPts val="640"/>
              </a:spcBef>
              <a:spcAft>
                <a:spcPts val="0"/>
              </a:spcAft>
              <a:buClr>
                <a:schemeClr val="dk1"/>
              </a:buClr>
              <a:buSzPts val="3200"/>
              <a:buFont typeface="Arial"/>
              <a:buNone/>
              <a:defRPr b="1" i="0" sz="3200" u="none" cap="none" strike="noStrike">
                <a:solidFill>
                  <a:schemeClr val="dk1"/>
                </a:solidFill>
                <a:latin typeface="Arial"/>
                <a:ea typeface="Arial"/>
                <a:cs typeface="Arial"/>
                <a:sym typeface="Arial"/>
              </a:defRPr>
            </a:lvl4pPr>
            <a:lvl5pPr indent="-228600" lvl="4" marL="2286000" marR="0" rtl="0" algn="l">
              <a:lnSpc>
                <a:spcPct val="100000"/>
              </a:lnSpc>
              <a:spcBef>
                <a:spcPts val="640"/>
              </a:spcBef>
              <a:spcAft>
                <a:spcPts val="0"/>
              </a:spcAft>
              <a:buClr>
                <a:schemeClr val="dk1"/>
              </a:buClr>
              <a:buSzPts val="3200"/>
              <a:buFont typeface="Arial"/>
              <a:buNone/>
              <a:defRPr b="1" i="0" sz="3200" u="none" cap="none" strike="noStrike">
                <a:solidFill>
                  <a:schemeClr val="dk1"/>
                </a:solidFill>
                <a:latin typeface="Arial"/>
                <a:ea typeface="Arial"/>
                <a:cs typeface="Arial"/>
                <a:sym typeface="Arial"/>
              </a:defRPr>
            </a:lvl5pPr>
            <a:lvl6pPr indent="-228600" lvl="5" marL="2743200" marR="0" rtl="0" algn="l">
              <a:lnSpc>
                <a:spcPct val="100000"/>
              </a:lnSpc>
              <a:spcBef>
                <a:spcPts val="640"/>
              </a:spcBef>
              <a:spcAft>
                <a:spcPts val="0"/>
              </a:spcAft>
              <a:buClr>
                <a:schemeClr val="dk1"/>
              </a:buClr>
              <a:buSzPts val="3200"/>
              <a:buFont typeface="Arial"/>
              <a:buNone/>
              <a:defRPr b="1" i="0" sz="3200" u="none" cap="none" strike="noStrike">
                <a:solidFill>
                  <a:schemeClr val="dk1"/>
                </a:solidFill>
                <a:latin typeface="Arial"/>
                <a:ea typeface="Arial"/>
                <a:cs typeface="Arial"/>
                <a:sym typeface="Arial"/>
              </a:defRPr>
            </a:lvl6pPr>
            <a:lvl7pPr indent="-228600" lvl="6" marL="3200400" marR="0" rtl="0" algn="l">
              <a:lnSpc>
                <a:spcPct val="100000"/>
              </a:lnSpc>
              <a:spcBef>
                <a:spcPts val="640"/>
              </a:spcBef>
              <a:spcAft>
                <a:spcPts val="0"/>
              </a:spcAft>
              <a:buClr>
                <a:schemeClr val="dk1"/>
              </a:buClr>
              <a:buSzPts val="3200"/>
              <a:buFont typeface="Arial"/>
              <a:buNone/>
              <a:defRPr b="1" i="0" sz="3200" u="none" cap="none" strike="noStrike">
                <a:solidFill>
                  <a:schemeClr val="dk1"/>
                </a:solidFill>
                <a:latin typeface="Arial"/>
                <a:ea typeface="Arial"/>
                <a:cs typeface="Arial"/>
                <a:sym typeface="Arial"/>
              </a:defRPr>
            </a:lvl7pPr>
            <a:lvl8pPr indent="-228600" lvl="7" marL="3657600" marR="0" rtl="0" algn="l">
              <a:lnSpc>
                <a:spcPct val="100000"/>
              </a:lnSpc>
              <a:spcBef>
                <a:spcPts val="640"/>
              </a:spcBef>
              <a:spcAft>
                <a:spcPts val="0"/>
              </a:spcAft>
              <a:buClr>
                <a:schemeClr val="dk1"/>
              </a:buClr>
              <a:buSzPts val="3200"/>
              <a:buFont typeface="Arial"/>
              <a:buNone/>
              <a:defRPr b="1" i="0" sz="3200" u="none" cap="none" strike="noStrike">
                <a:solidFill>
                  <a:schemeClr val="dk1"/>
                </a:solidFill>
                <a:latin typeface="Arial"/>
                <a:ea typeface="Arial"/>
                <a:cs typeface="Arial"/>
                <a:sym typeface="Arial"/>
              </a:defRPr>
            </a:lvl8pPr>
            <a:lvl9pPr indent="-228600" lvl="8" marL="4114800" marR="0" rtl="0" algn="l">
              <a:lnSpc>
                <a:spcPct val="100000"/>
              </a:lnSpc>
              <a:spcBef>
                <a:spcPts val="640"/>
              </a:spcBef>
              <a:spcAft>
                <a:spcPts val="0"/>
              </a:spcAft>
              <a:buClr>
                <a:schemeClr val="dk1"/>
              </a:buClr>
              <a:buSzPts val="3200"/>
              <a:buFont typeface="Arial"/>
              <a:buNone/>
              <a:defRPr b="1" i="0" sz="3200" u="none" cap="none" strike="noStrike">
                <a:solidFill>
                  <a:schemeClr val="dk1"/>
                </a:solidFill>
                <a:latin typeface="Arial"/>
                <a:ea typeface="Arial"/>
                <a:cs typeface="Arial"/>
                <a:sym typeface="Arial"/>
              </a:defRPr>
            </a:lvl9pPr>
          </a:lstStyle>
          <a:p/>
        </p:txBody>
      </p:sp>
      <p:sp>
        <p:nvSpPr>
          <p:cNvPr id="28" name="Google Shape;28;p9"/>
          <p:cNvSpPr txBox="1"/>
          <p:nvPr>
            <p:ph idx="2" type="body"/>
          </p:nvPr>
        </p:nvSpPr>
        <p:spPr>
          <a:xfrm>
            <a:off x="2193926" y="12180385"/>
            <a:ext cx="19392900" cy="22126342"/>
          </a:xfrm>
          <a:prstGeom prst="rect">
            <a:avLst/>
          </a:prstGeom>
          <a:noFill/>
          <a:ln>
            <a:noFill/>
          </a:ln>
        </p:spPr>
        <p:txBody>
          <a:bodyPr anchorCtr="0" anchor="t" bIns="45700" lIns="91425" spcFirstLastPara="1" rIns="91425" wrap="square" tIns="45700">
            <a:noAutofit/>
          </a:bodyPr>
          <a:lstStyle>
            <a:lvl1pPr indent="-533400" lvl="0" marL="457200" marR="0" rtl="0" algn="l">
              <a:lnSpc>
                <a:spcPct val="100000"/>
              </a:lnSpc>
              <a:spcBef>
                <a:spcPts val="960"/>
              </a:spcBef>
              <a:spcAft>
                <a:spcPts val="0"/>
              </a:spcAft>
              <a:buClr>
                <a:schemeClr val="dk1"/>
              </a:buClr>
              <a:buSzPts val="4800"/>
              <a:buFont typeface="Arial"/>
              <a:buChar char="•"/>
              <a:defRPr b="0" i="0" sz="4800" u="none" cap="none" strike="noStrike">
                <a:solidFill>
                  <a:schemeClr val="dk1"/>
                </a:solidFill>
                <a:latin typeface="Arial"/>
                <a:ea typeface="Arial"/>
                <a:cs typeface="Arial"/>
                <a:sym typeface="Arial"/>
              </a:defRPr>
            </a:lvl1pPr>
            <a:lvl2pPr indent="-482600" lvl="1" marL="914400" marR="0" rtl="0" algn="l">
              <a:lnSpc>
                <a:spcPct val="100000"/>
              </a:lnSpc>
              <a:spcBef>
                <a:spcPts val="800"/>
              </a:spcBef>
              <a:spcAft>
                <a:spcPts val="0"/>
              </a:spcAft>
              <a:buClr>
                <a:schemeClr val="dk1"/>
              </a:buClr>
              <a:buSzPts val="4000"/>
              <a:buFont typeface="Arial"/>
              <a:buChar char="–"/>
              <a:defRPr b="0" i="0" sz="4000" u="none" cap="none" strike="noStrike">
                <a:solidFill>
                  <a:schemeClr val="dk1"/>
                </a:solidFill>
                <a:latin typeface="Arial"/>
                <a:ea typeface="Arial"/>
                <a:cs typeface="Arial"/>
                <a:sym typeface="Arial"/>
              </a:defRPr>
            </a:lvl2pPr>
            <a:lvl3pPr indent="-457200" lvl="2" marL="1371600" marR="0" rtl="0" algn="l">
              <a:lnSpc>
                <a:spcPct val="100000"/>
              </a:lnSpc>
              <a:spcBef>
                <a:spcPts val="720"/>
              </a:spcBef>
              <a:spcAft>
                <a:spcPts val="0"/>
              </a:spcAft>
              <a:buClr>
                <a:schemeClr val="dk1"/>
              </a:buClr>
              <a:buSzPts val="3600"/>
              <a:buFont typeface="Arial"/>
              <a:buChar char="•"/>
              <a:defRPr b="0" i="0" sz="3600" u="none" cap="none" strike="noStrike">
                <a:solidFill>
                  <a:schemeClr val="dk1"/>
                </a:solidFill>
                <a:latin typeface="Arial"/>
                <a:ea typeface="Arial"/>
                <a:cs typeface="Arial"/>
                <a:sym typeface="Arial"/>
              </a:defRPr>
            </a:lvl3pPr>
            <a:lvl4pPr indent="-431800" lvl="3" marL="1828800" marR="0" rtl="0" algn="l">
              <a:lnSpc>
                <a:spcPct val="100000"/>
              </a:lnSpc>
              <a:spcBef>
                <a:spcPts val="640"/>
              </a:spcBef>
              <a:spcAft>
                <a:spcPts val="0"/>
              </a:spcAft>
              <a:buClr>
                <a:schemeClr val="dk1"/>
              </a:buClr>
              <a:buSzPts val="3200"/>
              <a:buFont typeface="Arial"/>
              <a:buChar char="–"/>
              <a:defRPr b="0" i="0" sz="3200" u="none" cap="none" strike="noStrike">
                <a:solidFill>
                  <a:schemeClr val="dk1"/>
                </a:solidFill>
                <a:latin typeface="Arial"/>
                <a:ea typeface="Arial"/>
                <a:cs typeface="Arial"/>
                <a:sym typeface="Arial"/>
              </a:defRPr>
            </a:lvl4pPr>
            <a:lvl5pPr indent="-431800" lvl="4" marL="2286000" marR="0" rtl="0" algn="l">
              <a:lnSpc>
                <a:spcPct val="100000"/>
              </a:lnSpc>
              <a:spcBef>
                <a:spcPts val="640"/>
              </a:spcBef>
              <a:spcAft>
                <a:spcPts val="0"/>
              </a:spcAft>
              <a:buClr>
                <a:schemeClr val="dk1"/>
              </a:buClr>
              <a:buSzPts val="3200"/>
              <a:buFont typeface="Arial"/>
              <a:buChar char="»"/>
              <a:defRPr b="0" i="0" sz="3200" u="none" cap="none" strike="noStrike">
                <a:solidFill>
                  <a:schemeClr val="dk1"/>
                </a:solidFill>
                <a:latin typeface="Arial"/>
                <a:ea typeface="Arial"/>
                <a:cs typeface="Arial"/>
                <a:sym typeface="Arial"/>
              </a:defRPr>
            </a:lvl5pPr>
            <a:lvl6pPr indent="-431800" lvl="5" marL="2743200" marR="0" rtl="0" algn="l">
              <a:lnSpc>
                <a:spcPct val="100000"/>
              </a:lnSpc>
              <a:spcBef>
                <a:spcPts val="640"/>
              </a:spcBef>
              <a:spcAft>
                <a:spcPts val="0"/>
              </a:spcAft>
              <a:buClr>
                <a:schemeClr val="dk1"/>
              </a:buClr>
              <a:buSzPts val="3200"/>
              <a:buFont typeface="Arial"/>
              <a:buChar char="»"/>
              <a:defRPr b="0" i="0" sz="3200" u="none" cap="none" strike="noStrike">
                <a:solidFill>
                  <a:schemeClr val="dk1"/>
                </a:solidFill>
                <a:latin typeface="Arial"/>
                <a:ea typeface="Arial"/>
                <a:cs typeface="Arial"/>
                <a:sym typeface="Arial"/>
              </a:defRPr>
            </a:lvl6pPr>
            <a:lvl7pPr indent="-431800" lvl="6" marL="3200400" marR="0" rtl="0" algn="l">
              <a:lnSpc>
                <a:spcPct val="100000"/>
              </a:lnSpc>
              <a:spcBef>
                <a:spcPts val="640"/>
              </a:spcBef>
              <a:spcAft>
                <a:spcPts val="0"/>
              </a:spcAft>
              <a:buClr>
                <a:schemeClr val="dk1"/>
              </a:buClr>
              <a:buSzPts val="3200"/>
              <a:buFont typeface="Arial"/>
              <a:buChar char="»"/>
              <a:defRPr b="0" i="0" sz="3200" u="none" cap="none" strike="noStrike">
                <a:solidFill>
                  <a:schemeClr val="dk1"/>
                </a:solidFill>
                <a:latin typeface="Arial"/>
                <a:ea typeface="Arial"/>
                <a:cs typeface="Arial"/>
                <a:sym typeface="Arial"/>
              </a:defRPr>
            </a:lvl7pPr>
            <a:lvl8pPr indent="-431800" lvl="7" marL="3657600" marR="0" rtl="0" algn="l">
              <a:lnSpc>
                <a:spcPct val="100000"/>
              </a:lnSpc>
              <a:spcBef>
                <a:spcPts val="640"/>
              </a:spcBef>
              <a:spcAft>
                <a:spcPts val="0"/>
              </a:spcAft>
              <a:buClr>
                <a:schemeClr val="dk1"/>
              </a:buClr>
              <a:buSzPts val="3200"/>
              <a:buFont typeface="Arial"/>
              <a:buChar char="»"/>
              <a:defRPr b="0" i="0" sz="3200" u="none" cap="none" strike="noStrike">
                <a:solidFill>
                  <a:schemeClr val="dk1"/>
                </a:solidFill>
                <a:latin typeface="Arial"/>
                <a:ea typeface="Arial"/>
                <a:cs typeface="Arial"/>
                <a:sym typeface="Arial"/>
              </a:defRPr>
            </a:lvl8pPr>
            <a:lvl9pPr indent="-431800" lvl="8" marL="4114800" marR="0" rtl="0" algn="l">
              <a:lnSpc>
                <a:spcPct val="100000"/>
              </a:lnSpc>
              <a:spcBef>
                <a:spcPts val="640"/>
              </a:spcBef>
              <a:spcAft>
                <a:spcPts val="0"/>
              </a:spcAft>
              <a:buClr>
                <a:schemeClr val="dk1"/>
              </a:buClr>
              <a:buSzPts val="3200"/>
              <a:buFont typeface="Arial"/>
              <a:buChar char="»"/>
              <a:defRPr b="0" i="0" sz="3200" u="none" cap="none" strike="noStrike">
                <a:solidFill>
                  <a:schemeClr val="dk1"/>
                </a:solidFill>
                <a:latin typeface="Arial"/>
                <a:ea typeface="Arial"/>
                <a:cs typeface="Arial"/>
                <a:sym typeface="Arial"/>
              </a:defRPr>
            </a:lvl9pPr>
          </a:lstStyle>
          <a:p/>
        </p:txBody>
      </p:sp>
      <p:sp>
        <p:nvSpPr>
          <p:cNvPr id="29" name="Google Shape;29;p9"/>
          <p:cNvSpPr txBox="1"/>
          <p:nvPr>
            <p:ph idx="3" type="body"/>
          </p:nvPr>
        </p:nvSpPr>
        <p:spPr>
          <a:xfrm>
            <a:off x="22294852" y="8596198"/>
            <a:ext cx="19402426" cy="3584188"/>
          </a:xfrm>
          <a:prstGeom prst="rect">
            <a:avLst/>
          </a:prstGeom>
          <a:noFill/>
          <a:ln>
            <a:noFill/>
          </a:ln>
        </p:spPr>
        <p:txBody>
          <a:bodyPr anchorCtr="0" anchor="b" bIns="45700" lIns="91425" spcFirstLastPara="1" rIns="91425" wrap="square" tIns="45700">
            <a:noAutofit/>
          </a:bodyPr>
          <a:lstStyle>
            <a:lvl1pPr indent="-228600" lvl="0" marL="457200" marR="0" rtl="0" algn="l">
              <a:lnSpc>
                <a:spcPct val="100000"/>
              </a:lnSpc>
              <a:spcBef>
                <a:spcPts val="960"/>
              </a:spcBef>
              <a:spcAft>
                <a:spcPts val="0"/>
              </a:spcAft>
              <a:buClr>
                <a:schemeClr val="dk1"/>
              </a:buClr>
              <a:buSzPts val="4800"/>
              <a:buFont typeface="Arial"/>
              <a:buNone/>
              <a:defRPr b="1" i="0" sz="4800" u="none" cap="none" strike="noStrike">
                <a:solidFill>
                  <a:schemeClr val="dk1"/>
                </a:solidFill>
                <a:latin typeface="Arial"/>
                <a:ea typeface="Arial"/>
                <a:cs typeface="Arial"/>
                <a:sym typeface="Arial"/>
              </a:defRPr>
            </a:lvl1pPr>
            <a:lvl2pPr indent="-228600" lvl="1" marL="914400" marR="0" rtl="0" algn="l">
              <a:lnSpc>
                <a:spcPct val="100000"/>
              </a:lnSpc>
              <a:spcBef>
                <a:spcPts val="800"/>
              </a:spcBef>
              <a:spcAft>
                <a:spcPts val="0"/>
              </a:spcAft>
              <a:buClr>
                <a:schemeClr val="dk1"/>
              </a:buClr>
              <a:buSzPts val="4000"/>
              <a:buFont typeface="Arial"/>
              <a:buNone/>
              <a:defRPr b="1" i="0" sz="4000" u="none" cap="none" strike="noStrike">
                <a:solidFill>
                  <a:schemeClr val="dk1"/>
                </a:solidFill>
                <a:latin typeface="Arial"/>
                <a:ea typeface="Arial"/>
                <a:cs typeface="Arial"/>
                <a:sym typeface="Arial"/>
              </a:defRPr>
            </a:lvl2pPr>
            <a:lvl3pPr indent="-228600" lvl="2" marL="1371600" marR="0" rtl="0" algn="l">
              <a:lnSpc>
                <a:spcPct val="100000"/>
              </a:lnSpc>
              <a:spcBef>
                <a:spcPts val="720"/>
              </a:spcBef>
              <a:spcAft>
                <a:spcPts val="0"/>
              </a:spcAft>
              <a:buClr>
                <a:schemeClr val="dk1"/>
              </a:buClr>
              <a:buSzPts val="3600"/>
              <a:buFont typeface="Arial"/>
              <a:buNone/>
              <a:defRPr b="1" i="0" sz="3600" u="none" cap="none" strike="noStrike">
                <a:solidFill>
                  <a:schemeClr val="dk1"/>
                </a:solidFill>
                <a:latin typeface="Arial"/>
                <a:ea typeface="Arial"/>
                <a:cs typeface="Arial"/>
                <a:sym typeface="Arial"/>
              </a:defRPr>
            </a:lvl3pPr>
            <a:lvl4pPr indent="-228600" lvl="3" marL="1828800" marR="0" rtl="0" algn="l">
              <a:lnSpc>
                <a:spcPct val="100000"/>
              </a:lnSpc>
              <a:spcBef>
                <a:spcPts val="640"/>
              </a:spcBef>
              <a:spcAft>
                <a:spcPts val="0"/>
              </a:spcAft>
              <a:buClr>
                <a:schemeClr val="dk1"/>
              </a:buClr>
              <a:buSzPts val="3200"/>
              <a:buFont typeface="Arial"/>
              <a:buNone/>
              <a:defRPr b="1" i="0" sz="3200" u="none" cap="none" strike="noStrike">
                <a:solidFill>
                  <a:schemeClr val="dk1"/>
                </a:solidFill>
                <a:latin typeface="Arial"/>
                <a:ea typeface="Arial"/>
                <a:cs typeface="Arial"/>
                <a:sym typeface="Arial"/>
              </a:defRPr>
            </a:lvl4pPr>
            <a:lvl5pPr indent="-228600" lvl="4" marL="2286000" marR="0" rtl="0" algn="l">
              <a:lnSpc>
                <a:spcPct val="100000"/>
              </a:lnSpc>
              <a:spcBef>
                <a:spcPts val="640"/>
              </a:spcBef>
              <a:spcAft>
                <a:spcPts val="0"/>
              </a:spcAft>
              <a:buClr>
                <a:schemeClr val="dk1"/>
              </a:buClr>
              <a:buSzPts val="3200"/>
              <a:buFont typeface="Arial"/>
              <a:buNone/>
              <a:defRPr b="1" i="0" sz="3200" u="none" cap="none" strike="noStrike">
                <a:solidFill>
                  <a:schemeClr val="dk1"/>
                </a:solidFill>
                <a:latin typeface="Arial"/>
                <a:ea typeface="Arial"/>
                <a:cs typeface="Arial"/>
                <a:sym typeface="Arial"/>
              </a:defRPr>
            </a:lvl5pPr>
            <a:lvl6pPr indent="-228600" lvl="5" marL="2743200" marR="0" rtl="0" algn="l">
              <a:lnSpc>
                <a:spcPct val="100000"/>
              </a:lnSpc>
              <a:spcBef>
                <a:spcPts val="640"/>
              </a:spcBef>
              <a:spcAft>
                <a:spcPts val="0"/>
              </a:spcAft>
              <a:buClr>
                <a:schemeClr val="dk1"/>
              </a:buClr>
              <a:buSzPts val="3200"/>
              <a:buFont typeface="Arial"/>
              <a:buNone/>
              <a:defRPr b="1" i="0" sz="3200" u="none" cap="none" strike="noStrike">
                <a:solidFill>
                  <a:schemeClr val="dk1"/>
                </a:solidFill>
                <a:latin typeface="Arial"/>
                <a:ea typeface="Arial"/>
                <a:cs typeface="Arial"/>
                <a:sym typeface="Arial"/>
              </a:defRPr>
            </a:lvl6pPr>
            <a:lvl7pPr indent="-228600" lvl="6" marL="3200400" marR="0" rtl="0" algn="l">
              <a:lnSpc>
                <a:spcPct val="100000"/>
              </a:lnSpc>
              <a:spcBef>
                <a:spcPts val="640"/>
              </a:spcBef>
              <a:spcAft>
                <a:spcPts val="0"/>
              </a:spcAft>
              <a:buClr>
                <a:schemeClr val="dk1"/>
              </a:buClr>
              <a:buSzPts val="3200"/>
              <a:buFont typeface="Arial"/>
              <a:buNone/>
              <a:defRPr b="1" i="0" sz="3200" u="none" cap="none" strike="noStrike">
                <a:solidFill>
                  <a:schemeClr val="dk1"/>
                </a:solidFill>
                <a:latin typeface="Arial"/>
                <a:ea typeface="Arial"/>
                <a:cs typeface="Arial"/>
                <a:sym typeface="Arial"/>
              </a:defRPr>
            </a:lvl7pPr>
            <a:lvl8pPr indent="-228600" lvl="7" marL="3657600" marR="0" rtl="0" algn="l">
              <a:lnSpc>
                <a:spcPct val="100000"/>
              </a:lnSpc>
              <a:spcBef>
                <a:spcPts val="640"/>
              </a:spcBef>
              <a:spcAft>
                <a:spcPts val="0"/>
              </a:spcAft>
              <a:buClr>
                <a:schemeClr val="dk1"/>
              </a:buClr>
              <a:buSzPts val="3200"/>
              <a:buFont typeface="Arial"/>
              <a:buNone/>
              <a:defRPr b="1" i="0" sz="3200" u="none" cap="none" strike="noStrike">
                <a:solidFill>
                  <a:schemeClr val="dk1"/>
                </a:solidFill>
                <a:latin typeface="Arial"/>
                <a:ea typeface="Arial"/>
                <a:cs typeface="Arial"/>
                <a:sym typeface="Arial"/>
              </a:defRPr>
            </a:lvl8pPr>
            <a:lvl9pPr indent="-228600" lvl="8" marL="4114800" marR="0" rtl="0" algn="l">
              <a:lnSpc>
                <a:spcPct val="100000"/>
              </a:lnSpc>
              <a:spcBef>
                <a:spcPts val="640"/>
              </a:spcBef>
              <a:spcAft>
                <a:spcPts val="0"/>
              </a:spcAft>
              <a:buClr>
                <a:schemeClr val="dk1"/>
              </a:buClr>
              <a:buSzPts val="3200"/>
              <a:buFont typeface="Arial"/>
              <a:buNone/>
              <a:defRPr b="1" i="0" sz="3200" u="none" cap="none" strike="noStrike">
                <a:solidFill>
                  <a:schemeClr val="dk1"/>
                </a:solidFill>
                <a:latin typeface="Arial"/>
                <a:ea typeface="Arial"/>
                <a:cs typeface="Arial"/>
                <a:sym typeface="Arial"/>
              </a:defRPr>
            </a:lvl9pPr>
          </a:lstStyle>
          <a:p/>
        </p:txBody>
      </p:sp>
      <p:sp>
        <p:nvSpPr>
          <p:cNvPr id="30" name="Google Shape;30;p9"/>
          <p:cNvSpPr txBox="1"/>
          <p:nvPr>
            <p:ph idx="4" type="body"/>
          </p:nvPr>
        </p:nvSpPr>
        <p:spPr>
          <a:xfrm>
            <a:off x="22294852" y="12180385"/>
            <a:ext cx="19402426" cy="22126342"/>
          </a:xfrm>
          <a:prstGeom prst="rect">
            <a:avLst/>
          </a:prstGeom>
          <a:noFill/>
          <a:ln>
            <a:noFill/>
          </a:ln>
        </p:spPr>
        <p:txBody>
          <a:bodyPr anchorCtr="0" anchor="t" bIns="45700" lIns="91425" spcFirstLastPara="1" rIns="91425" wrap="square" tIns="45700">
            <a:noAutofit/>
          </a:bodyPr>
          <a:lstStyle>
            <a:lvl1pPr indent="-533400" lvl="0" marL="457200" marR="0" rtl="0" algn="l">
              <a:lnSpc>
                <a:spcPct val="100000"/>
              </a:lnSpc>
              <a:spcBef>
                <a:spcPts val="960"/>
              </a:spcBef>
              <a:spcAft>
                <a:spcPts val="0"/>
              </a:spcAft>
              <a:buClr>
                <a:schemeClr val="dk1"/>
              </a:buClr>
              <a:buSzPts val="4800"/>
              <a:buFont typeface="Arial"/>
              <a:buChar char="•"/>
              <a:defRPr b="0" i="0" sz="4800" u="none" cap="none" strike="noStrike">
                <a:solidFill>
                  <a:schemeClr val="dk1"/>
                </a:solidFill>
                <a:latin typeface="Arial"/>
                <a:ea typeface="Arial"/>
                <a:cs typeface="Arial"/>
                <a:sym typeface="Arial"/>
              </a:defRPr>
            </a:lvl1pPr>
            <a:lvl2pPr indent="-482600" lvl="1" marL="914400" marR="0" rtl="0" algn="l">
              <a:lnSpc>
                <a:spcPct val="100000"/>
              </a:lnSpc>
              <a:spcBef>
                <a:spcPts val="800"/>
              </a:spcBef>
              <a:spcAft>
                <a:spcPts val="0"/>
              </a:spcAft>
              <a:buClr>
                <a:schemeClr val="dk1"/>
              </a:buClr>
              <a:buSzPts val="4000"/>
              <a:buFont typeface="Arial"/>
              <a:buChar char="–"/>
              <a:defRPr b="0" i="0" sz="4000" u="none" cap="none" strike="noStrike">
                <a:solidFill>
                  <a:schemeClr val="dk1"/>
                </a:solidFill>
                <a:latin typeface="Arial"/>
                <a:ea typeface="Arial"/>
                <a:cs typeface="Arial"/>
                <a:sym typeface="Arial"/>
              </a:defRPr>
            </a:lvl2pPr>
            <a:lvl3pPr indent="-457200" lvl="2" marL="1371600" marR="0" rtl="0" algn="l">
              <a:lnSpc>
                <a:spcPct val="100000"/>
              </a:lnSpc>
              <a:spcBef>
                <a:spcPts val="720"/>
              </a:spcBef>
              <a:spcAft>
                <a:spcPts val="0"/>
              </a:spcAft>
              <a:buClr>
                <a:schemeClr val="dk1"/>
              </a:buClr>
              <a:buSzPts val="3600"/>
              <a:buFont typeface="Arial"/>
              <a:buChar char="•"/>
              <a:defRPr b="0" i="0" sz="3600" u="none" cap="none" strike="noStrike">
                <a:solidFill>
                  <a:schemeClr val="dk1"/>
                </a:solidFill>
                <a:latin typeface="Arial"/>
                <a:ea typeface="Arial"/>
                <a:cs typeface="Arial"/>
                <a:sym typeface="Arial"/>
              </a:defRPr>
            </a:lvl3pPr>
            <a:lvl4pPr indent="-431800" lvl="3" marL="1828800" marR="0" rtl="0" algn="l">
              <a:lnSpc>
                <a:spcPct val="100000"/>
              </a:lnSpc>
              <a:spcBef>
                <a:spcPts val="640"/>
              </a:spcBef>
              <a:spcAft>
                <a:spcPts val="0"/>
              </a:spcAft>
              <a:buClr>
                <a:schemeClr val="dk1"/>
              </a:buClr>
              <a:buSzPts val="3200"/>
              <a:buFont typeface="Arial"/>
              <a:buChar char="–"/>
              <a:defRPr b="0" i="0" sz="3200" u="none" cap="none" strike="noStrike">
                <a:solidFill>
                  <a:schemeClr val="dk1"/>
                </a:solidFill>
                <a:latin typeface="Arial"/>
                <a:ea typeface="Arial"/>
                <a:cs typeface="Arial"/>
                <a:sym typeface="Arial"/>
              </a:defRPr>
            </a:lvl4pPr>
            <a:lvl5pPr indent="-431800" lvl="4" marL="2286000" marR="0" rtl="0" algn="l">
              <a:lnSpc>
                <a:spcPct val="100000"/>
              </a:lnSpc>
              <a:spcBef>
                <a:spcPts val="640"/>
              </a:spcBef>
              <a:spcAft>
                <a:spcPts val="0"/>
              </a:spcAft>
              <a:buClr>
                <a:schemeClr val="dk1"/>
              </a:buClr>
              <a:buSzPts val="3200"/>
              <a:buFont typeface="Arial"/>
              <a:buChar char="»"/>
              <a:defRPr b="0" i="0" sz="3200" u="none" cap="none" strike="noStrike">
                <a:solidFill>
                  <a:schemeClr val="dk1"/>
                </a:solidFill>
                <a:latin typeface="Arial"/>
                <a:ea typeface="Arial"/>
                <a:cs typeface="Arial"/>
                <a:sym typeface="Arial"/>
              </a:defRPr>
            </a:lvl5pPr>
            <a:lvl6pPr indent="-431800" lvl="5" marL="2743200" marR="0" rtl="0" algn="l">
              <a:lnSpc>
                <a:spcPct val="100000"/>
              </a:lnSpc>
              <a:spcBef>
                <a:spcPts val="640"/>
              </a:spcBef>
              <a:spcAft>
                <a:spcPts val="0"/>
              </a:spcAft>
              <a:buClr>
                <a:schemeClr val="dk1"/>
              </a:buClr>
              <a:buSzPts val="3200"/>
              <a:buFont typeface="Arial"/>
              <a:buChar char="»"/>
              <a:defRPr b="0" i="0" sz="3200" u="none" cap="none" strike="noStrike">
                <a:solidFill>
                  <a:schemeClr val="dk1"/>
                </a:solidFill>
                <a:latin typeface="Arial"/>
                <a:ea typeface="Arial"/>
                <a:cs typeface="Arial"/>
                <a:sym typeface="Arial"/>
              </a:defRPr>
            </a:lvl6pPr>
            <a:lvl7pPr indent="-431800" lvl="6" marL="3200400" marR="0" rtl="0" algn="l">
              <a:lnSpc>
                <a:spcPct val="100000"/>
              </a:lnSpc>
              <a:spcBef>
                <a:spcPts val="640"/>
              </a:spcBef>
              <a:spcAft>
                <a:spcPts val="0"/>
              </a:spcAft>
              <a:buClr>
                <a:schemeClr val="dk1"/>
              </a:buClr>
              <a:buSzPts val="3200"/>
              <a:buFont typeface="Arial"/>
              <a:buChar char="»"/>
              <a:defRPr b="0" i="0" sz="3200" u="none" cap="none" strike="noStrike">
                <a:solidFill>
                  <a:schemeClr val="dk1"/>
                </a:solidFill>
                <a:latin typeface="Arial"/>
                <a:ea typeface="Arial"/>
                <a:cs typeface="Arial"/>
                <a:sym typeface="Arial"/>
              </a:defRPr>
            </a:lvl7pPr>
            <a:lvl8pPr indent="-431800" lvl="7" marL="3657600" marR="0" rtl="0" algn="l">
              <a:lnSpc>
                <a:spcPct val="100000"/>
              </a:lnSpc>
              <a:spcBef>
                <a:spcPts val="640"/>
              </a:spcBef>
              <a:spcAft>
                <a:spcPts val="0"/>
              </a:spcAft>
              <a:buClr>
                <a:schemeClr val="dk1"/>
              </a:buClr>
              <a:buSzPts val="3200"/>
              <a:buFont typeface="Arial"/>
              <a:buChar char="»"/>
              <a:defRPr b="0" i="0" sz="3200" u="none" cap="none" strike="noStrike">
                <a:solidFill>
                  <a:schemeClr val="dk1"/>
                </a:solidFill>
                <a:latin typeface="Arial"/>
                <a:ea typeface="Arial"/>
                <a:cs typeface="Arial"/>
                <a:sym typeface="Arial"/>
              </a:defRPr>
            </a:lvl8pPr>
            <a:lvl9pPr indent="-431800" lvl="8" marL="4114800" marR="0" rtl="0" algn="l">
              <a:lnSpc>
                <a:spcPct val="100000"/>
              </a:lnSpc>
              <a:spcBef>
                <a:spcPts val="640"/>
              </a:spcBef>
              <a:spcAft>
                <a:spcPts val="0"/>
              </a:spcAft>
              <a:buClr>
                <a:schemeClr val="dk1"/>
              </a:buClr>
              <a:buSzPts val="3200"/>
              <a:buFont typeface="Arial"/>
              <a:buChar char="»"/>
              <a:defRPr b="0" i="0" sz="3200" u="none" cap="none" strike="noStrike">
                <a:solidFill>
                  <a:schemeClr val="dk1"/>
                </a:solidFill>
                <a:latin typeface="Arial"/>
                <a:ea typeface="Arial"/>
                <a:cs typeface="Arial"/>
                <a:sym typeface="Arial"/>
              </a:defRPr>
            </a:lvl9pPr>
          </a:lstStyl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31" name="Shape 31"/>
        <p:cNvGrpSpPr/>
        <p:nvPr/>
      </p:nvGrpSpPr>
      <p:grpSpPr>
        <a:xfrm>
          <a:off x="0" y="0"/>
          <a:ext cx="0" cy="0"/>
          <a:chOff x="0" y="0"/>
          <a:chExt cx="0" cy="0"/>
        </a:xfrm>
      </p:grpSpPr>
      <p:sp>
        <p:nvSpPr>
          <p:cNvPr id="32" name="Google Shape;32;p10"/>
          <p:cNvSpPr txBox="1"/>
          <p:nvPr>
            <p:ph type="title"/>
          </p:nvPr>
        </p:nvSpPr>
        <p:spPr>
          <a:xfrm>
            <a:off x="2193927" y="1538405"/>
            <a:ext cx="39503351" cy="6400800"/>
          </a:xfrm>
          <a:prstGeom prst="rect">
            <a:avLst/>
          </a:prstGeom>
          <a:noFill/>
          <a:ln>
            <a:noFill/>
          </a:ln>
        </p:spPr>
        <p:txBody>
          <a:bodyPr anchorCtr="0" anchor="t" bIns="45700" lIns="91425" spcFirstLastPara="1" rIns="91425" wrap="square" tIns="45700">
            <a:noAutofit/>
          </a:bodyPr>
          <a:lstStyle>
            <a:lvl1pPr lvl="0" marR="0" rtl="0" algn="ctr">
              <a:lnSpc>
                <a:spcPct val="100000"/>
              </a:lnSpc>
              <a:spcBef>
                <a:spcPts val="0"/>
              </a:spcBef>
              <a:spcAft>
                <a:spcPts val="0"/>
              </a:spcAft>
              <a:buClr>
                <a:srgbClr val="000000"/>
              </a:buClr>
              <a:buSzPts val="1400"/>
              <a:buFont typeface="Arial"/>
              <a:buNone/>
              <a:defRPr b="1" i="1" sz="8000" u="none" cap="none" strike="noStrike">
                <a:solidFill>
                  <a:srgbClr val="760000"/>
                </a:solidFill>
                <a:latin typeface="Arial"/>
                <a:ea typeface="Arial"/>
                <a:cs typeface="Arial"/>
                <a:sym typeface="Arial"/>
              </a:defRPr>
            </a:lvl1pPr>
            <a:lvl2pPr lvl="1" marR="0" rtl="0" algn="ctr">
              <a:lnSpc>
                <a:spcPct val="100000"/>
              </a:lnSpc>
              <a:spcBef>
                <a:spcPts val="0"/>
              </a:spcBef>
              <a:spcAft>
                <a:spcPts val="0"/>
              </a:spcAft>
              <a:buClr>
                <a:srgbClr val="000000"/>
              </a:buClr>
              <a:buSzPts val="1400"/>
              <a:buFont typeface="Arial"/>
              <a:buNone/>
              <a:defRPr b="1" i="1" sz="8000" u="none" cap="none" strike="noStrike">
                <a:solidFill>
                  <a:srgbClr val="760000"/>
                </a:solidFill>
                <a:latin typeface="Arial"/>
                <a:ea typeface="Arial"/>
                <a:cs typeface="Arial"/>
                <a:sym typeface="Arial"/>
              </a:defRPr>
            </a:lvl2pPr>
            <a:lvl3pPr lvl="2" marR="0" rtl="0" algn="ctr">
              <a:lnSpc>
                <a:spcPct val="100000"/>
              </a:lnSpc>
              <a:spcBef>
                <a:spcPts val="0"/>
              </a:spcBef>
              <a:spcAft>
                <a:spcPts val="0"/>
              </a:spcAft>
              <a:buClr>
                <a:srgbClr val="000000"/>
              </a:buClr>
              <a:buSzPts val="1400"/>
              <a:buFont typeface="Arial"/>
              <a:buNone/>
              <a:defRPr b="1" i="1" sz="8000" u="none" cap="none" strike="noStrike">
                <a:solidFill>
                  <a:srgbClr val="760000"/>
                </a:solidFill>
                <a:latin typeface="Arial"/>
                <a:ea typeface="Arial"/>
                <a:cs typeface="Arial"/>
                <a:sym typeface="Arial"/>
              </a:defRPr>
            </a:lvl3pPr>
            <a:lvl4pPr lvl="3" marR="0" rtl="0" algn="ctr">
              <a:lnSpc>
                <a:spcPct val="100000"/>
              </a:lnSpc>
              <a:spcBef>
                <a:spcPts val="0"/>
              </a:spcBef>
              <a:spcAft>
                <a:spcPts val="0"/>
              </a:spcAft>
              <a:buClr>
                <a:srgbClr val="000000"/>
              </a:buClr>
              <a:buSzPts val="1400"/>
              <a:buFont typeface="Arial"/>
              <a:buNone/>
              <a:defRPr b="1" i="1" sz="8000" u="none" cap="none" strike="noStrike">
                <a:solidFill>
                  <a:srgbClr val="760000"/>
                </a:solidFill>
                <a:latin typeface="Arial"/>
                <a:ea typeface="Arial"/>
                <a:cs typeface="Arial"/>
                <a:sym typeface="Arial"/>
              </a:defRPr>
            </a:lvl4pPr>
            <a:lvl5pPr lvl="4" marR="0" rtl="0" algn="ctr">
              <a:lnSpc>
                <a:spcPct val="100000"/>
              </a:lnSpc>
              <a:spcBef>
                <a:spcPts val="0"/>
              </a:spcBef>
              <a:spcAft>
                <a:spcPts val="0"/>
              </a:spcAft>
              <a:buClr>
                <a:srgbClr val="000000"/>
              </a:buClr>
              <a:buSzPts val="1400"/>
              <a:buFont typeface="Arial"/>
              <a:buNone/>
              <a:defRPr b="1" i="1" sz="8000" u="none" cap="none" strike="noStrike">
                <a:solidFill>
                  <a:srgbClr val="760000"/>
                </a:solidFill>
                <a:latin typeface="Arial"/>
                <a:ea typeface="Arial"/>
                <a:cs typeface="Arial"/>
                <a:sym typeface="Arial"/>
              </a:defRPr>
            </a:lvl5pPr>
            <a:lvl6pPr lvl="5" marR="0" rtl="0" algn="ctr">
              <a:lnSpc>
                <a:spcPct val="100000"/>
              </a:lnSpc>
              <a:spcBef>
                <a:spcPts val="0"/>
              </a:spcBef>
              <a:spcAft>
                <a:spcPts val="0"/>
              </a:spcAft>
              <a:buClr>
                <a:srgbClr val="000000"/>
              </a:buClr>
              <a:buSzPts val="1400"/>
              <a:buFont typeface="Arial"/>
              <a:buNone/>
              <a:defRPr b="1" i="1" sz="8000" u="none" cap="none" strike="noStrike">
                <a:solidFill>
                  <a:srgbClr val="760000"/>
                </a:solidFill>
                <a:latin typeface="Arial"/>
                <a:ea typeface="Arial"/>
                <a:cs typeface="Arial"/>
                <a:sym typeface="Arial"/>
              </a:defRPr>
            </a:lvl6pPr>
            <a:lvl7pPr lvl="6" marR="0" rtl="0" algn="ctr">
              <a:lnSpc>
                <a:spcPct val="100000"/>
              </a:lnSpc>
              <a:spcBef>
                <a:spcPts val="0"/>
              </a:spcBef>
              <a:spcAft>
                <a:spcPts val="0"/>
              </a:spcAft>
              <a:buClr>
                <a:srgbClr val="000000"/>
              </a:buClr>
              <a:buSzPts val="1400"/>
              <a:buFont typeface="Arial"/>
              <a:buNone/>
              <a:defRPr b="1" i="1" sz="8000" u="none" cap="none" strike="noStrike">
                <a:solidFill>
                  <a:srgbClr val="760000"/>
                </a:solidFill>
                <a:latin typeface="Arial"/>
                <a:ea typeface="Arial"/>
                <a:cs typeface="Arial"/>
                <a:sym typeface="Arial"/>
              </a:defRPr>
            </a:lvl7pPr>
            <a:lvl8pPr lvl="7" marR="0" rtl="0" algn="ctr">
              <a:lnSpc>
                <a:spcPct val="100000"/>
              </a:lnSpc>
              <a:spcBef>
                <a:spcPts val="0"/>
              </a:spcBef>
              <a:spcAft>
                <a:spcPts val="0"/>
              </a:spcAft>
              <a:buClr>
                <a:srgbClr val="000000"/>
              </a:buClr>
              <a:buSzPts val="1400"/>
              <a:buFont typeface="Arial"/>
              <a:buNone/>
              <a:defRPr b="1" i="1" sz="8000" u="none" cap="none" strike="noStrike">
                <a:solidFill>
                  <a:srgbClr val="760000"/>
                </a:solidFill>
                <a:latin typeface="Arial"/>
                <a:ea typeface="Arial"/>
                <a:cs typeface="Arial"/>
                <a:sym typeface="Arial"/>
              </a:defRPr>
            </a:lvl8pPr>
            <a:lvl9pPr lvl="8" marR="0" rtl="0" algn="ctr">
              <a:lnSpc>
                <a:spcPct val="100000"/>
              </a:lnSpc>
              <a:spcBef>
                <a:spcPts val="0"/>
              </a:spcBef>
              <a:spcAft>
                <a:spcPts val="0"/>
              </a:spcAft>
              <a:buClr>
                <a:srgbClr val="000000"/>
              </a:buClr>
              <a:buSzPts val="1400"/>
              <a:buFont typeface="Arial"/>
              <a:buNone/>
              <a:defRPr b="1" i="1" sz="8000" u="none" cap="none" strike="noStrike">
                <a:solidFill>
                  <a:srgbClr val="760000"/>
                </a:solidFill>
                <a:latin typeface="Arial"/>
                <a:ea typeface="Arial"/>
                <a:cs typeface="Arial"/>
                <a:sym typeface="Arial"/>
              </a:defRPr>
            </a:lvl9pPr>
          </a:lstStyl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33" name="Shape 33"/>
        <p:cNvGrpSpPr/>
        <p:nvPr/>
      </p:nvGrpSpPr>
      <p:grpSpPr>
        <a:xfrm>
          <a:off x="0" y="0"/>
          <a:ext cx="0" cy="0"/>
          <a:chOff x="0" y="0"/>
          <a:chExt cx="0" cy="0"/>
        </a:xfrm>
      </p:grpSpPr>
      <p:sp>
        <p:nvSpPr>
          <p:cNvPr id="34" name="Google Shape;34;p11"/>
          <p:cNvSpPr txBox="1"/>
          <p:nvPr>
            <p:ph type="title"/>
          </p:nvPr>
        </p:nvSpPr>
        <p:spPr>
          <a:xfrm>
            <a:off x="2193926" y="1528646"/>
            <a:ext cx="14439900" cy="6508132"/>
          </a:xfrm>
          <a:prstGeom prst="rect">
            <a:avLst/>
          </a:prstGeom>
          <a:noFill/>
          <a:ln>
            <a:noFill/>
          </a:ln>
        </p:spPr>
        <p:txBody>
          <a:bodyPr anchorCtr="0" anchor="b"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1" i="1" sz="4000" u="none" cap="none" strike="noStrike">
                <a:solidFill>
                  <a:srgbClr val="760000"/>
                </a:solidFill>
                <a:latin typeface="Arial"/>
                <a:ea typeface="Arial"/>
                <a:cs typeface="Arial"/>
                <a:sym typeface="Arial"/>
              </a:defRPr>
            </a:lvl1pPr>
            <a:lvl2pPr lvl="1" marR="0" rtl="0" algn="ctr">
              <a:lnSpc>
                <a:spcPct val="100000"/>
              </a:lnSpc>
              <a:spcBef>
                <a:spcPts val="0"/>
              </a:spcBef>
              <a:spcAft>
                <a:spcPts val="0"/>
              </a:spcAft>
              <a:buClr>
                <a:srgbClr val="000000"/>
              </a:buClr>
              <a:buSzPts val="1400"/>
              <a:buFont typeface="Arial"/>
              <a:buNone/>
              <a:defRPr b="1" i="1" sz="8000" u="none" cap="none" strike="noStrike">
                <a:solidFill>
                  <a:srgbClr val="760000"/>
                </a:solidFill>
                <a:latin typeface="Arial"/>
                <a:ea typeface="Arial"/>
                <a:cs typeface="Arial"/>
                <a:sym typeface="Arial"/>
              </a:defRPr>
            </a:lvl2pPr>
            <a:lvl3pPr lvl="2" marR="0" rtl="0" algn="ctr">
              <a:lnSpc>
                <a:spcPct val="100000"/>
              </a:lnSpc>
              <a:spcBef>
                <a:spcPts val="0"/>
              </a:spcBef>
              <a:spcAft>
                <a:spcPts val="0"/>
              </a:spcAft>
              <a:buClr>
                <a:srgbClr val="000000"/>
              </a:buClr>
              <a:buSzPts val="1400"/>
              <a:buFont typeface="Arial"/>
              <a:buNone/>
              <a:defRPr b="1" i="1" sz="8000" u="none" cap="none" strike="noStrike">
                <a:solidFill>
                  <a:srgbClr val="760000"/>
                </a:solidFill>
                <a:latin typeface="Arial"/>
                <a:ea typeface="Arial"/>
                <a:cs typeface="Arial"/>
                <a:sym typeface="Arial"/>
              </a:defRPr>
            </a:lvl3pPr>
            <a:lvl4pPr lvl="3" marR="0" rtl="0" algn="ctr">
              <a:lnSpc>
                <a:spcPct val="100000"/>
              </a:lnSpc>
              <a:spcBef>
                <a:spcPts val="0"/>
              </a:spcBef>
              <a:spcAft>
                <a:spcPts val="0"/>
              </a:spcAft>
              <a:buClr>
                <a:srgbClr val="000000"/>
              </a:buClr>
              <a:buSzPts val="1400"/>
              <a:buFont typeface="Arial"/>
              <a:buNone/>
              <a:defRPr b="1" i="1" sz="8000" u="none" cap="none" strike="noStrike">
                <a:solidFill>
                  <a:srgbClr val="760000"/>
                </a:solidFill>
                <a:latin typeface="Arial"/>
                <a:ea typeface="Arial"/>
                <a:cs typeface="Arial"/>
                <a:sym typeface="Arial"/>
              </a:defRPr>
            </a:lvl4pPr>
            <a:lvl5pPr lvl="4" marR="0" rtl="0" algn="ctr">
              <a:lnSpc>
                <a:spcPct val="100000"/>
              </a:lnSpc>
              <a:spcBef>
                <a:spcPts val="0"/>
              </a:spcBef>
              <a:spcAft>
                <a:spcPts val="0"/>
              </a:spcAft>
              <a:buClr>
                <a:srgbClr val="000000"/>
              </a:buClr>
              <a:buSzPts val="1400"/>
              <a:buFont typeface="Arial"/>
              <a:buNone/>
              <a:defRPr b="1" i="1" sz="8000" u="none" cap="none" strike="noStrike">
                <a:solidFill>
                  <a:srgbClr val="760000"/>
                </a:solidFill>
                <a:latin typeface="Arial"/>
                <a:ea typeface="Arial"/>
                <a:cs typeface="Arial"/>
                <a:sym typeface="Arial"/>
              </a:defRPr>
            </a:lvl5pPr>
            <a:lvl6pPr lvl="5" marR="0" rtl="0" algn="ctr">
              <a:lnSpc>
                <a:spcPct val="100000"/>
              </a:lnSpc>
              <a:spcBef>
                <a:spcPts val="0"/>
              </a:spcBef>
              <a:spcAft>
                <a:spcPts val="0"/>
              </a:spcAft>
              <a:buClr>
                <a:srgbClr val="000000"/>
              </a:buClr>
              <a:buSzPts val="1400"/>
              <a:buFont typeface="Arial"/>
              <a:buNone/>
              <a:defRPr b="1" i="1" sz="8000" u="none" cap="none" strike="noStrike">
                <a:solidFill>
                  <a:srgbClr val="760000"/>
                </a:solidFill>
                <a:latin typeface="Arial"/>
                <a:ea typeface="Arial"/>
                <a:cs typeface="Arial"/>
                <a:sym typeface="Arial"/>
              </a:defRPr>
            </a:lvl6pPr>
            <a:lvl7pPr lvl="6" marR="0" rtl="0" algn="ctr">
              <a:lnSpc>
                <a:spcPct val="100000"/>
              </a:lnSpc>
              <a:spcBef>
                <a:spcPts val="0"/>
              </a:spcBef>
              <a:spcAft>
                <a:spcPts val="0"/>
              </a:spcAft>
              <a:buClr>
                <a:srgbClr val="000000"/>
              </a:buClr>
              <a:buSzPts val="1400"/>
              <a:buFont typeface="Arial"/>
              <a:buNone/>
              <a:defRPr b="1" i="1" sz="8000" u="none" cap="none" strike="noStrike">
                <a:solidFill>
                  <a:srgbClr val="760000"/>
                </a:solidFill>
                <a:latin typeface="Arial"/>
                <a:ea typeface="Arial"/>
                <a:cs typeface="Arial"/>
                <a:sym typeface="Arial"/>
              </a:defRPr>
            </a:lvl7pPr>
            <a:lvl8pPr lvl="7" marR="0" rtl="0" algn="ctr">
              <a:lnSpc>
                <a:spcPct val="100000"/>
              </a:lnSpc>
              <a:spcBef>
                <a:spcPts val="0"/>
              </a:spcBef>
              <a:spcAft>
                <a:spcPts val="0"/>
              </a:spcAft>
              <a:buClr>
                <a:srgbClr val="000000"/>
              </a:buClr>
              <a:buSzPts val="1400"/>
              <a:buFont typeface="Arial"/>
              <a:buNone/>
              <a:defRPr b="1" i="1" sz="8000" u="none" cap="none" strike="noStrike">
                <a:solidFill>
                  <a:srgbClr val="760000"/>
                </a:solidFill>
                <a:latin typeface="Arial"/>
                <a:ea typeface="Arial"/>
                <a:cs typeface="Arial"/>
                <a:sym typeface="Arial"/>
              </a:defRPr>
            </a:lvl8pPr>
            <a:lvl9pPr lvl="8" marR="0" rtl="0" algn="ctr">
              <a:lnSpc>
                <a:spcPct val="100000"/>
              </a:lnSpc>
              <a:spcBef>
                <a:spcPts val="0"/>
              </a:spcBef>
              <a:spcAft>
                <a:spcPts val="0"/>
              </a:spcAft>
              <a:buClr>
                <a:srgbClr val="000000"/>
              </a:buClr>
              <a:buSzPts val="1400"/>
              <a:buFont typeface="Arial"/>
              <a:buNone/>
              <a:defRPr b="1" i="1" sz="8000" u="none" cap="none" strike="noStrike">
                <a:solidFill>
                  <a:srgbClr val="760000"/>
                </a:solidFill>
                <a:latin typeface="Arial"/>
                <a:ea typeface="Arial"/>
                <a:cs typeface="Arial"/>
                <a:sym typeface="Arial"/>
              </a:defRPr>
            </a:lvl9pPr>
          </a:lstStyle>
          <a:p/>
        </p:txBody>
      </p:sp>
      <p:sp>
        <p:nvSpPr>
          <p:cNvPr id="35" name="Google Shape;35;p11"/>
          <p:cNvSpPr txBox="1"/>
          <p:nvPr>
            <p:ph idx="1" type="body"/>
          </p:nvPr>
        </p:nvSpPr>
        <p:spPr>
          <a:xfrm>
            <a:off x="17160877" y="1528648"/>
            <a:ext cx="24536399" cy="32778079"/>
          </a:xfrm>
          <a:prstGeom prst="rect">
            <a:avLst/>
          </a:prstGeom>
          <a:noFill/>
          <a:ln>
            <a:noFill/>
          </a:ln>
        </p:spPr>
        <p:txBody>
          <a:bodyPr anchorCtr="0" anchor="t" bIns="45700" lIns="91425" spcFirstLastPara="1" rIns="91425" wrap="square" tIns="45700">
            <a:noAutofit/>
          </a:bodyPr>
          <a:lstStyle>
            <a:lvl1pPr indent="-635000" lvl="0" marL="457200" marR="0" rtl="0" algn="l">
              <a:lnSpc>
                <a:spcPct val="100000"/>
              </a:lnSpc>
              <a:spcBef>
                <a:spcPts val="1280"/>
              </a:spcBef>
              <a:spcAft>
                <a:spcPts val="0"/>
              </a:spcAft>
              <a:buClr>
                <a:schemeClr val="dk1"/>
              </a:buClr>
              <a:buSzPts val="6400"/>
              <a:buFont typeface="Arial"/>
              <a:buChar char="•"/>
              <a:defRPr b="0" i="0" sz="6400" u="none" cap="none" strike="noStrike">
                <a:solidFill>
                  <a:schemeClr val="dk1"/>
                </a:solidFill>
                <a:latin typeface="Arial"/>
                <a:ea typeface="Arial"/>
                <a:cs typeface="Arial"/>
                <a:sym typeface="Arial"/>
              </a:defRPr>
            </a:lvl1pPr>
            <a:lvl2pPr indent="-584200" lvl="1" marL="914400" marR="0" rtl="0" algn="l">
              <a:lnSpc>
                <a:spcPct val="100000"/>
              </a:lnSpc>
              <a:spcBef>
                <a:spcPts val="1120"/>
              </a:spcBef>
              <a:spcAft>
                <a:spcPts val="0"/>
              </a:spcAft>
              <a:buClr>
                <a:schemeClr val="dk1"/>
              </a:buClr>
              <a:buSzPts val="5600"/>
              <a:buFont typeface="Arial"/>
              <a:buChar char="–"/>
              <a:defRPr b="0" i="0" sz="5600" u="none" cap="none" strike="noStrike">
                <a:solidFill>
                  <a:schemeClr val="dk1"/>
                </a:solidFill>
                <a:latin typeface="Arial"/>
                <a:ea typeface="Arial"/>
                <a:cs typeface="Arial"/>
                <a:sym typeface="Arial"/>
              </a:defRPr>
            </a:lvl2pPr>
            <a:lvl3pPr indent="-533400" lvl="2" marL="1371600" marR="0" rtl="0" algn="l">
              <a:lnSpc>
                <a:spcPct val="100000"/>
              </a:lnSpc>
              <a:spcBef>
                <a:spcPts val="960"/>
              </a:spcBef>
              <a:spcAft>
                <a:spcPts val="0"/>
              </a:spcAft>
              <a:buClr>
                <a:schemeClr val="dk1"/>
              </a:buClr>
              <a:buSzPts val="4800"/>
              <a:buFont typeface="Arial"/>
              <a:buChar char="•"/>
              <a:defRPr b="0" i="0" sz="4800" u="none" cap="none" strike="noStrike">
                <a:solidFill>
                  <a:schemeClr val="dk1"/>
                </a:solidFill>
                <a:latin typeface="Arial"/>
                <a:ea typeface="Arial"/>
                <a:cs typeface="Arial"/>
                <a:sym typeface="Arial"/>
              </a:defRPr>
            </a:lvl3pPr>
            <a:lvl4pPr indent="-482600" lvl="3" marL="1828800" marR="0" rtl="0" algn="l">
              <a:lnSpc>
                <a:spcPct val="100000"/>
              </a:lnSpc>
              <a:spcBef>
                <a:spcPts val="800"/>
              </a:spcBef>
              <a:spcAft>
                <a:spcPts val="0"/>
              </a:spcAft>
              <a:buClr>
                <a:schemeClr val="dk1"/>
              </a:buClr>
              <a:buSzPts val="4000"/>
              <a:buFont typeface="Arial"/>
              <a:buChar char="–"/>
              <a:defRPr b="0" i="0" sz="4000" u="none" cap="none" strike="noStrike">
                <a:solidFill>
                  <a:schemeClr val="dk1"/>
                </a:solidFill>
                <a:latin typeface="Arial"/>
                <a:ea typeface="Arial"/>
                <a:cs typeface="Arial"/>
                <a:sym typeface="Arial"/>
              </a:defRPr>
            </a:lvl4pPr>
            <a:lvl5pPr indent="-482600" lvl="4" marL="2286000" marR="0" rtl="0" algn="l">
              <a:lnSpc>
                <a:spcPct val="100000"/>
              </a:lnSpc>
              <a:spcBef>
                <a:spcPts val="800"/>
              </a:spcBef>
              <a:spcAft>
                <a:spcPts val="0"/>
              </a:spcAft>
              <a:buClr>
                <a:schemeClr val="dk1"/>
              </a:buClr>
              <a:buSzPts val="4000"/>
              <a:buFont typeface="Arial"/>
              <a:buChar char="»"/>
              <a:defRPr b="0" i="0" sz="4000" u="none" cap="none" strike="noStrike">
                <a:solidFill>
                  <a:schemeClr val="dk1"/>
                </a:solidFill>
                <a:latin typeface="Arial"/>
                <a:ea typeface="Arial"/>
                <a:cs typeface="Arial"/>
                <a:sym typeface="Arial"/>
              </a:defRPr>
            </a:lvl5pPr>
            <a:lvl6pPr indent="-482600" lvl="5" marL="2743200" marR="0" rtl="0" algn="l">
              <a:lnSpc>
                <a:spcPct val="100000"/>
              </a:lnSpc>
              <a:spcBef>
                <a:spcPts val="800"/>
              </a:spcBef>
              <a:spcAft>
                <a:spcPts val="0"/>
              </a:spcAft>
              <a:buClr>
                <a:schemeClr val="dk1"/>
              </a:buClr>
              <a:buSzPts val="4000"/>
              <a:buFont typeface="Arial"/>
              <a:buChar char="»"/>
              <a:defRPr b="0" i="0" sz="4000" u="none" cap="none" strike="noStrike">
                <a:solidFill>
                  <a:schemeClr val="dk1"/>
                </a:solidFill>
                <a:latin typeface="Arial"/>
                <a:ea typeface="Arial"/>
                <a:cs typeface="Arial"/>
                <a:sym typeface="Arial"/>
              </a:defRPr>
            </a:lvl6pPr>
            <a:lvl7pPr indent="-482600" lvl="6" marL="3200400" marR="0" rtl="0" algn="l">
              <a:lnSpc>
                <a:spcPct val="100000"/>
              </a:lnSpc>
              <a:spcBef>
                <a:spcPts val="800"/>
              </a:spcBef>
              <a:spcAft>
                <a:spcPts val="0"/>
              </a:spcAft>
              <a:buClr>
                <a:schemeClr val="dk1"/>
              </a:buClr>
              <a:buSzPts val="4000"/>
              <a:buFont typeface="Arial"/>
              <a:buChar char="»"/>
              <a:defRPr b="0" i="0" sz="4000" u="none" cap="none" strike="noStrike">
                <a:solidFill>
                  <a:schemeClr val="dk1"/>
                </a:solidFill>
                <a:latin typeface="Arial"/>
                <a:ea typeface="Arial"/>
                <a:cs typeface="Arial"/>
                <a:sym typeface="Arial"/>
              </a:defRPr>
            </a:lvl7pPr>
            <a:lvl8pPr indent="-482600" lvl="7" marL="3657600" marR="0" rtl="0" algn="l">
              <a:lnSpc>
                <a:spcPct val="100000"/>
              </a:lnSpc>
              <a:spcBef>
                <a:spcPts val="800"/>
              </a:spcBef>
              <a:spcAft>
                <a:spcPts val="0"/>
              </a:spcAft>
              <a:buClr>
                <a:schemeClr val="dk1"/>
              </a:buClr>
              <a:buSzPts val="4000"/>
              <a:buFont typeface="Arial"/>
              <a:buChar char="»"/>
              <a:defRPr b="0" i="0" sz="4000" u="none" cap="none" strike="noStrike">
                <a:solidFill>
                  <a:schemeClr val="dk1"/>
                </a:solidFill>
                <a:latin typeface="Arial"/>
                <a:ea typeface="Arial"/>
                <a:cs typeface="Arial"/>
                <a:sym typeface="Arial"/>
              </a:defRPr>
            </a:lvl8pPr>
            <a:lvl9pPr indent="-482600" lvl="8" marL="4114800" marR="0" rtl="0" algn="l">
              <a:lnSpc>
                <a:spcPct val="100000"/>
              </a:lnSpc>
              <a:spcBef>
                <a:spcPts val="800"/>
              </a:spcBef>
              <a:spcAft>
                <a:spcPts val="0"/>
              </a:spcAft>
              <a:buClr>
                <a:schemeClr val="dk1"/>
              </a:buClr>
              <a:buSzPts val="4000"/>
              <a:buFont typeface="Arial"/>
              <a:buChar char="»"/>
              <a:defRPr b="0" i="0" sz="4000" u="none" cap="none" strike="noStrike">
                <a:solidFill>
                  <a:schemeClr val="dk1"/>
                </a:solidFill>
                <a:latin typeface="Arial"/>
                <a:ea typeface="Arial"/>
                <a:cs typeface="Arial"/>
                <a:sym typeface="Arial"/>
              </a:defRPr>
            </a:lvl9pPr>
          </a:lstStyle>
          <a:p/>
        </p:txBody>
      </p:sp>
      <p:sp>
        <p:nvSpPr>
          <p:cNvPr id="36" name="Google Shape;36;p11"/>
          <p:cNvSpPr txBox="1"/>
          <p:nvPr>
            <p:ph idx="2" type="body"/>
          </p:nvPr>
        </p:nvSpPr>
        <p:spPr>
          <a:xfrm>
            <a:off x="2193926" y="8036779"/>
            <a:ext cx="14439900" cy="26269950"/>
          </a:xfrm>
          <a:prstGeom prst="rect">
            <a:avLst/>
          </a:prstGeom>
          <a:noFill/>
          <a:ln>
            <a:noFill/>
          </a:ln>
        </p:spPr>
        <p:txBody>
          <a:bodyPr anchorCtr="0" anchor="t" bIns="45700" lIns="91425" spcFirstLastPara="1" rIns="91425" wrap="square" tIns="45700">
            <a:noAutofit/>
          </a:bodyPr>
          <a:lstStyle>
            <a:lvl1pPr indent="-228600" lvl="0" marL="457200" marR="0" rtl="0" algn="l">
              <a:lnSpc>
                <a:spcPct val="100000"/>
              </a:lnSpc>
              <a:spcBef>
                <a:spcPts val="56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1pPr>
            <a:lvl2pPr indent="-228600" lvl="1" marL="914400" marR="0" rtl="0" algn="l">
              <a:lnSpc>
                <a:spcPct val="100000"/>
              </a:lnSpc>
              <a:spcBef>
                <a:spcPts val="480"/>
              </a:spcBef>
              <a:spcAft>
                <a:spcPts val="0"/>
              </a:spcAft>
              <a:buClr>
                <a:schemeClr val="dk1"/>
              </a:buClr>
              <a:buSzPts val="2400"/>
              <a:buFont typeface="Arial"/>
              <a:buNone/>
              <a:defRPr b="0" i="0" sz="2400" u="none" cap="none" strike="noStrike">
                <a:solidFill>
                  <a:schemeClr val="dk1"/>
                </a:solidFill>
                <a:latin typeface="Arial"/>
                <a:ea typeface="Arial"/>
                <a:cs typeface="Arial"/>
                <a:sym typeface="Arial"/>
              </a:defRPr>
            </a:lvl2pPr>
            <a:lvl3pPr indent="-228600" lvl="2" marL="1371600" marR="0" rtl="0" algn="l">
              <a:lnSpc>
                <a:spcPct val="100000"/>
              </a:lnSpc>
              <a:spcBef>
                <a:spcPts val="400"/>
              </a:spcBef>
              <a:spcAft>
                <a:spcPts val="0"/>
              </a:spcAft>
              <a:buClr>
                <a:schemeClr val="dk1"/>
              </a:buClr>
              <a:buSzPts val="2000"/>
              <a:buFont typeface="Arial"/>
              <a:buNone/>
              <a:defRPr b="0" i="0" sz="2000" u="none" cap="none" strike="noStrike">
                <a:solidFill>
                  <a:schemeClr val="dk1"/>
                </a:solidFill>
                <a:latin typeface="Arial"/>
                <a:ea typeface="Arial"/>
                <a:cs typeface="Arial"/>
                <a:sym typeface="Arial"/>
              </a:defRPr>
            </a:lvl3pPr>
            <a:lvl4pPr indent="-228600" lvl="3" marL="1828800" marR="0" rtl="0" algn="l">
              <a:lnSpc>
                <a:spcPct val="100000"/>
              </a:lnSpc>
              <a:spcBef>
                <a:spcPts val="360"/>
              </a:spcBef>
              <a:spcAft>
                <a:spcPts val="0"/>
              </a:spcAft>
              <a:buClr>
                <a:schemeClr val="dk1"/>
              </a:buClr>
              <a:buSzPts val="1800"/>
              <a:buFont typeface="Arial"/>
              <a:buNone/>
              <a:defRPr b="0" i="0" sz="1800" u="none" cap="none" strike="noStrike">
                <a:solidFill>
                  <a:schemeClr val="dk1"/>
                </a:solidFill>
                <a:latin typeface="Arial"/>
                <a:ea typeface="Arial"/>
                <a:cs typeface="Arial"/>
                <a:sym typeface="Arial"/>
              </a:defRPr>
            </a:lvl4pPr>
            <a:lvl5pPr indent="-228600" lvl="4" marL="2286000" marR="0" rtl="0" algn="l">
              <a:lnSpc>
                <a:spcPct val="100000"/>
              </a:lnSpc>
              <a:spcBef>
                <a:spcPts val="360"/>
              </a:spcBef>
              <a:spcAft>
                <a:spcPts val="0"/>
              </a:spcAft>
              <a:buClr>
                <a:schemeClr val="dk1"/>
              </a:buClr>
              <a:buSzPts val="1800"/>
              <a:buFont typeface="Arial"/>
              <a:buNone/>
              <a:defRPr b="0" i="0" sz="1800" u="none" cap="none" strike="noStrike">
                <a:solidFill>
                  <a:schemeClr val="dk1"/>
                </a:solidFill>
                <a:latin typeface="Arial"/>
                <a:ea typeface="Arial"/>
                <a:cs typeface="Arial"/>
                <a:sym typeface="Arial"/>
              </a:defRPr>
            </a:lvl5pPr>
            <a:lvl6pPr indent="-228600" lvl="5" marL="2743200" marR="0" rtl="0" algn="l">
              <a:lnSpc>
                <a:spcPct val="100000"/>
              </a:lnSpc>
              <a:spcBef>
                <a:spcPts val="360"/>
              </a:spcBef>
              <a:spcAft>
                <a:spcPts val="0"/>
              </a:spcAft>
              <a:buClr>
                <a:schemeClr val="dk1"/>
              </a:buClr>
              <a:buSzPts val="1800"/>
              <a:buFont typeface="Arial"/>
              <a:buNone/>
              <a:defRPr b="0" i="0" sz="1800" u="none" cap="none" strike="noStrike">
                <a:solidFill>
                  <a:schemeClr val="dk1"/>
                </a:solidFill>
                <a:latin typeface="Arial"/>
                <a:ea typeface="Arial"/>
                <a:cs typeface="Arial"/>
                <a:sym typeface="Arial"/>
              </a:defRPr>
            </a:lvl6pPr>
            <a:lvl7pPr indent="-228600" lvl="6" marL="3200400" marR="0" rtl="0" algn="l">
              <a:lnSpc>
                <a:spcPct val="100000"/>
              </a:lnSpc>
              <a:spcBef>
                <a:spcPts val="360"/>
              </a:spcBef>
              <a:spcAft>
                <a:spcPts val="0"/>
              </a:spcAft>
              <a:buClr>
                <a:schemeClr val="dk1"/>
              </a:buClr>
              <a:buSzPts val="1800"/>
              <a:buFont typeface="Arial"/>
              <a:buNone/>
              <a:defRPr b="0" i="0" sz="1800" u="none" cap="none" strike="noStrike">
                <a:solidFill>
                  <a:schemeClr val="dk1"/>
                </a:solidFill>
                <a:latin typeface="Arial"/>
                <a:ea typeface="Arial"/>
                <a:cs typeface="Arial"/>
                <a:sym typeface="Arial"/>
              </a:defRPr>
            </a:lvl7pPr>
            <a:lvl8pPr indent="-228600" lvl="7" marL="3657600" marR="0" rtl="0" algn="l">
              <a:lnSpc>
                <a:spcPct val="100000"/>
              </a:lnSpc>
              <a:spcBef>
                <a:spcPts val="360"/>
              </a:spcBef>
              <a:spcAft>
                <a:spcPts val="0"/>
              </a:spcAft>
              <a:buClr>
                <a:schemeClr val="dk1"/>
              </a:buClr>
              <a:buSzPts val="1800"/>
              <a:buFont typeface="Arial"/>
              <a:buNone/>
              <a:defRPr b="0" i="0" sz="1800" u="none" cap="none" strike="noStrike">
                <a:solidFill>
                  <a:schemeClr val="dk1"/>
                </a:solidFill>
                <a:latin typeface="Arial"/>
                <a:ea typeface="Arial"/>
                <a:cs typeface="Arial"/>
                <a:sym typeface="Arial"/>
              </a:defRPr>
            </a:lvl8pPr>
            <a:lvl9pPr indent="-228600" lvl="8" marL="4114800" marR="0" rtl="0" algn="l">
              <a:lnSpc>
                <a:spcPct val="100000"/>
              </a:lnSpc>
              <a:spcBef>
                <a:spcPts val="360"/>
              </a:spcBef>
              <a:spcAft>
                <a:spcPts val="0"/>
              </a:spcAft>
              <a:buClr>
                <a:schemeClr val="dk1"/>
              </a:buClr>
              <a:buSzPts val="1800"/>
              <a:buFont typeface="Arial"/>
              <a:buNone/>
              <a:defRPr b="0" i="0" sz="1800" u="none" cap="none" strike="noStrike">
                <a:solidFill>
                  <a:schemeClr val="dk1"/>
                </a:solidFill>
                <a:latin typeface="Arial"/>
                <a:ea typeface="Arial"/>
                <a:cs typeface="Arial"/>
                <a:sym typeface="Arial"/>
              </a:defRPr>
            </a:lvl9pPr>
          </a:lstStyl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37" name="Shape 37"/>
        <p:cNvGrpSpPr/>
        <p:nvPr/>
      </p:nvGrpSpPr>
      <p:grpSpPr>
        <a:xfrm>
          <a:off x="0" y="0"/>
          <a:ext cx="0" cy="0"/>
          <a:chOff x="0" y="0"/>
          <a:chExt cx="0" cy="0"/>
        </a:xfrm>
      </p:grpSpPr>
      <p:sp>
        <p:nvSpPr>
          <p:cNvPr id="38" name="Google Shape;38;p12"/>
          <p:cNvSpPr txBox="1"/>
          <p:nvPr>
            <p:ph type="title"/>
          </p:nvPr>
        </p:nvSpPr>
        <p:spPr>
          <a:xfrm>
            <a:off x="8604251" y="26884663"/>
            <a:ext cx="26333450" cy="3171129"/>
          </a:xfrm>
          <a:prstGeom prst="rect">
            <a:avLst/>
          </a:prstGeom>
          <a:noFill/>
          <a:ln>
            <a:noFill/>
          </a:ln>
        </p:spPr>
        <p:txBody>
          <a:bodyPr anchorCtr="0" anchor="b"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1" i="1" sz="4000" u="none" cap="none" strike="noStrike">
                <a:solidFill>
                  <a:srgbClr val="760000"/>
                </a:solidFill>
                <a:latin typeface="Arial"/>
                <a:ea typeface="Arial"/>
                <a:cs typeface="Arial"/>
                <a:sym typeface="Arial"/>
              </a:defRPr>
            </a:lvl1pPr>
            <a:lvl2pPr lvl="1" marR="0" rtl="0" algn="ctr">
              <a:lnSpc>
                <a:spcPct val="100000"/>
              </a:lnSpc>
              <a:spcBef>
                <a:spcPts val="0"/>
              </a:spcBef>
              <a:spcAft>
                <a:spcPts val="0"/>
              </a:spcAft>
              <a:buClr>
                <a:srgbClr val="000000"/>
              </a:buClr>
              <a:buSzPts val="1400"/>
              <a:buFont typeface="Arial"/>
              <a:buNone/>
              <a:defRPr b="1" i="1" sz="8000" u="none" cap="none" strike="noStrike">
                <a:solidFill>
                  <a:srgbClr val="760000"/>
                </a:solidFill>
                <a:latin typeface="Arial"/>
                <a:ea typeface="Arial"/>
                <a:cs typeface="Arial"/>
                <a:sym typeface="Arial"/>
              </a:defRPr>
            </a:lvl2pPr>
            <a:lvl3pPr lvl="2" marR="0" rtl="0" algn="ctr">
              <a:lnSpc>
                <a:spcPct val="100000"/>
              </a:lnSpc>
              <a:spcBef>
                <a:spcPts val="0"/>
              </a:spcBef>
              <a:spcAft>
                <a:spcPts val="0"/>
              </a:spcAft>
              <a:buClr>
                <a:srgbClr val="000000"/>
              </a:buClr>
              <a:buSzPts val="1400"/>
              <a:buFont typeface="Arial"/>
              <a:buNone/>
              <a:defRPr b="1" i="1" sz="8000" u="none" cap="none" strike="noStrike">
                <a:solidFill>
                  <a:srgbClr val="760000"/>
                </a:solidFill>
                <a:latin typeface="Arial"/>
                <a:ea typeface="Arial"/>
                <a:cs typeface="Arial"/>
                <a:sym typeface="Arial"/>
              </a:defRPr>
            </a:lvl3pPr>
            <a:lvl4pPr lvl="3" marR="0" rtl="0" algn="ctr">
              <a:lnSpc>
                <a:spcPct val="100000"/>
              </a:lnSpc>
              <a:spcBef>
                <a:spcPts val="0"/>
              </a:spcBef>
              <a:spcAft>
                <a:spcPts val="0"/>
              </a:spcAft>
              <a:buClr>
                <a:srgbClr val="000000"/>
              </a:buClr>
              <a:buSzPts val="1400"/>
              <a:buFont typeface="Arial"/>
              <a:buNone/>
              <a:defRPr b="1" i="1" sz="8000" u="none" cap="none" strike="noStrike">
                <a:solidFill>
                  <a:srgbClr val="760000"/>
                </a:solidFill>
                <a:latin typeface="Arial"/>
                <a:ea typeface="Arial"/>
                <a:cs typeface="Arial"/>
                <a:sym typeface="Arial"/>
              </a:defRPr>
            </a:lvl4pPr>
            <a:lvl5pPr lvl="4" marR="0" rtl="0" algn="ctr">
              <a:lnSpc>
                <a:spcPct val="100000"/>
              </a:lnSpc>
              <a:spcBef>
                <a:spcPts val="0"/>
              </a:spcBef>
              <a:spcAft>
                <a:spcPts val="0"/>
              </a:spcAft>
              <a:buClr>
                <a:srgbClr val="000000"/>
              </a:buClr>
              <a:buSzPts val="1400"/>
              <a:buFont typeface="Arial"/>
              <a:buNone/>
              <a:defRPr b="1" i="1" sz="8000" u="none" cap="none" strike="noStrike">
                <a:solidFill>
                  <a:srgbClr val="760000"/>
                </a:solidFill>
                <a:latin typeface="Arial"/>
                <a:ea typeface="Arial"/>
                <a:cs typeface="Arial"/>
                <a:sym typeface="Arial"/>
              </a:defRPr>
            </a:lvl5pPr>
            <a:lvl6pPr lvl="5" marR="0" rtl="0" algn="ctr">
              <a:lnSpc>
                <a:spcPct val="100000"/>
              </a:lnSpc>
              <a:spcBef>
                <a:spcPts val="0"/>
              </a:spcBef>
              <a:spcAft>
                <a:spcPts val="0"/>
              </a:spcAft>
              <a:buClr>
                <a:srgbClr val="000000"/>
              </a:buClr>
              <a:buSzPts val="1400"/>
              <a:buFont typeface="Arial"/>
              <a:buNone/>
              <a:defRPr b="1" i="1" sz="8000" u="none" cap="none" strike="noStrike">
                <a:solidFill>
                  <a:srgbClr val="760000"/>
                </a:solidFill>
                <a:latin typeface="Arial"/>
                <a:ea typeface="Arial"/>
                <a:cs typeface="Arial"/>
                <a:sym typeface="Arial"/>
              </a:defRPr>
            </a:lvl6pPr>
            <a:lvl7pPr lvl="6" marR="0" rtl="0" algn="ctr">
              <a:lnSpc>
                <a:spcPct val="100000"/>
              </a:lnSpc>
              <a:spcBef>
                <a:spcPts val="0"/>
              </a:spcBef>
              <a:spcAft>
                <a:spcPts val="0"/>
              </a:spcAft>
              <a:buClr>
                <a:srgbClr val="000000"/>
              </a:buClr>
              <a:buSzPts val="1400"/>
              <a:buFont typeface="Arial"/>
              <a:buNone/>
              <a:defRPr b="1" i="1" sz="8000" u="none" cap="none" strike="noStrike">
                <a:solidFill>
                  <a:srgbClr val="760000"/>
                </a:solidFill>
                <a:latin typeface="Arial"/>
                <a:ea typeface="Arial"/>
                <a:cs typeface="Arial"/>
                <a:sym typeface="Arial"/>
              </a:defRPr>
            </a:lvl7pPr>
            <a:lvl8pPr lvl="7" marR="0" rtl="0" algn="ctr">
              <a:lnSpc>
                <a:spcPct val="100000"/>
              </a:lnSpc>
              <a:spcBef>
                <a:spcPts val="0"/>
              </a:spcBef>
              <a:spcAft>
                <a:spcPts val="0"/>
              </a:spcAft>
              <a:buClr>
                <a:srgbClr val="000000"/>
              </a:buClr>
              <a:buSzPts val="1400"/>
              <a:buFont typeface="Arial"/>
              <a:buNone/>
              <a:defRPr b="1" i="1" sz="8000" u="none" cap="none" strike="noStrike">
                <a:solidFill>
                  <a:srgbClr val="760000"/>
                </a:solidFill>
                <a:latin typeface="Arial"/>
                <a:ea typeface="Arial"/>
                <a:cs typeface="Arial"/>
                <a:sym typeface="Arial"/>
              </a:defRPr>
            </a:lvl8pPr>
            <a:lvl9pPr lvl="8" marR="0" rtl="0" algn="ctr">
              <a:lnSpc>
                <a:spcPct val="100000"/>
              </a:lnSpc>
              <a:spcBef>
                <a:spcPts val="0"/>
              </a:spcBef>
              <a:spcAft>
                <a:spcPts val="0"/>
              </a:spcAft>
              <a:buClr>
                <a:srgbClr val="000000"/>
              </a:buClr>
              <a:buSzPts val="1400"/>
              <a:buFont typeface="Arial"/>
              <a:buNone/>
              <a:defRPr b="1" i="1" sz="8000" u="none" cap="none" strike="noStrike">
                <a:solidFill>
                  <a:srgbClr val="760000"/>
                </a:solidFill>
                <a:latin typeface="Arial"/>
                <a:ea typeface="Arial"/>
                <a:cs typeface="Arial"/>
                <a:sym typeface="Arial"/>
              </a:defRPr>
            </a:lvl9pPr>
          </a:lstStyle>
          <a:p/>
        </p:txBody>
      </p:sp>
      <p:sp>
        <p:nvSpPr>
          <p:cNvPr id="39" name="Google Shape;39;p12"/>
          <p:cNvSpPr/>
          <p:nvPr>
            <p:ph idx="2" type="pic"/>
          </p:nvPr>
        </p:nvSpPr>
        <p:spPr>
          <a:xfrm>
            <a:off x="8604251" y="3431325"/>
            <a:ext cx="26333450" cy="23043529"/>
          </a:xfrm>
          <a:prstGeom prst="rect">
            <a:avLst/>
          </a:prstGeom>
          <a:noFill/>
          <a:ln>
            <a:noFill/>
          </a:ln>
        </p:spPr>
      </p:sp>
      <p:sp>
        <p:nvSpPr>
          <p:cNvPr id="40" name="Google Shape;40;p12"/>
          <p:cNvSpPr txBox="1"/>
          <p:nvPr>
            <p:ph idx="1" type="body"/>
          </p:nvPr>
        </p:nvSpPr>
        <p:spPr>
          <a:xfrm>
            <a:off x="8604251" y="30055791"/>
            <a:ext cx="26333450" cy="4507880"/>
          </a:xfrm>
          <a:prstGeom prst="rect">
            <a:avLst/>
          </a:prstGeom>
          <a:noFill/>
          <a:ln>
            <a:noFill/>
          </a:ln>
        </p:spPr>
        <p:txBody>
          <a:bodyPr anchorCtr="0" anchor="t" bIns="45700" lIns="91425" spcFirstLastPara="1" rIns="91425" wrap="square" tIns="45700">
            <a:noAutofit/>
          </a:bodyPr>
          <a:lstStyle>
            <a:lvl1pPr indent="-228600" lvl="0" marL="457200" marR="0" rtl="0" algn="l">
              <a:lnSpc>
                <a:spcPct val="100000"/>
              </a:lnSpc>
              <a:spcBef>
                <a:spcPts val="56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1pPr>
            <a:lvl2pPr indent="-228600" lvl="1" marL="914400" marR="0" rtl="0" algn="l">
              <a:lnSpc>
                <a:spcPct val="100000"/>
              </a:lnSpc>
              <a:spcBef>
                <a:spcPts val="480"/>
              </a:spcBef>
              <a:spcAft>
                <a:spcPts val="0"/>
              </a:spcAft>
              <a:buClr>
                <a:schemeClr val="dk1"/>
              </a:buClr>
              <a:buSzPts val="2400"/>
              <a:buFont typeface="Arial"/>
              <a:buNone/>
              <a:defRPr b="0" i="0" sz="2400" u="none" cap="none" strike="noStrike">
                <a:solidFill>
                  <a:schemeClr val="dk1"/>
                </a:solidFill>
                <a:latin typeface="Arial"/>
                <a:ea typeface="Arial"/>
                <a:cs typeface="Arial"/>
                <a:sym typeface="Arial"/>
              </a:defRPr>
            </a:lvl2pPr>
            <a:lvl3pPr indent="-228600" lvl="2" marL="1371600" marR="0" rtl="0" algn="l">
              <a:lnSpc>
                <a:spcPct val="100000"/>
              </a:lnSpc>
              <a:spcBef>
                <a:spcPts val="400"/>
              </a:spcBef>
              <a:spcAft>
                <a:spcPts val="0"/>
              </a:spcAft>
              <a:buClr>
                <a:schemeClr val="dk1"/>
              </a:buClr>
              <a:buSzPts val="2000"/>
              <a:buFont typeface="Arial"/>
              <a:buNone/>
              <a:defRPr b="0" i="0" sz="2000" u="none" cap="none" strike="noStrike">
                <a:solidFill>
                  <a:schemeClr val="dk1"/>
                </a:solidFill>
                <a:latin typeface="Arial"/>
                <a:ea typeface="Arial"/>
                <a:cs typeface="Arial"/>
                <a:sym typeface="Arial"/>
              </a:defRPr>
            </a:lvl3pPr>
            <a:lvl4pPr indent="-228600" lvl="3" marL="1828800" marR="0" rtl="0" algn="l">
              <a:lnSpc>
                <a:spcPct val="100000"/>
              </a:lnSpc>
              <a:spcBef>
                <a:spcPts val="360"/>
              </a:spcBef>
              <a:spcAft>
                <a:spcPts val="0"/>
              </a:spcAft>
              <a:buClr>
                <a:schemeClr val="dk1"/>
              </a:buClr>
              <a:buSzPts val="1800"/>
              <a:buFont typeface="Arial"/>
              <a:buNone/>
              <a:defRPr b="0" i="0" sz="1800" u="none" cap="none" strike="noStrike">
                <a:solidFill>
                  <a:schemeClr val="dk1"/>
                </a:solidFill>
                <a:latin typeface="Arial"/>
                <a:ea typeface="Arial"/>
                <a:cs typeface="Arial"/>
                <a:sym typeface="Arial"/>
              </a:defRPr>
            </a:lvl4pPr>
            <a:lvl5pPr indent="-228600" lvl="4" marL="2286000" marR="0" rtl="0" algn="l">
              <a:lnSpc>
                <a:spcPct val="100000"/>
              </a:lnSpc>
              <a:spcBef>
                <a:spcPts val="360"/>
              </a:spcBef>
              <a:spcAft>
                <a:spcPts val="0"/>
              </a:spcAft>
              <a:buClr>
                <a:schemeClr val="dk1"/>
              </a:buClr>
              <a:buSzPts val="1800"/>
              <a:buFont typeface="Arial"/>
              <a:buNone/>
              <a:defRPr b="0" i="0" sz="1800" u="none" cap="none" strike="noStrike">
                <a:solidFill>
                  <a:schemeClr val="dk1"/>
                </a:solidFill>
                <a:latin typeface="Arial"/>
                <a:ea typeface="Arial"/>
                <a:cs typeface="Arial"/>
                <a:sym typeface="Arial"/>
              </a:defRPr>
            </a:lvl5pPr>
            <a:lvl6pPr indent="-228600" lvl="5" marL="2743200" marR="0" rtl="0" algn="l">
              <a:lnSpc>
                <a:spcPct val="100000"/>
              </a:lnSpc>
              <a:spcBef>
                <a:spcPts val="360"/>
              </a:spcBef>
              <a:spcAft>
                <a:spcPts val="0"/>
              </a:spcAft>
              <a:buClr>
                <a:schemeClr val="dk1"/>
              </a:buClr>
              <a:buSzPts val="1800"/>
              <a:buFont typeface="Arial"/>
              <a:buNone/>
              <a:defRPr b="0" i="0" sz="1800" u="none" cap="none" strike="noStrike">
                <a:solidFill>
                  <a:schemeClr val="dk1"/>
                </a:solidFill>
                <a:latin typeface="Arial"/>
                <a:ea typeface="Arial"/>
                <a:cs typeface="Arial"/>
                <a:sym typeface="Arial"/>
              </a:defRPr>
            </a:lvl6pPr>
            <a:lvl7pPr indent="-228600" lvl="6" marL="3200400" marR="0" rtl="0" algn="l">
              <a:lnSpc>
                <a:spcPct val="100000"/>
              </a:lnSpc>
              <a:spcBef>
                <a:spcPts val="360"/>
              </a:spcBef>
              <a:spcAft>
                <a:spcPts val="0"/>
              </a:spcAft>
              <a:buClr>
                <a:schemeClr val="dk1"/>
              </a:buClr>
              <a:buSzPts val="1800"/>
              <a:buFont typeface="Arial"/>
              <a:buNone/>
              <a:defRPr b="0" i="0" sz="1800" u="none" cap="none" strike="noStrike">
                <a:solidFill>
                  <a:schemeClr val="dk1"/>
                </a:solidFill>
                <a:latin typeface="Arial"/>
                <a:ea typeface="Arial"/>
                <a:cs typeface="Arial"/>
                <a:sym typeface="Arial"/>
              </a:defRPr>
            </a:lvl7pPr>
            <a:lvl8pPr indent="-228600" lvl="7" marL="3657600" marR="0" rtl="0" algn="l">
              <a:lnSpc>
                <a:spcPct val="100000"/>
              </a:lnSpc>
              <a:spcBef>
                <a:spcPts val="360"/>
              </a:spcBef>
              <a:spcAft>
                <a:spcPts val="0"/>
              </a:spcAft>
              <a:buClr>
                <a:schemeClr val="dk1"/>
              </a:buClr>
              <a:buSzPts val="1800"/>
              <a:buFont typeface="Arial"/>
              <a:buNone/>
              <a:defRPr b="0" i="0" sz="1800" u="none" cap="none" strike="noStrike">
                <a:solidFill>
                  <a:schemeClr val="dk1"/>
                </a:solidFill>
                <a:latin typeface="Arial"/>
                <a:ea typeface="Arial"/>
                <a:cs typeface="Arial"/>
                <a:sym typeface="Arial"/>
              </a:defRPr>
            </a:lvl8pPr>
            <a:lvl9pPr indent="-228600" lvl="8" marL="4114800" marR="0" rtl="0" algn="l">
              <a:lnSpc>
                <a:spcPct val="100000"/>
              </a:lnSpc>
              <a:spcBef>
                <a:spcPts val="360"/>
              </a:spcBef>
              <a:spcAft>
                <a:spcPts val="0"/>
              </a:spcAft>
              <a:buClr>
                <a:schemeClr val="dk1"/>
              </a:buClr>
              <a:buSzPts val="1800"/>
              <a:buFont typeface="Arial"/>
              <a:buNone/>
              <a:defRPr b="0" i="0" sz="1800" u="none" cap="none" strike="noStrike">
                <a:solidFill>
                  <a:schemeClr val="dk1"/>
                </a:solidFill>
                <a:latin typeface="Arial"/>
                <a:ea typeface="Arial"/>
                <a:cs typeface="Arial"/>
                <a:sym typeface="Arial"/>
              </a:defRPr>
            </a:lvl9pPr>
          </a:lstStyle>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0.xml"/><Relationship Id="rId10" Type="http://schemas.openxmlformats.org/officeDocument/2006/relationships/slideLayout" Target="../slideLayouts/slideLayout9.xml"/><Relationship Id="rId13" Type="http://schemas.openxmlformats.org/officeDocument/2006/relationships/theme" Target="../theme/theme2.xml"/><Relationship Id="rId12" Type="http://schemas.openxmlformats.org/officeDocument/2006/relationships/slideLayout" Target="../slideLayouts/slideLayout11.xml"/><Relationship Id="rId1" Type="http://schemas.openxmlformats.org/officeDocument/2006/relationships/image" Target="../media/image1.png"/><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9" Type="http://schemas.openxmlformats.org/officeDocument/2006/relationships/slideLayout" Target="../slideLayouts/slideLayout8.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FFFFF"/>
        </a:solidFill>
      </p:bgPr>
    </p:bg>
    <p:spTree>
      <p:nvGrpSpPr>
        <p:cNvPr id="9" name="Shape 9"/>
        <p:cNvGrpSpPr/>
        <p:nvPr/>
      </p:nvGrpSpPr>
      <p:grpSpPr>
        <a:xfrm>
          <a:off x="0" y="0"/>
          <a:ext cx="0" cy="0"/>
          <a:chOff x="0" y="0"/>
          <a:chExt cx="0" cy="0"/>
        </a:xfrm>
      </p:grpSpPr>
      <p:sp>
        <p:nvSpPr>
          <p:cNvPr id="10" name="Google Shape;10;p3"/>
          <p:cNvSpPr/>
          <p:nvPr/>
        </p:nvSpPr>
        <p:spPr>
          <a:xfrm>
            <a:off x="43213019" y="6657123"/>
            <a:ext cx="685800" cy="31800645"/>
          </a:xfrm>
          <a:prstGeom prst="rect">
            <a:avLst/>
          </a:prstGeom>
          <a:solidFill>
            <a:srgbClr val="29459B"/>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0400"/>
              <a:buFont typeface="Arial"/>
              <a:buNone/>
            </a:pPr>
            <a:r>
              <a:t/>
            </a:r>
            <a:endParaRPr b="1" i="0" sz="10400" u="none" cap="none" strike="noStrike">
              <a:solidFill>
                <a:schemeClr val="dk1"/>
              </a:solidFill>
              <a:latin typeface="Arial"/>
              <a:ea typeface="Arial"/>
              <a:cs typeface="Arial"/>
              <a:sym typeface="Arial"/>
            </a:endParaRPr>
          </a:p>
        </p:txBody>
      </p:sp>
      <p:sp>
        <p:nvSpPr>
          <p:cNvPr id="11" name="Google Shape;11;p3"/>
          <p:cNvSpPr/>
          <p:nvPr/>
        </p:nvSpPr>
        <p:spPr>
          <a:xfrm>
            <a:off x="0" y="6657123"/>
            <a:ext cx="685800" cy="31800645"/>
          </a:xfrm>
          <a:prstGeom prst="rect">
            <a:avLst/>
          </a:prstGeom>
          <a:solidFill>
            <a:srgbClr val="76000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0400"/>
              <a:buFont typeface="Arial"/>
              <a:buNone/>
            </a:pPr>
            <a:r>
              <a:t/>
            </a:r>
            <a:endParaRPr b="1" i="0" sz="10400" u="none" cap="none" strike="noStrike">
              <a:solidFill>
                <a:schemeClr val="dk1"/>
              </a:solidFill>
              <a:latin typeface="Arial"/>
              <a:ea typeface="Arial"/>
              <a:cs typeface="Arial"/>
              <a:sym typeface="Arial"/>
            </a:endParaRPr>
          </a:p>
        </p:txBody>
      </p:sp>
      <p:pic>
        <p:nvPicPr>
          <p:cNvPr id="12" name="Google Shape;12;p3"/>
          <p:cNvPicPr preferRelativeResize="0"/>
          <p:nvPr/>
        </p:nvPicPr>
        <p:blipFill rotWithShape="1">
          <a:blip r:embed="rId1">
            <a:alphaModFix/>
          </a:blip>
          <a:srcRect b="0" l="0" r="0" t="0"/>
          <a:stretch/>
        </p:blipFill>
        <p:spPr>
          <a:xfrm>
            <a:off x="472492" y="518070"/>
            <a:ext cx="8961120" cy="5679649"/>
          </a:xfrm>
          <a:prstGeom prst="rect">
            <a:avLst/>
          </a:prstGeom>
          <a:noFill/>
          <a:ln>
            <a:noFill/>
          </a:ln>
        </p:spPr>
      </p:pic>
      <p:cxnSp>
        <p:nvCxnSpPr>
          <p:cNvPr id="13" name="Google Shape;13;p3"/>
          <p:cNvCxnSpPr/>
          <p:nvPr/>
        </p:nvCxnSpPr>
        <p:spPr>
          <a:xfrm>
            <a:off x="-48126" y="6657123"/>
            <a:ext cx="43946946" cy="0"/>
          </a:xfrm>
          <a:prstGeom prst="straightConnector1">
            <a:avLst/>
          </a:prstGeom>
          <a:noFill/>
          <a:ln cap="flat" cmpd="sng" w="317500">
            <a:solidFill>
              <a:srgbClr val="B5AF67"/>
            </a:solidFill>
            <a:prstDash val="solid"/>
            <a:round/>
            <a:headEnd len="sm" w="sm" type="none"/>
            <a:tailEnd len="sm" w="sm" type="none"/>
          </a:ln>
        </p:spPr>
      </p:cxnSp>
      <p:cxnSp>
        <p:nvCxnSpPr>
          <p:cNvPr id="14" name="Google Shape;14;p3"/>
          <p:cNvCxnSpPr/>
          <p:nvPr/>
        </p:nvCxnSpPr>
        <p:spPr>
          <a:xfrm>
            <a:off x="-48126" y="38351831"/>
            <a:ext cx="43946946" cy="52968"/>
          </a:xfrm>
          <a:prstGeom prst="straightConnector1">
            <a:avLst/>
          </a:prstGeom>
          <a:noFill/>
          <a:ln cap="flat" cmpd="sng" w="381000">
            <a:solidFill>
              <a:srgbClr val="B5AF67"/>
            </a:solidFill>
            <a:prstDash val="solid"/>
            <a:round/>
            <a:headEnd len="sm" w="sm" type="none"/>
            <a:tailEnd len="sm" w="sm" type="none"/>
          </a:ln>
        </p:spPr>
      </p:cxnSp>
    </p:spTree>
  </p:cSld>
  <p:clrMap accent1="accent1" accent2="accent2" accent3="accent3" accent4="accent4" accent5="accent5" accent6="accent6" bg1="lt1" bg2="dk2" tx1="dk1" tx2="lt2" folHlink="folHlink" hlink="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9" name="Shape 49"/>
        <p:cNvGrpSpPr/>
        <p:nvPr/>
      </p:nvGrpSpPr>
      <p:grpSpPr>
        <a:xfrm>
          <a:off x="0" y="0"/>
          <a:ext cx="0" cy="0"/>
          <a:chOff x="0" y="0"/>
          <a:chExt cx="0" cy="0"/>
        </a:xfrm>
      </p:grpSpPr>
      <p:sp>
        <p:nvSpPr>
          <p:cNvPr id="50" name="Google Shape;50;g2cbbd570d63_3_969"/>
          <p:cNvSpPr txBox="1"/>
          <p:nvPr/>
        </p:nvSpPr>
        <p:spPr>
          <a:xfrm>
            <a:off x="9296400" y="1410550"/>
            <a:ext cx="30417300" cy="4400400"/>
          </a:xfrm>
          <a:prstGeom prst="rect">
            <a:avLst/>
          </a:prstGeom>
          <a:noFill/>
          <a:ln>
            <a:noFill/>
          </a:ln>
        </p:spPr>
        <p:txBody>
          <a:bodyPr anchorCtr="0" anchor="t" bIns="44825" lIns="89675" spcFirstLastPara="1" rIns="89675" wrap="square" tIns="44825">
            <a:spAutoFit/>
          </a:bodyPr>
          <a:lstStyle/>
          <a:p>
            <a:pPr indent="0" lvl="0" marL="0" marR="0" rtl="0" algn="ctr">
              <a:lnSpc>
                <a:spcPct val="100000"/>
              </a:lnSpc>
              <a:spcBef>
                <a:spcPts val="0"/>
              </a:spcBef>
              <a:spcAft>
                <a:spcPts val="0"/>
              </a:spcAft>
              <a:buClr>
                <a:srgbClr val="000000"/>
              </a:buClr>
              <a:buSzPts val="8000"/>
              <a:buFont typeface="Arial"/>
              <a:buNone/>
            </a:pPr>
            <a:r>
              <a:rPr b="1" lang="en-US" sz="8000">
                <a:solidFill>
                  <a:schemeClr val="dk1"/>
                </a:solidFill>
                <a:latin typeface="Calibri"/>
                <a:ea typeface="Calibri"/>
                <a:cs typeface="Calibri"/>
                <a:sym typeface="Calibri"/>
              </a:rPr>
              <a:t>Exploring the Optimal Light and Temperature levels for Cultivating Various Crops on Mars</a:t>
            </a:r>
            <a:endParaRPr b="0" i="0" sz="1400" u="none" cap="none" strike="noStrike">
              <a:solidFill>
                <a:srgbClr val="000000"/>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6600"/>
              <a:buFont typeface="Arial"/>
              <a:buNone/>
            </a:pPr>
            <a:r>
              <a:rPr b="1" lang="en-US" sz="6600">
                <a:solidFill>
                  <a:schemeClr val="dk1"/>
                </a:solidFill>
                <a:latin typeface="Calibri"/>
                <a:ea typeface="Calibri"/>
                <a:cs typeface="Calibri"/>
                <a:sym typeface="Calibri"/>
              </a:rPr>
              <a:t>Randy Barrios</a:t>
            </a:r>
            <a:endParaRPr b="0" i="0" sz="1400" u="none" cap="none" strike="noStrike">
              <a:solidFill>
                <a:srgbClr val="000000"/>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5400"/>
              <a:buFont typeface="Arial"/>
              <a:buNone/>
            </a:pPr>
            <a:r>
              <a:rPr b="1" i="0" lang="en-US" sz="5400" u="none" cap="none" strike="noStrike">
                <a:solidFill>
                  <a:schemeClr val="dk1"/>
                </a:solidFill>
                <a:latin typeface="Calibri"/>
                <a:ea typeface="Calibri"/>
                <a:cs typeface="Calibri"/>
                <a:sym typeface="Calibri"/>
              </a:rPr>
              <a:t>Faculty Advisor: </a:t>
            </a:r>
            <a:r>
              <a:rPr b="1" lang="en-US" sz="5400">
                <a:solidFill>
                  <a:schemeClr val="dk1"/>
                </a:solidFill>
                <a:latin typeface="Calibri"/>
                <a:ea typeface="Calibri"/>
                <a:cs typeface="Calibri"/>
                <a:sym typeface="Calibri"/>
              </a:rPr>
              <a:t>Dr. David Harris</a:t>
            </a:r>
            <a:r>
              <a:rPr b="1" i="0" lang="en-US" sz="5400" u="none" cap="none" strike="noStrike">
                <a:solidFill>
                  <a:schemeClr val="dk1"/>
                </a:solidFill>
                <a:latin typeface="Calibri"/>
                <a:ea typeface="Calibri"/>
                <a:cs typeface="Calibri"/>
                <a:sym typeface="Calibri"/>
              </a:rPr>
              <a:t>, Dept. of </a:t>
            </a:r>
            <a:r>
              <a:rPr b="1" lang="en-US" sz="5400">
                <a:solidFill>
                  <a:schemeClr val="dk1"/>
                </a:solidFill>
                <a:latin typeface="Calibri"/>
                <a:ea typeface="Calibri"/>
                <a:cs typeface="Calibri"/>
                <a:sym typeface="Calibri"/>
              </a:rPr>
              <a:t>APSS</a:t>
            </a:r>
            <a:r>
              <a:rPr b="1" i="0" lang="en-US" sz="5400" u="none" cap="none" strike="noStrike">
                <a:solidFill>
                  <a:schemeClr val="dk1"/>
                </a:solidFill>
                <a:latin typeface="Calibri"/>
                <a:ea typeface="Calibri"/>
                <a:cs typeface="Calibri"/>
                <a:sym typeface="Calibri"/>
              </a:rPr>
              <a:t>, Florida Institute of Technology</a:t>
            </a:r>
            <a:endParaRPr b="1" i="0" sz="4800" u="none" cap="none" strike="noStrike">
              <a:solidFill>
                <a:schemeClr val="dk1"/>
              </a:solidFill>
              <a:latin typeface="Calibri"/>
              <a:ea typeface="Calibri"/>
              <a:cs typeface="Calibri"/>
              <a:sym typeface="Calibri"/>
            </a:endParaRPr>
          </a:p>
        </p:txBody>
      </p:sp>
      <p:sp>
        <p:nvSpPr>
          <p:cNvPr id="51" name="Google Shape;51;g2cbbd570d63_3_969"/>
          <p:cNvSpPr txBox="1"/>
          <p:nvPr/>
        </p:nvSpPr>
        <p:spPr>
          <a:xfrm>
            <a:off x="8086727" y="7273927"/>
            <a:ext cx="184800" cy="16932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0400"/>
              <a:buFont typeface="Arial"/>
              <a:buNone/>
            </a:pPr>
            <a:r>
              <a:t/>
            </a:r>
            <a:endParaRPr b="1" i="0" sz="10400" u="none" cap="none" strike="noStrike">
              <a:solidFill>
                <a:schemeClr val="dk1"/>
              </a:solidFill>
              <a:latin typeface="Calibri"/>
              <a:ea typeface="Calibri"/>
              <a:cs typeface="Calibri"/>
              <a:sym typeface="Calibri"/>
            </a:endParaRPr>
          </a:p>
        </p:txBody>
      </p:sp>
      <p:sp>
        <p:nvSpPr>
          <p:cNvPr id="52" name="Google Shape;52;g2cbbd570d63_3_969"/>
          <p:cNvSpPr txBox="1"/>
          <p:nvPr/>
        </p:nvSpPr>
        <p:spPr>
          <a:xfrm>
            <a:off x="988975" y="7270850"/>
            <a:ext cx="11126700" cy="139896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b="1" lang="en-US" sz="5500">
                <a:solidFill>
                  <a:srgbClr val="760000"/>
                </a:solidFill>
                <a:latin typeface="Calibri"/>
                <a:ea typeface="Calibri"/>
                <a:cs typeface="Calibri"/>
                <a:sym typeface="Calibri"/>
              </a:rPr>
              <a:t>INTRODUCTION</a:t>
            </a:r>
            <a:endParaRPr b="1" sz="5500">
              <a:solidFill>
                <a:srgbClr val="760000"/>
              </a:solidFill>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rPr lang="en-US" sz="4800">
                <a:solidFill>
                  <a:schemeClr val="dk1"/>
                </a:solidFill>
                <a:latin typeface="Calibri"/>
                <a:ea typeface="Calibri"/>
                <a:cs typeface="Calibri"/>
                <a:sym typeface="Calibri"/>
              </a:rPr>
              <a:t>Mars presents unique challenges for crop cultivation, necessitating innovative solutions. Synthesizing research papers to determine experiments on various crops to reveal insights into optimizing growth conditions, including adjusting light and temperature. Energy resources such as nuclear, solar, and wind power  are considered to supplement Mars' lower solar irradiance. These findings can inform the design of advanced habitats and promote sustainable agriculture both on Mars and on Earth.</a:t>
            </a:r>
            <a:endParaRPr sz="4800">
              <a:solidFill>
                <a:schemeClr val="dk1"/>
              </a:solidFill>
              <a:latin typeface="Calibri"/>
              <a:ea typeface="Calibri"/>
              <a:cs typeface="Calibri"/>
              <a:sym typeface="Calibri"/>
            </a:endParaRPr>
          </a:p>
        </p:txBody>
      </p:sp>
      <p:sp>
        <p:nvSpPr>
          <p:cNvPr id="53" name="Google Shape;53;g2cbbd570d63_3_969"/>
          <p:cNvSpPr txBox="1"/>
          <p:nvPr/>
        </p:nvSpPr>
        <p:spPr>
          <a:xfrm>
            <a:off x="1331800" y="18660050"/>
            <a:ext cx="9305700" cy="15376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US" sz="5500">
                <a:solidFill>
                  <a:srgbClr val="760000"/>
                </a:solidFill>
                <a:latin typeface="Calibri"/>
                <a:ea typeface="Calibri"/>
                <a:cs typeface="Calibri"/>
                <a:sym typeface="Calibri"/>
              </a:rPr>
              <a:t>METHODS</a:t>
            </a:r>
            <a:endParaRPr b="1" sz="5500">
              <a:solidFill>
                <a:srgbClr val="760000"/>
              </a:solidFill>
              <a:latin typeface="Calibri"/>
              <a:ea typeface="Calibri"/>
              <a:cs typeface="Calibri"/>
              <a:sym typeface="Calibri"/>
            </a:endParaRPr>
          </a:p>
          <a:p>
            <a:pPr indent="-533400" lvl="0" marL="457200" rtl="0" algn="l">
              <a:spcBef>
                <a:spcPts val="0"/>
              </a:spcBef>
              <a:spcAft>
                <a:spcPts val="0"/>
              </a:spcAft>
              <a:buClr>
                <a:schemeClr val="dk1"/>
              </a:buClr>
              <a:buSzPts val="4800"/>
              <a:buFont typeface="Calibri"/>
              <a:buChar char="●"/>
            </a:pPr>
            <a:r>
              <a:rPr b="1" lang="en-US" sz="4800">
                <a:solidFill>
                  <a:schemeClr val="dk1"/>
                </a:solidFill>
                <a:latin typeface="Calibri"/>
                <a:ea typeface="Calibri"/>
                <a:cs typeface="Calibri"/>
                <a:sym typeface="Calibri"/>
              </a:rPr>
              <a:t>Energy sources</a:t>
            </a:r>
            <a:endParaRPr b="1" sz="4800">
              <a:solidFill>
                <a:schemeClr val="dk1"/>
              </a:solidFill>
              <a:latin typeface="Calibri"/>
              <a:ea typeface="Calibri"/>
              <a:cs typeface="Calibri"/>
              <a:sym typeface="Calibri"/>
            </a:endParaRPr>
          </a:p>
          <a:p>
            <a:pPr indent="-533400" lvl="1" marL="914400" rtl="0" algn="l">
              <a:spcBef>
                <a:spcPts val="0"/>
              </a:spcBef>
              <a:spcAft>
                <a:spcPts val="0"/>
              </a:spcAft>
              <a:buClr>
                <a:schemeClr val="dk1"/>
              </a:buClr>
              <a:buSzPts val="4800"/>
              <a:buFont typeface="Calibri"/>
              <a:buChar char="○"/>
            </a:pPr>
            <a:r>
              <a:rPr lang="en-US" sz="4800">
                <a:solidFill>
                  <a:schemeClr val="dk1"/>
                </a:solidFill>
                <a:latin typeface="Calibri"/>
                <a:ea typeface="Calibri"/>
                <a:cs typeface="Calibri"/>
                <a:sym typeface="Calibri"/>
              </a:rPr>
              <a:t>Solar</a:t>
            </a:r>
            <a:endParaRPr sz="4800">
              <a:solidFill>
                <a:schemeClr val="dk1"/>
              </a:solidFill>
              <a:latin typeface="Calibri"/>
              <a:ea typeface="Calibri"/>
              <a:cs typeface="Calibri"/>
              <a:sym typeface="Calibri"/>
            </a:endParaRPr>
          </a:p>
          <a:p>
            <a:pPr indent="-533400" lvl="1" marL="914400" rtl="0" algn="l">
              <a:spcBef>
                <a:spcPts val="0"/>
              </a:spcBef>
              <a:spcAft>
                <a:spcPts val="0"/>
              </a:spcAft>
              <a:buClr>
                <a:schemeClr val="dk1"/>
              </a:buClr>
              <a:buSzPts val="4800"/>
              <a:buFont typeface="Calibri"/>
              <a:buChar char="○"/>
            </a:pPr>
            <a:r>
              <a:rPr lang="en-US" sz="4800">
                <a:solidFill>
                  <a:schemeClr val="dk1"/>
                </a:solidFill>
                <a:latin typeface="Calibri"/>
                <a:ea typeface="Calibri"/>
                <a:cs typeface="Calibri"/>
                <a:sym typeface="Calibri"/>
              </a:rPr>
              <a:t>Nuclear</a:t>
            </a:r>
            <a:endParaRPr sz="4800">
              <a:solidFill>
                <a:schemeClr val="dk1"/>
              </a:solidFill>
              <a:latin typeface="Calibri"/>
              <a:ea typeface="Calibri"/>
              <a:cs typeface="Calibri"/>
              <a:sym typeface="Calibri"/>
            </a:endParaRPr>
          </a:p>
          <a:p>
            <a:pPr indent="-533400" lvl="1" marL="914400" rtl="0" algn="l">
              <a:spcBef>
                <a:spcPts val="0"/>
              </a:spcBef>
              <a:spcAft>
                <a:spcPts val="0"/>
              </a:spcAft>
              <a:buClr>
                <a:schemeClr val="dk1"/>
              </a:buClr>
              <a:buSzPts val="4800"/>
              <a:buFont typeface="Calibri"/>
              <a:buChar char="○"/>
            </a:pPr>
            <a:r>
              <a:rPr lang="en-US" sz="4800">
                <a:solidFill>
                  <a:schemeClr val="dk1"/>
                </a:solidFill>
                <a:latin typeface="Calibri"/>
                <a:ea typeface="Calibri"/>
                <a:cs typeface="Calibri"/>
                <a:sym typeface="Calibri"/>
              </a:rPr>
              <a:t>Wind</a:t>
            </a:r>
            <a:endParaRPr sz="4800">
              <a:solidFill>
                <a:schemeClr val="dk1"/>
              </a:solidFill>
              <a:latin typeface="Calibri"/>
              <a:ea typeface="Calibri"/>
              <a:cs typeface="Calibri"/>
              <a:sym typeface="Calibri"/>
            </a:endParaRPr>
          </a:p>
          <a:p>
            <a:pPr indent="0" lvl="0" marL="914400" rtl="0" algn="l">
              <a:spcBef>
                <a:spcPts val="0"/>
              </a:spcBef>
              <a:spcAft>
                <a:spcPts val="0"/>
              </a:spcAft>
              <a:buNone/>
            </a:pPr>
            <a:r>
              <a:t/>
            </a:r>
            <a:endParaRPr sz="4800">
              <a:solidFill>
                <a:schemeClr val="dk1"/>
              </a:solidFill>
              <a:latin typeface="Calibri"/>
              <a:ea typeface="Calibri"/>
              <a:cs typeface="Calibri"/>
              <a:sym typeface="Calibri"/>
            </a:endParaRPr>
          </a:p>
          <a:p>
            <a:pPr indent="-533400" lvl="0" marL="457200" rtl="0" algn="l">
              <a:spcBef>
                <a:spcPts val="0"/>
              </a:spcBef>
              <a:spcAft>
                <a:spcPts val="0"/>
              </a:spcAft>
              <a:buClr>
                <a:schemeClr val="dk1"/>
              </a:buClr>
              <a:buSzPts val="4800"/>
              <a:buFont typeface="Calibri"/>
              <a:buChar char="●"/>
            </a:pPr>
            <a:r>
              <a:rPr b="1" lang="en-US" sz="4800">
                <a:solidFill>
                  <a:schemeClr val="dk1"/>
                </a:solidFill>
                <a:latin typeface="Calibri"/>
                <a:ea typeface="Calibri"/>
                <a:cs typeface="Calibri"/>
                <a:sym typeface="Calibri"/>
              </a:rPr>
              <a:t>Plant Experiments</a:t>
            </a:r>
            <a:endParaRPr b="1" sz="4800">
              <a:solidFill>
                <a:schemeClr val="dk1"/>
              </a:solidFill>
              <a:latin typeface="Calibri"/>
              <a:ea typeface="Calibri"/>
              <a:cs typeface="Calibri"/>
              <a:sym typeface="Calibri"/>
            </a:endParaRPr>
          </a:p>
          <a:p>
            <a:pPr indent="-533400" lvl="1" marL="914400" rtl="0" algn="l">
              <a:spcBef>
                <a:spcPts val="0"/>
              </a:spcBef>
              <a:spcAft>
                <a:spcPts val="0"/>
              </a:spcAft>
              <a:buClr>
                <a:schemeClr val="dk1"/>
              </a:buClr>
              <a:buSzPts val="4800"/>
              <a:buFont typeface="Calibri"/>
              <a:buChar char="○"/>
            </a:pPr>
            <a:r>
              <a:rPr lang="en-US" sz="4800">
                <a:solidFill>
                  <a:schemeClr val="dk1"/>
                </a:solidFill>
                <a:latin typeface="Calibri"/>
                <a:ea typeface="Calibri"/>
                <a:cs typeface="Calibri"/>
                <a:sym typeface="Calibri"/>
              </a:rPr>
              <a:t>Types of seeds</a:t>
            </a:r>
            <a:endParaRPr sz="4800">
              <a:solidFill>
                <a:schemeClr val="dk1"/>
              </a:solidFill>
              <a:latin typeface="Calibri"/>
              <a:ea typeface="Calibri"/>
              <a:cs typeface="Calibri"/>
              <a:sym typeface="Calibri"/>
            </a:endParaRPr>
          </a:p>
          <a:p>
            <a:pPr indent="-533400" lvl="1" marL="914400" rtl="0" algn="l">
              <a:spcBef>
                <a:spcPts val="0"/>
              </a:spcBef>
              <a:spcAft>
                <a:spcPts val="0"/>
              </a:spcAft>
              <a:buClr>
                <a:schemeClr val="dk1"/>
              </a:buClr>
              <a:buSzPts val="4800"/>
              <a:buFont typeface="Calibri"/>
              <a:buChar char="○"/>
            </a:pPr>
            <a:r>
              <a:rPr lang="en-US" sz="4800">
                <a:solidFill>
                  <a:schemeClr val="dk1"/>
                </a:solidFill>
                <a:latin typeface="Calibri"/>
                <a:ea typeface="Calibri"/>
                <a:cs typeface="Calibri"/>
                <a:sym typeface="Calibri"/>
              </a:rPr>
              <a:t>Where seeds are sown</a:t>
            </a:r>
            <a:endParaRPr sz="4800">
              <a:solidFill>
                <a:schemeClr val="dk1"/>
              </a:solidFill>
              <a:latin typeface="Calibri"/>
              <a:ea typeface="Calibri"/>
              <a:cs typeface="Calibri"/>
              <a:sym typeface="Calibri"/>
            </a:endParaRPr>
          </a:p>
          <a:p>
            <a:pPr indent="-533400" lvl="1" marL="914400" rtl="0" algn="l">
              <a:spcBef>
                <a:spcPts val="0"/>
              </a:spcBef>
              <a:spcAft>
                <a:spcPts val="0"/>
              </a:spcAft>
              <a:buClr>
                <a:schemeClr val="dk1"/>
              </a:buClr>
              <a:buSzPts val="4800"/>
              <a:buFont typeface="Calibri"/>
              <a:buChar char="○"/>
            </a:pPr>
            <a:r>
              <a:rPr lang="en-US" sz="4800">
                <a:solidFill>
                  <a:schemeClr val="dk1"/>
                </a:solidFill>
                <a:latin typeface="Calibri"/>
                <a:ea typeface="Calibri"/>
                <a:cs typeface="Calibri"/>
                <a:sym typeface="Calibri"/>
              </a:rPr>
              <a:t>Temperature used</a:t>
            </a:r>
            <a:endParaRPr sz="4800">
              <a:solidFill>
                <a:schemeClr val="dk1"/>
              </a:solidFill>
              <a:latin typeface="Calibri"/>
              <a:ea typeface="Calibri"/>
              <a:cs typeface="Calibri"/>
              <a:sym typeface="Calibri"/>
            </a:endParaRPr>
          </a:p>
          <a:p>
            <a:pPr indent="-533400" lvl="1" marL="914400" rtl="0" algn="l">
              <a:spcBef>
                <a:spcPts val="0"/>
              </a:spcBef>
              <a:spcAft>
                <a:spcPts val="0"/>
              </a:spcAft>
              <a:buClr>
                <a:schemeClr val="dk1"/>
              </a:buClr>
              <a:buSzPts val="4800"/>
              <a:buFont typeface="Calibri"/>
              <a:buChar char="○"/>
            </a:pPr>
            <a:r>
              <a:rPr lang="en-US" sz="4800">
                <a:solidFill>
                  <a:schemeClr val="dk1"/>
                </a:solidFill>
                <a:latin typeface="Calibri"/>
                <a:ea typeface="Calibri"/>
                <a:cs typeface="Calibri"/>
                <a:sym typeface="Calibri"/>
              </a:rPr>
              <a:t>Light level used</a:t>
            </a:r>
            <a:endParaRPr sz="4800">
              <a:solidFill>
                <a:schemeClr val="dk1"/>
              </a:solidFill>
              <a:latin typeface="Calibri"/>
              <a:ea typeface="Calibri"/>
              <a:cs typeface="Calibri"/>
              <a:sym typeface="Calibri"/>
            </a:endParaRPr>
          </a:p>
          <a:p>
            <a:pPr indent="0" lvl="0" marL="914400" rtl="0" algn="l">
              <a:spcBef>
                <a:spcPts val="0"/>
              </a:spcBef>
              <a:spcAft>
                <a:spcPts val="0"/>
              </a:spcAft>
              <a:buNone/>
            </a:pPr>
            <a:r>
              <a:t/>
            </a:r>
            <a:endParaRPr sz="4800">
              <a:solidFill>
                <a:schemeClr val="dk1"/>
              </a:solidFill>
              <a:latin typeface="Calibri"/>
              <a:ea typeface="Calibri"/>
              <a:cs typeface="Calibri"/>
              <a:sym typeface="Calibri"/>
            </a:endParaRPr>
          </a:p>
          <a:p>
            <a:pPr indent="-533400" lvl="0" marL="457200" rtl="0" algn="l">
              <a:spcBef>
                <a:spcPts val="0"/>
              </a:spcBef>
              <a:spcAft>
                <a:spcPts val="0"/>
              </a:spcAft>
              <a:buClr>
                <a:schemeClr val="dk1"/>
              </a:buClr>
              <a:buSzPts val="4800"/>
              <a:buFont typeface="Calibri"/>
              <a:buChar char="●"/>
            </a:pPr>
            <a:r>
              <a:rPr b="1" lang="en-US" sz="4800">
                <a:solidFill>
                  <a:schemeClr val="dk1"/>
                </a:solidFill>
                <a:latin typeface="Calibri"/>
                <a:ea typeface="Calibri"/>
                <a:cs typeface="Calibri"/>
                <a:sym typeface="Calibri"/>
              </a:rPr>
              <a:t>Farming Methods</a:t>
            </a:r>
            <a:endParaRPr b="1" sz="4800">
              <a:solidFill>
                <a:schemeClr val="dk1"/>
              </a:solidFill>
              <a:latin typeface="Calibri"/>
              <a:ea typeface="Calibri"/>
              <a:cs typeface="Calibri"/>
              <a:sym typeface="Calibri"/>
            </a:endParaRPr>
          </a:p>
          <a:p>
            <a:pPr indent="-533400" lvl="1" marL="914400" rtl="0" algn="l">
              <a:spcBef>
                <a:spcPts val="0"/>
              </a:spcBef>
              <a:spcAft>
                <a:spcPts val="0"/>
              </a:spcAft>
              <a:buClr>
                <a:schemeClr val="dk1"/>
              </a:buClr>
              <a:buSzPts val="4800"/>
              <a:buFont typeface="Calibri"/>
              <a:buChar char="○"/>
            </a:pPr>
            <a:r>
              <a:rPr lang="en-US" sz="4800">
                <a:solidFill>
                  <a:schemeClr val="dk1"/>
                </a:solidFill>
                <a:latin typeface="Calibri"/>
                <a:ea typeface="Calibri"/>
                <a:cs typeface="Calibri"/>
                <a:sym typeface="Calibri"/>
              </a:rPr>
              <a:t>Hydroponics </a:t>
            </a:r>
            <a:endParaRPr sz="4800">
              <a:solidFill>
                <a:schemeClr val="dk1"/>
              </a:solidFill>
              <a:latin typeface="Calibri"/>
              <a:ea typeface="Calibri"/>
              <a:cs typeface="Calibri"/>
              <a:sym typeface="Calibri"/>
            </a:endParaRPr>
          </a:p>
          <a:p>
            <a:pPr indent="-533400" lvl="1" marL="914400" rtl="0" algn="l">
              <a:spcBef>
                <a:spcPts val="0"/>
              </a:spcBef>
              <a:spcAft>
                <a:spcPts val="0"/>
              </a:spcAft>
              <a:buClr>
                <a:schemeClr val="dk1"/>
              </a:buClr>
              <a:buSzPts val="4800"/>
              <a:buFont typeface="Calibri"/>
              <a:buChar char="○"/>
            </a:pPr>
            <a:r>
              <a:rPr lang="en-US" sz="4800">
                <a:solidFill>
                  <a:schemeClr val="dk1"/>
                </a:solidFill>
                <a:latin typeface="Calibri"/>
                <a:ea typeface="Calibri"/>
                <a:cs typeface="Calibri"/>
                <a:sym typeface="Calibri"/>
              </a:rPr>
              <a:t>Greenhouse Farming </a:t>
            </a:r>
            <a:endParaRPr sz="4800">
              <a:solidFill>
                <a:schemeClr val="dk1"/>
              </a:solidFill>
              <a:latin typeface="Calibri"/>
              <a:ea typeface="Calibri"/>
              <a:cs typeface="Calibri"/>
              <a:sym typeface="Calibri"/>
            </a:endParaRPr>
          </a:p>
          <a:p>
            <a:pPr indent="-533400" lvl="1" marL="914400" rtl="0" algn="l">
              <a:spcBef>
                <a:spcPts val="0"/>
              </a:spcBef>
              <a:spcAft>
                <a:spcPts val="0"/>
              </a:spcAft>
              <a:buClr>
                <a:schemeClr val="dk1"/>
              </a:buClr>
              <a:buSzPts val="4800"/>
              <a:buFont typeface="Calibri"/>
              <a:buChar char="○"/>
            </a:pPr>
            <a:r>
              <a:rPr lang="en-US" sz="4800">
                <a:solidFill>
                  <a:schemeClr val="dk1"/>
                </a:solidFill>
                <a:latin typeface="Calibri"/>
                <a:ea typeface="Calibri"/>
                <a:cs typeface="Calibri"/>
                <a:sym typeface="Calibri"/>
              </a:rPr>
              <a:t>Conventional Farming</a:t>
            </a:r>
            <a:endParaRPr sz="4800">
              <a:solidFill>
                <a:schemeClr val="dk1"/>
              </a:solidFill>
              <a:latin typeface="Calibri"/>
              <a:ea typeface="Calibri"/>
              <a:cs typeface="Calibri"/>
              <a:sym typeface="Calibri"/>
            </a:endParaRPr>
          </a:p>
          <a:p>
            <a:pPr indent="-533400" lvl="1" marL="914400" rtl="0" algn="l">
              <a:spcBef>
                <a:spcPts val="0"/>
              </a:spcBef>
              <a:spcAft>
                <a:spcPts val="0"/>
              </a:spcAft>
              <a:buClr>
                <a:schemeClr val="dk1"/>
              </a:buClr>
              <a:buSzPts val="4800"/>
              <a:buFont typeface="Calibri"/>
              <a:buChar char="○"/>
            </a:pPr>
            <a:r>
              <a:rPr lang="en-US" sz="4800">
                <a:solidFill>
                  <a:schemeClr val="dk1"/>
                </a:solidFill>
                <a:latin typeface="Calibri"/>
                <a:ea typeface="Calibri"/>
                <a:cs typeface="Calibri"/>
                <a:sym typeface="Calibri"/>
              </a:rPr>
              <a:t>Vertical Farming </a:t>
            </a:r>
            <a:endParaRPr sz="4800">
              <a:solidFill>
                <a:schemeClr val="dk1"/>
              </a:solidFill>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t/>
            </a:r>
            <a:endParaRPr b="1" sz="5500">
              <a:solidFill>
                <a:schemeClr val="dk1"/>
              </a:solidFill>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t/>
            </a:r>
            <a:endParaRPr sz="4800">
              <a:solidFill>
                <a:schemeClr val="dk1"/>
              </a:solidFill>
              <a:latin typeface="Calibri"/>
              <a:ea typeface="Calibri"/>
              <a:cs typeface="Calibri"/>
              <a:sym typeface="Calibri"/>
            </a:endParaRPr>
          </a:p>
          <a:p>
            <a:pPr indent="0" lvl="0" marL="0" rtl="0" algn="l">
              <a:spcBef>
                <a:spcPts val="0"/>
              </a:spcBef>
              <a:spcAft>
                <a:spcPts val="0"/>
              </a:spcAft>
              <a:buNone/>
            </a:pPr>
            <a:r>
              <a:t/>
            </a:r>
            <a:endParaRPr sz="4800">
              <a:solidFill>
                <a:schemeClr val="dk1"/>
              </a:solidFill>
              <a:latin typeface="Calibri"/>
              <a:ea typeface="Calibri"/>
              <a:cs typeface="Calibri"/>
              <a:sym typeface="Calibri"/>
            </a:endParaRPr>
          </a:p>
        </p:txBody>
      </p:sp>
      <p:sp>
        <p:nvSpPr>
          <p:cNvPr id="54" name="Google Shape;54;g2cbbd570d63_3_969"/>
          <p:cNvSpPr txBox="1"/>
          <p:nvPr/>
        </p:nvSpPr>
        <p:spPr>
          <a:xfrm>
            <a:off x="18574138" y="7270850"/>
            <a:ext cx="8524800" cy="12684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b="1" lang="en-US" sz="5500">
                <a:solidFill>
                  <a:srgbClr val="760000"/>
                </a:solidFill>
                <a:latin typeface="Calibri"/>
                <a:ea typeface="Calibri"/>
                <a:cs typeface="Calibri"/>
                <a:sym typeface="Calibri"/>
              </a:rPr>
              <a:t>RESULTS</a:t>
            </a:r>
            <a:endParaRPr b="1" sz="5500">
              <a:solidFill>
                <a:srgbClr val="760000"/>
              </a:solidFill>
              <a:latin typeface="Calibri"/>
              <a:ea typeface="Calibri"/>
              <a:cs typeface="Calibri"/>
              <a:sym typeface="Calibri"/>
            </a:endParaRPr>
          </a:p>
        </p:txBody>
      </p:sp>
      <p:sp>
        <p:nvSpPr>
          <p:cNvPr id="55" name="Google Shape;55;g2cbbd570d63_3_969"/>
          <p:cNvSpPr txBox="1"/>
          <p:nvPr/>
        </p:nvSpPr>
        <p:spPr>
          <a:xfrm>
            <a:off x="32152475" y="25516300"/>
            <a:ext cx="10146000" cy="108843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b="1" lang="en-US" sz="4800">
                <a:solidFill>
                  <a:srgbClr val="980000"/>
                </a:solidFill>
                <a:latin typeface="Calibri"/>
                <a:ea typeface="Calibri"/>
                <a:cs typeface="Calibri"/>
                <a:sym typeface="Calibri"/>
              </a:rPr>
              <a:t>REFERENCES</a:t>
            </a:r>
            <a:endParaRPr b="1" sz="4800">
              <a:solidFill>
                <a:srgbClr val="980000"/>
              </a:solidFill>
              <a:latin typeface="Calibri"/>
              <a:ea typeface="Calibri"/>
              <a:cs typeface="Calibri"/>
              <a:sym typeface="Calibri"/>
            </a:endParaRPr>
          </a:p>
          <a:p>
            <a:pPr indent="457200" lvl="0" marL="0" rtl="0" algn="l">
              <a:spcBef>
                <a:spcPts val="0"/>
              </a:spcBef>
              <a:spcAft>
                <a:spcPts val="0"/>
              </a:spcAft>
              <a:buClr>
                <a:schemeClr val="dk1"/>
              </a:buClr>
              <a:buSzPts val="1100"/>
              <a:buFont typeface="Arial"/>
              <a:buNone/>
            </a:pPr>
            <a:r>
              <a:rPr lang="en-US" sz="4800">
                <a:solidFill>
                  <a:schemeClr val="dk1"/>
                </a:solidFill>
                <a:latin typeface="Calibri"/>
                <a:ea typeface="Calibri"/>
                <a:cs typeface="Calibri"/>
                <a:sym typeface="Calibri"/>
              </a:rPr>
              <a:t>Katayama, Naomi, et al. "Entomophagy as part of a space diet for habitation on Mars." The Journal of Space Technology and Science 21.2 (2005): 2_27-2_38.</a:t>
            </a:r>
            <a:endParaRPr sz="4800">
              <a:solidFill>
                <a:schemeClr val="dk1"/>
              </a:solidFill>
              <a:latin typeface="Calibri"/>
              <a:ea typeface="Calibri"/>
              <a:cs typeface="Calibri"/>
              <a:sym typeface="Calibri"/>
            </a:endParaRPr>
          </a:p>
          <a:p>
            <a:pPr indent="457200" lvl="0" marL="0" rtl="0" algn="l">
              <a:spcBef>
                <a:spcPts val="0"/>
              </a:spcBef>
              <a:spcAft>
                <a:spcPts val="0"/>
              </a:spcAft>
              <a:buClr>
                <a:schemeClr val="dk1"/>
              </a:buClr>
              <a:buSzPts val="1100"/>
              <a:buFont typeface="Arial"/>
              <a:buNone/>
            </a:pPr>
            <a:r>
              <a:t/>
            </a:r>
            <a:endParaRPr sz="4800">
              <a:solidFill>
                <a:schemeClr val="dk1"/>
              </a:solidFill>
              <a:latin typeface="Calibri"/>
              <a:ea typeface="Calibri"/>
              <a:cs typeface="Calibri"/>
              <a:sym typeface="Calibri"/>
            </a:endParaRPr>
          </a:p>
          <a:p>
            <a:pPr indent="457200" lvl="0" marL="0" rtl="0" algn="l">
              <a:spcBef>
                <a:spcPts val="0"/>
              </a:spcBef>
              <a:spcAft>
                <a:spcPts val="0"/>
              </a:spcAft>
              <a:buClr>
                <a:schemeClr val="dk1"/>
              </a:buClr>
              <a:buSzPts val="1100"/>
              <a:buFont typeface="Arial"/>
              <a:buNone/>
            </a:pPr>
            <a:r>
              <a:rPr lang="en-US" sz="4800">
                <a:solidFill>
                  <a:schemeClr val="dk1"/>
                </a:solidFill>
                <a:latin typeface="Calibri"/>
                <a:ea typeface="Calibri"/>
                <a:cs typeface="Calibri"/>
                <a:sym typeface="Calibri"/>
              </a:rPr>
              <a:t>"Farming on Mars: Treatment of basaltic regolith soil and briny water simulants sustains plant growth." Plos one 17.8 (2022): e0272209.</a:t>
            </a:r>
            <a:endParaRPr sz="4800">
              <a:solidFill>
                <a:schemeClr val="dk1"/>
              </a:solidFill>
              <a:latin typeface="Calibri"/>
              <a:ea typeface="Calibri"/>
              <a:cs typeface="Calibri"/>
              <a:sym typeface="Calibri"/>
            </a:endParaRPr>
          </a:p>
        </p:txBody>
      </p:sp>
      <p:sp>
        <p:nvSpPr>
          <p:cNvPr id="56" name="Google Shape;56;g2cbbd570d63_3_969"/>
          <p:cNvSpPr txBox="1"/>
          <p:nvPr/>
        </p:nvSpPr>
        <p:spPr>
          <a:xfrm>
            <a:off x="32699975" y="8539256"/>
            <a:ext cx="10146000" cy="111477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lang="en-US" sz="4800">
                <a:solidFill>
                  <a:schemeClr val="dk1"/>
                </a:solidFill>
                <a:latin typeface="Calibri"/>
                <a:ea typeface="Calibri"/>
                <a:cs typeface="Calibri"/>
                <a:sym typeface="Calibri"/>
              </a:rPr>
              <a:t>This research explores how light and temperature combinations improve crop yield and nutrition, crucial for efficient space cultivation systems and Mars habitats. As shown in Table 1 at least a farming area of 455 m2</a:t>
            </a:r>
            <a:endParaRPr sz="4800">
              <a:solidFill>
                <a:schemeClr val="dk1"/>
              </a:solidFill>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rPr lang="en-US" sz="4800">
                <a:solidFill>
                  <a:schemeClr val="dk1"/>
                </a:solidFill>
                <a:latin typeface="Calibri"/>
                <a:ea typeface="Calibri"/>
                <a:cs typeface="Calibri"/>
                <a:sym typeface="Calibri"/>
              </a:rPr>
              <a:t>is needed to cultivate all crops within a given year.  After comparing each farming method and energy sources, the best would be a combination of a hydroponic system that is powered by a RTG. Hydroponics require no soil which is required for the other methods. The regolith on mars can be altered into a soil using alfalfa powder or transportation of soil to Mars is possible but will take a lot of time a cost a lot respectively. Hydroponics system will take a lot of power but a RTG will be able to run it effectively and efficiently compared to the other energy sources, despite their pros. </a:t>
            </a:r>
            <a:endParaRPr sz="4800">
              <a:solidFill>
                <a:schemeClr val="dk1"/>
              </a:solidFill>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t/>
            </a:r>
            <a:endParaRPr sz="4800">
              <a:solidFill>
                <a:schemeClr val="dk1"/>
              </a:solidFill>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t/>
            </a:r>
            <a:endParaRPr sz="4800">
              <a:solidFill>
                <a:schemeClr val="dk1"/>
              </a:solidFill>
              <a:latin typeface="Calibri"/>
              <a:ea typeface="Calibri"/>
              <a:cs typeface="Calibri"/>
              <a:sym typeface="Calibri"/>
            </a:endParaRPr>
          </a:p>
          <a:p>
            <a:pPr indent="0" lvl="0" marL="0" rtl="0" algn="l">
              <a:spcBef>
                <a:spcPts val="0"/>
              </a:spcBef>
              <a:spcAft>
                <a:spcPts val="0"/>
              </a:spcAft>
              <a:buNone/>
            </a:pPr>
            <a:r>
              <a:t/>
            </a:r>
            <a:endParaRPr sz="4800">
              <a:solidFill>
                <a:schemeClr val="dk1"/>
              </a:solidFill>
              <a:latin typeface="Calibri"/>
              <a:ea typeface="Calibri"/>
              <a:cs typeface="Calibri"/>
              <a:sym typeface="Calibri"/>
            </a:endParaRPr>
          </a:p>
        </p:txBody>
      </p:sp>
      <p:graphicFrame>
        <p:nvGraphicFramePr>
          <p:cNvPr id="57" name="Google Shape;57;g2cbbd570d63_3_969"/>
          <p:cNvGraphicFramePr/>
          <p:nvPr/>
        </p:nvGraphicFramePr>
        <p:xfrm>
          <a:off x="12115663" y="9436975"/>
          <a:ext cx="3000000" cy="3000000"/>
        </p:xfrm>
        <a:graphic>
          <a:graphicData uri="http://schemas.openxmlformats.org/drawingml/2006/table">
            <a:tbl>
              <a:tblPr>
                <a:noFill/>
                <a:tableStyleId>{D7E58716-4C74-4937-A23F-2D8D5A26DB22}</a:tableStyleId>
              </a:tblPr>
              <a:tblGrid>
                <a:gridCol w="3324325"/>
                <a:gridCol w="3324325"/>
                <a:gridCol w="3324325"/>
                <a:gridCol w="3324325"/>
                <a:gridCol w="3388575"/>
                <a:gridCol w="3260200"/>
              </a:tblGrid>
              <a:tr h="3873050">
                <a:tc>
                  <a:txBody>
                    <a:bodyPr/>
                    <a:lstStyle/>
                    <a:p>
                      <a:pPr indent="0" lvl="0" marL="0" rtl="0" algn="l">
                        <a:spcBef>
                          <a:spcPts val="0"/>
                        </a:spcBef>
                        <a:spcAft>
                          <a:spcPts val="0"/>
                        </a:spcAft>
                        <a:buNone/>
                      </a:pPr>
                      <a:r>
                        <a:rPr lang="en-US" sz="4800">
                          <a:latin typeface="Calibri"/>
                          <a:ea typeface="Calibri"/>
                          <a:cs typeface="Calibri"/>
                          <a:sym typeface="Calibri"/>
                        </a:rPr>
                        <a:t>Crop</a:t>
                      </a:r>
                      <a:endParaRPr sz="4800">
                        <a:latin typeface="Calibri"/>
                        <a:ea typeface="Calibri"/>
                        <a:cs typeface="Calibri"/>
                        <a:sym typeface="Calibri"/>
                      </a:endParaRPr>
                    </a:p>
                  </a:txBody>
                  <a:tcPr marT="63500" marB="63500" marR="63500" marL="635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rPr lang="en-US" sz="4800">
                          <a:latin typeface="Calibri"/>
                          <a:ea typeface="Calibri"/>
                          <a:cs typeface="Calibri"/>
                          <a:sym typeface="Calibri"/>
                        </a:rPr>
                        <a:t>Temperature (</a:t>
                      </a:r>
                      <a:r>
                        <a:rPr lang="en-US" sz="4800">
                          <a:solidFill>
                            <a:schemeClr val="dk1"/>
                          </a:solidFill>
                          <a:latin typeface="Calibri"/>
                          <a:ea typeface="Calibri"/>
                          <a:cs typeface="Calibri"/>
                          <a:sym typeface="Calibri"/>
                        </a:rPr>
                        <a:t>°C</a:t>
                      </a:r>
                      <a:r>
                        <a:rPr lang="en-US" sz="4800">
                          <a:latin typeface="Calibri"/>
                          <a:ea typeface="Calibri"/>
                          <a:cs typeface="Calibri"/>
                          <a:sym typeface="Calibri"/>
                        </a:rPr>
                        <a:t>)</a:t>
                      </a:r>
                      <a:endParaRPr sz="4800">
                        <a:latin typeface="Calibri"/>
                        <a:ea typeface="Calibri"/>
                        <a:cs typeface="Calibri"/>
                        <a:sym typeface="Calibri"/>
                      </a:endParaRPr>
                    </a:p>
                  </a:txBody>
                  <a:tcPr marT="63500" marB="63500" marR="63500" marL="635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rPr lang="en-US" sz="4800">
                          <a:latin typeface="Calibri"/>
                          <a:ea typeface="Calibri"/>
                          <a:cs typeface="Calibri"/>
                          <a:sym typeface="Calibri"/>
                        </a:rPr>
                        <a:t>Light Intensity</a:t>
                      </a:r>
                      <a:endParaRPr sz="4800">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rPr lang="en-US" sz="4800">
                          <a:solidFill>
                            <a:schemeClr val="dk1"/>
                          </a:solidFill>
                          <a:latin typeface="Calibri"/>
                          <a:ea typeface="Calibri"/>
                          <a:cs typeface="Calibri"/>
                          <a:sym typeface="Calibri"/>
                        </a:rPr>
                        <a:t>(W/m</a:t>
                      </a:r>
                      <a:r>
                        <a:rPr baseline="30000" lang="en-US" sz="4800">
                          <a:solidFill>
                            <a:schemeClr val="dk1"/>
                          </a:solidFill>
                          <a:latin typeface="Calibri"/>
                          <a:ea typeface="Calibri"/>
                          <a:cs typeface="Calibri"/>
                          <a:sym typeface="Calibri"/>
                        </a:rPr>
                        <a:t>2</a:t>
                      </a:r>
                      <a:r>
                        <a:rPr lang="en-US" sz="4800">
                          <a:solidFill>
                            <a:schemeClr val="dk1"/>
                          </a:solidFill>
                          <a:latin typeface="Calibri"/>
                          <a:ea typeface="Calibri"/>
                          <a:cs typeface="Calibri"/>
                          <a:sym typeface="Calibri"/>
                        </a:rPr>
                        <a:t>)</a:t>
                      </a:r>
                      <a:endParaRPr sz="4800">
                        <a:latin typeface="Calibri"/>
                        <a:ea typeface="Calibri"/>
                        <a:cs typeface="Calibri"/>
                        <a:sym typeface="Calibri"/>
                      </a:endParaRPr>
                    </a:p>
                  </a:txBody>
                  <a:tcPr marT="63500" marB="63500" marR="63500" marL="635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rPr lang="en-US" sz="4800">
                          <a:latin typeface="Calibri"/>
                          <a:ea typeface="Calibri"/>
                          <a:cs typeface="Calibri"/>
                          <a:sym typeface="Calibri"/>
                        </a:rPr>
                        <a:t>Yield (</a:t>
                      </a:r>
                      <a:r>
                        <a:rPr lang="en-US" sz="4800">
                          <a:solidFill>
                            <a:schemeClr val="dk1"/>
                          </a:solidFill>
                          <a:latin typeface="Calibri"/>
                          <a:ea typeface="Calibri"/>
                          <a:cs typeface="Calibri"/>
                          <a:sym typeface="Calibri"/>
                        </a:rPr>
                        <a:t>kg/1000m</a:t>
                      </a:r>
                      <a:r>
                        <a:rPr baseline="30000" lang="en-US" sz="4800">
                          <a:solidFill>
                            <a:schemeClr val="dk1"/>
                          </a:solidFill>
                          <a:latin typeface="Calibri"/>
                          <a:ea typeface="Calibri"/>
                          <a:cs typeface="Calibri"/>
                          <a:sym typeface="Calibri"/>
                        </a:rPr>
                        <a:t>2</a:t>
                      </a:r>
                      <a:r>
                        <a:rPr lang="en-US" sz="4800">
                          <a:latin typeface="Calibri"/>
                          <a:ea typeface="Calibri"/>
                          <a:cs typeface="Calibri"/>
                          <a:sym typeface="Calibri"/>
                        </a:rPr>
                        <a:t>)</a:t>
                      </a:r>
                      <a:endParaRPr sz="4800">
                        <a:latin typeface="Calibri"/>
                        <a:ea typeface="Calibri"/>
                        <a:cs typeface="Calibri"/>
                        <a:sym typeface="Calibri"/>
                      </a:endParaRPr>
                    </a:p>
                  </a:txBody>
                  <a:tcPr marT="63500" marB="63500" marR="63500" marL="635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rPr lang="en-US" sz="4800">
                          <a:latin typeface="Calibri"/>
                          <a:ea typeface="Calibri"/>
                          <a:cs typeface="Calibri"/>
                          <a:sym typeface="Calibri"/>
                        </a:rPr>
                        <a:t>Energy </a:t>
                      </a:r>
                      <a:endParaRPr sz="4800">
                        <a:latin typeface="Calibri"/>
                        <a:ea typeface="Calibri"/>
                        <a:cs typeface="Calibri"/>
                        <a:sym typeface="Calibri"/>
                      </a:endParaRPr>
                    </a:p>
                    <a:p>
                      <a:pPr indent="0" lvl="0" marL="0" rtl="0" algn="l">
                        <a:spcBef>
                          <a:spcPts val="0"/>
                        </a:spcBef>
                        <a:spcAft>
                          <a:spcPts val="0"/>
                        </a:spcAft>
                        <a:buNone/>
                      </a:pPr>
                      <a:r>
                        <a:rPr lang="en-US" sz="4800">
                          <a:solidFill>
                            <a:schemeClr val="dk1"/>
                          </a:solidFill>
                          <a:latin typeface="Calibri"/>
                          <a:ea typeface="Calibri"/>
                          <a:cs typeface="Calibri"/>
                          <a:sym typeface="Calibri"/>
                        </a:rPr>
                        <a:t>(kcal/100g)</a:t>
                      </a:r>
                      <a:endParaRPr sz="4800">
                        <a:latin typeface="Calibri"/>
                        <a:ea typeface="Calibri"/>
                        <a:cs typeface="Calibri"/>
                        <a:sym typeface="Calibri"/>
                      </a:endParaRPr>
                    </a:p>
                  </a:txBody>
                  <a:tcPr marT="63500" marB="63500" marR="63500" marL="635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rPr lang="en-US" sz="4800">
                          <a:latin typeface="Calibri"/>
                          <a:ea typeface="Calibri"/>
                          <a:cs typeface="Calibri"/>
                          <a:sym typeface="Calibri"/>
                        </a:rPr>
                        <a:t>Farming Area </a:t>
                      </a:r>
                      <a:endParaRPr sz="4800">
                        <a:latin typeface="Calibri"/>
                        <a:ea typeface="Calibri"/>
                        <a:cs typeface="Calibri"/>
                        <a:sym typeface="Calibri"/>
                      </a:endParaRPr>
                    </a:p>
                    <a:p>
                      <a:pPr indent="0" lvl="0" marL="0" rtl="0" algn="l">
                        <a:spcBef>
                          <a:spcPts val="0"/>
                        </a:spcBef>
                        <a:spcAft>
                          <a:spcPts val="0"/>
                        </a:spcAft>
                        <a:buNone/>
                      </a:pPr>
                      <a:r>
                        <a:rPr lang="en-US" sz="4800">
                          <a:latin typeface="Calibri"/>
                          <a:ea typeface="Calibri"/>
                          <a:cs typeface="Calibri"/>
                          <a:sym typeface="Calibri"/>
                        </a:rPr>
                        <a:t>(2000 kcal/day</a:t>
                      </a:r>
                      <a:endParaRPr sz="4800">
                        <a:latin typeface="Calibri"/>
                        <a:ea typeface="Calibri"/>
                        <a:cs typeface="Calibri"/>
                        <a:sym typeface="Calibri"/>
                      </a:endParaRPr>
                    </a:p>
                    <a:p>
                      <a:pPr indent="0" lvl="0" marL="0" rtl="0" algn="l">
                        <a:spcBef>
                          <a:spcPts val="0"/>
                        </a:spcBef>
                        <a:spcAft>
                          <a:spcPts val="0"/>
                        </a:spcAft>
                        <a:buNone/>
                      </a:pPr>
                      <a:r>
                        <a:rPr lang="en-US" sz="4800">
                          <a:solidFill>
                            <a:schemeClr val="dk1"/>
                          </a:solidFill>
                          <a:latin typeface="Calibri"/>
                          <a:ea typeface="Calibri"/>
                          <a:cs typeface="Calibri"/>
                          <a:sym typeface="Calibri"/>
                        </a:rPr>
                        <a:t>m</a:t>
                      </a:r>
                      <a:r>
                        <a:rPr baseline="30000" lang="en-US" sz="4800">
                          <a:solidFill>
                            <a:schemeClr val="dk1"/>
                          </a:solidFill>
                          <a:latin typeface="Calibri"/>
                          <a:ea typeface="Calibri"/>
                          <a:cs typeface="Calibri"/>
                          <a:sym typeface="Calibri"/>
                        </a:rPr>
                        <a:t>2</a:t>
                      </a:r>
                      <a:r>
                        <a:rPr lang="en-US" sz="4800">
                          <a:latin typeface="Calibri"/>
                          <a:ea typeface="Calibri"/>
                          <a:cs typeface="Calibri"/>
                          <a:sym typeface="Calibri"/>
                        </a:rPr>
                        <a:t>)</a:t>
                      </a:r>
                      <a:endParaRPr sz="4800">
                        <a:latin typeface="Calibri"/>
                        <a:ea typeface="Calibri"/>
                        <a:cs typeface="Calibri"/>
                        <a:sym typeface="Calibri"/>
                      </a:endParaRPr>
                    </a:p>
                  </a:txBody>
                  <a:tcPr marT="63500" marB="63500" marR="63500" marL="635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r h="938600">
                <a:tc>
                  <a:txBody>
                    <a:bodyPr/>
                    <a:lstStyle/>
                    <a:p>
                      <a:pPr indent="0" lvl="0" marL="0" rtl="0" algn="l">
                        <a:spcBef>
                          <a:spcPts val="0"/>
                        </a:spcBef>
                        <a:spcAft>
                          <a:spcPts val="0"/>
                        </a:spcAft>
                        <a:buNone/>
                      </a:pPr>
                      <a:r>
                        <a:rPr lang="en-US" sz="4800">
                          <a:solidFill>
                            <a:schemeClr val="dk1"/>
                          </a:solidFill>
                          <a:latin typeface="Calibri"/>
                          <a:ea typeface="Calibri"/>
                          <a:cs typeface="Calibri"/>
                          <a:sym typeface="Calibri"/>
                        </a:rPr>
                        <a:t>Rice</a:t>
                      </a:r>
                      <a:endParaRPr sz="4800">
                        <a:latin typeface="Calibri"/>
                        <a:ea typeface="Calibri"/>
                        <a:cs typeface="Calibri"/>
                        <a:sym typeface="Calibri"/>
                      </a:endParaRPr>
                    </a:p>
                  </a:txBody>
                  <a:tcPr marT="63500" marB="63500" marR="63500" marL="635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rtl="0" algn="l">
                        <a:spcBef>
                          <a:spcPts val="0"/>
                        </a:spcBef>
                        <a:spcAft>
                          <a:spcPts val="0"/>
                        </a:spcAft>
                        <a:buClr>
                          <a:schemeClr val="dk1"/>
                        </a:buClr>
                        <a:buSzPts val="1100"/>
                        <a:buFont typeface="Arial"/>
                        <a:buNone/>
                      </a:pPr>
                      <a:r>
                        <a:rPr lang="en-US" sz="4800">
                          <a:solidFill>
                            <a:schemeClr val="dk1"/>
                          </a:solidFill>
                          <a:latin typeface="Calibri"/>
                          <a:ea typeface="Calibri"/>
                          <a:cs typeface="Calibri"/>
                          <a:sym typeface="Calibri"/>
                        </a:rPr>
                        <a:t>16-25</a:t>
                      </a:r>
                      <a:endParaRPr sz="4800">
                        <a:latin typeface="Calibri"/>
                        <a:ea typeface="Calibri"/>
                        <a:cs typeface="Calibri"/>
                        <a:sym typeface="Calibri"/>
                      </a:endParaRPr>
                    </a:p>
                  </a:txBody>
                  <a:tcPr marT="63500" marB="63500" marR="63500" marL="635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rPr lang="en-US" sz="4800">
                          <a:latin typeface="Calibri"/>
                          <a:ea typeface="Calibri"/>
                          <a:cs typeface="Calibri"/>
                          <a:sym typeface="Calibri"/>
                        </a:rPr>
                        <a:t>54.72</a:t>
                      </a:r>
                      <a:endParaRPr sz="4800">
                        <a:latin typeface="Calibri"/>
                        <a:ea typeface="Calibri"/>
                        <a:cs typeface="Calibri"/>
                        <a:sym typeface="Calibri"/>
                      </a:endParaRPr>
                    </a:p>
                  </a:txBody>
                  <a:tcPr marT="63500" marB="63500" marR="63500" marL="635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rPr lang="en-US" sz="4800">
                          <a:latin typeface="Calibri"/>
                          <a:ea typeface="Calibri"/>
                          <a:cs typeface="Calibri"/>
                          <a:sym typeface="Calibri"/>
                        </a:rPr>
                        <a:t>526</a:t>
                      </a:r>
                      <a:endParaRPr sz="4800">
                        <a:latin typeface="Calibri"/>
                        <a:ea typeface="Calibri"/>
                        <a:cs typeface="Calibri"/>
                        <a:sym typeface="Calibri"/>
                      </a:endParaRPr>
                    </a:p>
                  </a:txBody>
                  <a:tcPr marT="63500" marB="63500" marR="63500" marL="635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rtl="0" algn="l">
                        <a:spcBef>
                          <a:spcPts val="0"/>
                        </a:spcBef>
                        <a:spcAft>
                          <a:spcPts val="0"/>
                        </a:spcAft>
                        <a:buClr>
                          <a:schemeClr val="dk1"/>
                        </a:buClr>
                        <a:buSzPts val="1100"/>
                        <a:buFont typeface="Arial"/>
                        <a:buNone/>
                      </a:pPr>
                      <a:r>
                        <a:rPr lang="en-US" sz="4800">
                          <a:solidFill>
                            <a:schemeClr val="dk1"/>
                          </a:solidFill>
                          <a:latin typeface="Calibri"/>
                          <a:ea typeface="Calibri"/>
                          <a:cs typeface="Calibri"/>
                          <a:sym typeface="Calibri"/>
                        </a:rPr>
                        <a:t>356</a:t>
                      </a:r>
                      <a:endParaRPr/>
                    </a:p>
                  </a:txBody>
                  <a:tcPr marT="63500" marB="63500" marR="63500" marL="635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rPr lang="en-US" sz="4800">
                          <a:latin typeface="Calibri"/>
                          <a:ea typeface="Calibri"/>
                          <a:cs typeface="Calibri"/>
                          <a:sym typeface="Calibri"/>
                        </a:rPr>
                        <a:t>130</a:t>
                      </a:r>
                      <a:endParaRPr sz="4800">
                        <a:latin typeface="Calibri"/>
                        <a:ea typeface="Calibri"/>
                        <a:cs typeface="Calibri"/>
                        <a:sym typeface="Calibri"/>
                      </a:endParaRPr>
                    </a:p>
                  </a:txBody>
                  <a:tcPr marT="63500" marB="63500" marR="63500" marL="635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r h="938600">
                <a:tc>
                  <a:txBody>
                    <a:bodyPr/>
                    <a:lstStyle/>
                    <a:p>
                      <a:pPr indent="0" lvl="0" marL="0" rtl="0" algn="l">
                        <a:spcBef>
                          <a:spcPts val="0"/>
                        </a:spcBef>
                        <a:spcAft>
                          <a:spcPts val="0"/>
                        </a:spcAft>
                        <a:buNone/>
                      </a:pPr>
                      <a:r>
                        <a:rPr lang="en-US" sz="4800">
                          <a:solidFill>
                            <a:schemeClr val="dk1"/>
                          </a:solidFill>
                          <a:latin typeface="Calibri"/>
                          <a:ea typeface="Calibri"/>
                          <a:cs typeface="Calibri"/>
                          <a:sym typeface="Calibri"/>
                        </a:rPr>
                        <a:t>Wheat</a:t>
                      </a:r>
                      <a:endParaRPr sz="4800">
                        <a:latin typeface="Calibri"/>
                        <a:ea typeface="Calibri"/>
                        <a:cs typeface="Calibri"/>
                        <a:sym typeface="Calibri"/>
                      </a:endParaRPr>
                    </a:p>
                  </a:txBody>
                  <a:tcPr marT="63500" marB="63500" marR="63500" marL="635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rPr lang="en-US" sz="4800">
                          <a:solidFill>
                            <a:schemeClr val="dk1"/>
                          </a:solidFill>
                          <a:latin typeface="Calibri"/>
                          <a:ea typeface="Calibri"/>
                          <a:cs typeface="Calibri"/>
                          <a:sym typeface="Calibri"/>
                        </a:rPr>
                        <a:t>10-15</a:t>
                      </a:r>
                      <a:endParaRPr sz="4800">
                        <a:latin typeface="Calibri"/>
                        <a:ea typeface="Calibri"/>
                        <a:cs typeface="Calibri"/>
                        <a:sym typeface="Calibri"/>
                      </a:endParaRPr>
                    </a:p>
                  </a:txBody>
                  <a:tcPr marT="63500" marB="63500" marR="63500" marL="635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rtl="0" algn="l">
                        <a:spcBef>
                          <a:spcPts val="0"/>
                        </a:spcBef>
                        <a:spcAft>
                          <a:spcPts val="0"/>
                        </a:spcAft>
                        <a:buClr>
                          <a:schemeClr val="dk1"/>
                        </a:buClr>
                        <a:buSzPts val="1100"/>
                        <a:buFont typeface="Arial"/>
                        <a:buNone/>
                      </a:pPr>
                      <a:r>
                        <a:rPr lang="en-US" sz="4800">
                          <a:solidFill>
                            <a:schemeClr val="dk1"/>
                          </a:solidFill>
                          <a:latin typeface="Calibri"/>
                          <a:ea typeface="Calibri"/>
                          <a:cs typeface="Calibri"/>
                          <a:sym typeface="Calibri"/>
                        </a:rPr>
                        <a:t>130.43</a:t>
                      </a:r>
                      <a:endParaRPr sz="4800">
                        <a:latin typeface="Calibri"/>
                        <a:ea typeface="Calibri"/>
                        <a:cs typeface="Calibri"/>
                        <a:sym typeface="Calibri"/>
                      </a:endParaRPr>
                    </a:p>
                  </a:txBody>
                  <a:tcPr marT="63500" marB="63500" marR="63500" marL="635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rPr lang="en-US" sz="4800">
                          <a:solidFill>
                            <a:schemeClr val="dk1"/>
                          </a:solidFill>
                          <a:latin typeface="Calibri"/>
                          <a:ea typeface="Calibri"/>
                          <a:cs typeface="Calibri"/>
                          <a:sym typeface="Calibri"/>
                        </a:rPr>
                        <a:t>280</a:t>
                      </a:r>
                      <a:endParaRPr sz="4800">
                        <a:latin typeface="Calibri"/>
                        <a:ea typeface="Calibri"/>
                        <a:cs typeface="Calibri"/>
                        <a:sym typeface="Calibri"/>
                      </a:endParaRPr>
                    </a:p>
                  </a:txBody>
                  <a:tcPr marT="63500" marB="63500" marR="63500" marL="635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rPr lang="en-US" sz="4800">
                          <a:solidFill>
                            <a:schemeClr val="dk1"/>
                          </a:solidFill>
                          <a:latin typeface="Calibri"/>
                          <a:ea typeface="Calibri"/>
                          <a:cs typeface="Calibri"/>
                          <a:sym typeface="Calibri"/>
                        </a:rPr>
                        <a:t>337</a:t>
                      </a:r>
                      <a:endParaRPr sz="4800">
                        <a:latin typeface="Calibri"/>
                        <a:ea typeface="Calibri"/>
                        <a:cs typeface="Calibri"/>
                        <a:sym typeface="Calibri"/>
                      </a:endParaRPr>
                    </a:p>
                  </a:txBody>
                  <a:tcPr marT="63500" marB="63500" marR="63500" marL="635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rtl="0" algn="l">
                        <a:spcBef>
                          <a:spcPts val="0"/>
                        </a:spcBef>
                        <a:spcAft>
                          <a:spcPts val="0"/>
                        </a:spcAft>
                        <a:buClr>
                          <a:schemeClr val="dk1"/>
                        </a:buClr>
                        <a:buSzPts val="1100"/>
                        <a:buFont typeface="Arial"/>
                        <a:buNone/>
                      </a:pPr>
                      <a:r>
                        <a:rPr lang="en-US" sz="4800">
                          <a:solidFill>
                            <a:schemeClr val="dk1"/>
                          </a:solidFill>
                          <a:latin typeface="Calibri"/>
                          <a:ea typeface="Calibri"/>
                          <a:cs typeface="Calibri"/>
                          <a:sym typeface="Calibri"/>
                        </a:rPr>
                        <a:t>451</a:t>
                      </a:r>
                      <a:endParaRPr sz="4800">
                        <a:latin typeface="Calibri"/>
                        <a:ea typeface="Calibri"/>
                        <a:cs typeface="Calibri"/>
                        <a:sym typeface="Calibri"/>
                      </a:endParaRPr>
                    </a:p>
                  </a:txBody>
                  <a:tcPr marT="63500" marB="63500" marR="63500" marL="635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r h="938600">
                <a:tc>
                  <a:txBody>
                    <a:bodyPr/>
                    <a:lstStyle/>
                    <a:p>
                      <a:pPr indent="0" lvl="0" marL="0" rtl="0" algn="l">
                        <a:spcBef>
                          <a:spcPts val="0"/>
                        </a:spcBef>
                        <a:spcAft>
                          <a:spcPts val="0"/>
                        </a:spcAft>
                        <a:buNone/>
                      </a:pPr>
                      <a:r>
                        <a:rPr lang="en-US" sz="4800">
                          <a:solidFill>
                            <a:schemeClr val="dk1"/>
                          </a:solidFill>
                          <a:latin typeface="Calibri"/>
                          <a:ea typeface="Calibri"/>
                          <a:cs typeface="Calibri"/>
                          <a:sym typeface="Calibri"/>
                        </a:rPr>
                        <a:t>Soybean</a:t>
                      </a:r>
                      <a:endParaRPr sz="4800">
                        <a:latin typeface="Calibri"/>
                        <a:ea typeface="Calibri"/>
                        <a:cs typeface="Calibri"/>
                        <a:sym typeface="Calibri"/>
                      </a:endParaRPr>
                    </a:p>
                  </a:txBody>
                  <a:tcPr marT="63500" marB="63500" marR="63500" marL="635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rPr lang="en-US" sz="4800">
                          <a:solidFill>
                            <a:schemeClr val="dk1"/>
                          </a:solidFill>
                          <a:latin typeface="Calibri"/>
                          <a:ea typeface="Calibri"/>
                          <a:cs typeface="Calibri"/>
                          <a:sym typeface="Calibri"/>
                        </a:rPr>
                        <a:t>25-35</a:t>
                      </a:r>
                      <a:endParaRPr sz="4800">
                        <a:latin typeface="Calibri"/>
                        <a:ea typeface="Calibri"/>
                        <a:cs typeface="Calibri"/>
                        <a:sym typeface="Calibri"/>
                      </a:endParaRPr>
                    </a:p>
                  </a:txBody>
                  <a:tcPr marT="63500" marB="63500" marR="63500" marL="635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rPr lang="en-US" sz="4800">
                          <a:solidFill>
                            <a:schemeClr val="dk1"/>
                          </a:solidFill>
                          <a:latin typeface="Calibri"/>
                          <a:ea typeface="Calibri"/>
                          <a:cs typeface="Calibri"/>
                          <a:sym typeface="Calibri"/>
                        </a:rPr>
                        <a:t>100</a:t>
                      </a:r>
                      <a:endParaRPr sz="4800">
                        <a:latin typeface="Calibri"/>
                        <a:ea typeface="Calibri"/>
                        <a:cs typeface="Calibri"/>
                        <a:sym typeface="Calibri"/>
                      </a:endParaRPr>
                    </a:p>
                  </a:txBody>
                  <a:tcPr marT="63500" marB="63500" marR="63500" marL="635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rPr lang="en-US" sz="4800">
                          <a:solidFill>
                            <a:schemeClr val="dk1"/>
                          </a:solidFill>
                          <a:latin typeface="Calibri"/>
                          <a:ea typeface="Calibri"/>
                          <a:cs typeface="Calibri"/>
                          <a:sym typeface="Calibri"/>
                        </a:rPr>
                        <a:t>367</a:t>
                      </a:r>
                      <a:endParaRPr sz="4800">
                        <a:latin typeface="Calibri"/>
                        <a:ea typeface="Calibri"/>
                        <a:cs typeface="Calibri"/>
                        <a:sym typeface="Calibri"/>
                      </a:endParaRPr>
                    </a:p>
                  </a:txBody>
                  <a:tcPr marT="63500" marB="63500" marR="63500" marL="635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rtl="0" algn="l">
                        <a:spcBef>
                          <a:spcPts val="0"/>
                        </a:spcBef>
                        <a:spcAft>
                          <a:spcPts val="0"/>
                        </a:spcAft>
                        <a:buClr>
                          <a:schemeClr val="dk1"/>
                        </a:buClr>
                        <a:buSzPts val="1100"/>
                        <a:buFont typeface="Arial"/>
                        <a:buNone/>
                      </a:pPr>
                      <a:r>
                        <a:rPr lang="en-US" sz="4800">
                          <a:solidFill>
                            <a:schemeClr val="dk1"/>
                          </a:solidFill>
                          <a:latin typeface="Calibri"/>
                          <a:ea typeface="Calibri"/>
                          <a:cs typeface="Calibri"/>
                          <a:sym typeface="Calibri"/>
                        </a:rPr>
                        <a:t>417</a:t>
                      </a:r>
                      <a:endParaRPr sz="4800">
                        <a:latin typeface="Calibri"/>
                        <a:ea typeface="Calibri"/>
                        <a:cs typeface="Calibri"/>
                        <a:sym typeface="Calibri"/>
                      </a:endParaRPr>
                    </a:p>
                  </a:txBody>
                  <a:tcPr marT="63500" marB="63500" marR="63500" marL="635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rtl="0" algn="l">
                        <a:spcBef>
                          <a:spcPts val="0"/>
                        </a:spcBef>
                        <a:spcAft>
                          <a:spcPts val="0"/>
                        </a:spcAft>
                        <a:buClr>
                          <a:schemeClr val="dk1"/>
                        </a:buClr>
                        <a:buSzPts val="1100"/>
                        <a:buFont typeface="Arial"/>
                        <a:buNone/>
                      </a:pPr>
                      <a:r>
                        <a:rPr lang="en-US" sz="4800">
                          <a:solidFill>
                            <a:schemeClr val="dk1"/>
                          </a:solidFill>
                          <a:latin typeface="Calibri"/>
                          <a:ea typeface="Calibri"/>
                          <a:cs typeface="Calibri"/>
                          <a:sym typeface="Calibri"/>
                        </a:rPr>
                        <a:t>139</a:t>
                      </a:r>
                      <a:endParaRPr sz="4800">
                        <a:latin typeface="Calibri"/>
                        <a:ea typeface="Calibri"/>
                        <a:cs typeface="Calibri"/>
                        <a:sym typeface="Calibri"/>
                      </a:endParaRPr>
                    </a:p>
                  </a:txBody>
                  <a:tcPr marT="63500" marB="63500" marR="63500" marL="635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r h="954300">
                <a:tc>
                  <a:txBody>
                    <a:bodyPr/>
                    <a:lstStyle/>
                    <a:p>
                      <a:pPr indent="0" lvl="0" marL="0" rtl="0" algn="l">
                        <a:spcBef>
                          <a:spcPts val="0"/>
                        </a:spcBef>
                        <a:spcAft>
                          <a:spcPts val="0"/>
                        </a:spcAft>
                        <a:buClr>
                          <a:schemeClr val="dk1"/>
                        </a:buClr>
                        <a:buSzPts val="1100"/>
                        <a:buFont typeface="Arial"/>
                        <a:buNone/>
                      </a:pPr>
                      <a:r>
                        <a:rPr lang="en-US" sz="4800">
                          <a:solidFill>
                            <a:schemeClr val="dk1"/>
                          </a:solidFill>
                          <a:latin typeface="Calibri"/>
                          <a:ea typeface="Calibri"/>
                          <a:cs typeface="Calibri"/>
                          <a:sym typeface="Calibri"/>
                        </a:rPr>
                        <a:t>Buckwheat</a:t>
                      </a:r>
                      <a:endParaRPr sz="4800">
                        <a:latin typeface="Calibri"/>
                        <a:ea typeface="Calibri"/>
                        <a:cs typeface="Calibri"/>
                        <a:sym typeface="Calibri"/>
                      </a:endParaRPr>
                    </a:p>
                  </a:txBody>
                  <a:tcPr marT="63500" marB="63500" marR="63500" marL="635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rPr lang="en-US" sz="4800">
                          <a:solidFill>
                            <a:schemeClr val="dk1"/>
                          </a:solidFill>
                          <a:latin typeface="Calibri"/>
                          <a:ea typeface="Calibri"/>
                          <a:cs typeface="Calibri"/>
                          <a:sym typeface="Calibri"/>
                        </a:rPr>
                        <a:t>18–23</a:t>
                      </a:r>
                      <a:endParaRPr sz="4800">
                        <a:latin typeface="Calibri"/>
                        <a:ea typeface="Calibri"/>
                        <a:cs typeface="Calibri"/>
                        <a:sym typeface="Calibri"/>
                      </a:endParaRPr>
                    </a:p>
                  </a:txBody>
                  <a:tcPr marT="63500" marB="63500" marR="63500" marL="635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rPr lang="en-US" sz="4800">
                          <a:solidFill>
                            <a:schemeClr val="dk1"/>
                          </a:solidFill>
                          <a:latin typeface="Calibri"/>
                          <a:ea typeface="Calibri"/>
                          <a:cs typeface="Calibri"/>
                          <a:sym typeface="Calibri"/>
                        </a:rPr>
                        <a:t>32.6</a:t>
                      </a:r>
                      <a:endParaRPr sz="4800">
                        <a:latin typeface="Calibri"/>
                        <a:ea typeface="Calibri"/>
                        <a:cs typeface="Calibri"/>
                        <a:sym typeface="Calibri"/>
                      </a:endParaRPr>
                    </a:p>
                  </a:txBody>
                  <a:tcPr marT="63500" marB="63500" marR="63500" marL="635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rPr lang="en-US" sz="4800">
                          <a:solidFill>
                            <a:schemeClr val="dk1"/>
                          </a:solidFill>
                          <a:latin typeface="Calibri"/>
                          <a:ea typeface="Calibri"/>
                          <a:cs typeface="Calibri"/>
                          <a:sym typeface="Calibri"/>
                        </a:rPr>
                        <a:t>106</a:t>
                      </a:r>
                      <a:endParaRPr sz="4800">
                        <a:latin typeface="Calibri"/>
                        <a:ea typeface="Calibri"/>
                        <a:cs typeface="Calibri"/>
                        <a:sym typeface="Calibri"/>
                      </a:endParaRPr>
                    </a:p>
                  </a:txBody>
                  <a:tcPr marT="63500" marB="63500" marR="63500" marL="635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rtl="0" algn="l">
                        <a:spcBef>
                          <a:spcPts val="0"/>
                        </a:spcBef>
                        <a:spcAft>
                          <a:spcPts val="0"/>
                        </a:spcAft>
                        <a:buClr>
                          <a:schemeClr val="dk1"/>
                        </a:buClr>
                        <a:buSzPts val="1100"/>
                        <a:buFont typeface="Arial"/>
                        <a:buNone/>
                      </a:pPr>
                      <a:r>
                        <a:rPr lang="en-US" sz="4800">
                          <a:solidFill>
                            <a:schemeClr val="dk1"/>
                          </a:solidFill>
                          <a:latin typeface="Calibri"/>
                          <a:ea typeface="Calibri"/>
                          <a:cs typeface="Calibri"/>
                          <a:sym typeface="Calibri"/>
                        </a:rPr>
                        <a:t>364</a:t>
                      </a:r>
                      <a:endParaRPr sz="4800">
                        <a:latin typeface="Calibri"/>
                        <a:ea typeface="Calibri"/>
                        <a:cs typeface="Calibri"/>
                        <a:sym typeface="Calibri"/>
                      </a:endParaRPr>
                    </a:p>
                  </a:txBody>
                  <a:tcPr marT="63500" marB="63500" marR="63500" marL="635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rtl="0" algn="l">
                        <a:spcBef>
                          <a:spcPts val="0"/>
                        </a:spcBef>
                        <a:spcAft>
                          <a:spcPts val="0"/>
                        </a:spcAft>
                        <a:buClr>
                          <a:schemeClr val="dk1"/>
                        </a:buClr>
                        <a:buSzPts val="1100"/>
                        <a:buFont typeface="Arial"/>
                        <a:buNone/>
                      </a:pPr>
                      <a:r>
                        <a:rPr lang="en-US" sz="4800">
                          <a:solidFill>
                            <a:schemeClr val="dk1"/>
                          </a:solidFill>
                          <a:latin typeface="Calibri"/>
                          <a:ea typeface="Calibri"/>
                          <a:cs typeface="Calibri"/>
                          <a:sym typeface="Calibri"/>
                        </a:rPr>
                        <a:t>394</a:t>
                      </a:r>
                      <a:endParaRPr sz="4800">
                        <a:latin typeface="Calibri"/>
                        <a:ea typeface="Calibri"/>
                        <a:cs typeface="Calibri"/>
                        <a:sym typeface="Calibri"/>
                      </a:endParaRPr>
                    </a:p>
                  </a:txBody>
                  <a:tcPr marT="63500" marB="63500" marR="63500" marL="635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r h="938600">
                <a:tc>
                  <a:txBody>
                    <a:bodyPr/>
                    <a:lstStyle/>
                    <a:p>
                      <a:pPr indent="0" lvl="0" marL="0" rtl="0" algn="l">
                        <a:spcBef>
                          <a:spcPts val="0"/>
                        </a:spcBef>
                        <a:spcAft>
                          <a:spcPts val="0"/>
                        </a:spcAft>
                        <a:buClr>
                          <a:schemeClr val="dk1"/>
                        </a:buClr>
                        <a:buSzPts val="1100"/>
                        <a:buFont typeface="Arial"/>
                        <a:buNone/>
                      </a:pPr>
                      <a:r>
                        <a:rPr lang="en-US" sz="4800">
                          <a:solidFill>
                            <a:schemeClr val="dk1"/>
                          </a:solidFill>
                          <a:latin typeface="Calibri"/>
                          <a:ea typeface="Calibri"/>
                          <a:cs typeface="Calibri"/>
                          <a:sym typeface="Calibri"/>
                        </a:rPr>
                        <a:t>Quinoa</a:t>
                      </a:r>
                      <a:endParaRPr sz="4800">
                        <a:latin typeface="Calibri"/>
                        <a:ea typeface="Calibri"/>
                        <a:cs typeface="Calibri"/>
                        <a:sym typeface="Calibri"/>
                      </a:endParaRPr>
                    </a:p>
                  </a:txBody>
                  <a:tcPr marT="63500" marB="63500" marR="63500" marL="635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rPr lang="en-US" sz="4800">
                          <a:solidFill>
                            <a:schemeClr val="dk1"/>
                          </a:solidFill>
                          <a:latin typeface="Calibri"/>
                          <a:ea typeface="Calibri"/>
                          <a:cs typeface="Calibri"/>
                          <a:sym typeface="Calibri"/>
                        </a:rPr>
                        <a:t>15-20</a:t>
                      </a:r>
                      <a:endParaRPr sz="4800">
                        <a:latin typeface="Calibri"/>
                        <a:ea typeface="Calibri"/>
                        <a:cs typeface="Calibri"/>
                        <a:sym typeface="Calibri"/>
                      </a:endParaRPr>
                    </a:p>
                  </a:txBody>
                  <a:tcPr marT="63500" marB="63500" marR="63500" marL="635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rPr lang="en-US" sz="4800">
                          <a:solidFill>
                            <a:schemeClr val="dk1"/>
                          </a:solidFill>
                          <a:latin typeface="Calibri"/>
                          <a:ea typeface="Calibri"/>
                          <a:cs typeface="Calibri"/>
                          <a:sym typeface="Calibri"/>
                        </a:rPr>
                        <a:t>31.08</a:t>
                      </a:r>
                      <a:endParaRPr sz="4800">
                        <a:latin typeface="Calibri"/>
                        <a:ea typeface="Calibri"/>
                        <a:cs typeface="Calibri"/>
                        <a:sym typeface="Calibri"/>
                      </a:endParaRPr>
                    </a:p>
                  </a:txBody>
                  <a:tcPr marT="63500" marB="63500" marR="63500" marL="635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rPr lang="en-US" sz="4800">
                          <a:solidFill>
                            <a:schemeClr val="dk1"/>
                          </a:solidFill>
                          <a:latin typeface="Calibri"/>
                          <a:ea typeface="Calibri"/>
                          <a:cs typeface="Calibri"/>
                          <a:sym typeface="Calibri"/>
                        </a:rPr>
                        <a:t>178</a:t>
                      </a:r>
                      <a:endParaRPr sz="4800">
                        <a:latin typeface="Calibri"/>
                        <a:ea typeface="Calibri"/>
                        <a:cs typeface="Calibri"/>
                        <a:sym typeface="Calibri"/>
                      </a:endParaRPr>
                    </a:p>
                  </a:txBody>
                  <a:tcPr marT="63500" marB="63500" marR="63500" marL="635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rtl="0" algn="l">
                        <a:spcBef>
                          <a:spcPts val="0"/>
                        </a:spcBef>
                        <a:spcAft>
                          <a:spcPts val="0"/>
                        </a:spcAft>
                        <a:buClr>
                          <a:schemeClr val="dk1"/>
                        </a:buClr>
                        <a:buSzPts val="1100"/>
                        <a:buFont typeface="Arial"/>
                        <a:buNone/>
                      </a:pPr>
                      <a:r>
                        <a:rPr lang="en-US" sz="4800">
                          <a:solidFill>
                            <a:schemeClr val="dk1"/>
                          </a:solidFill>
                          <a:latin typeface="Calibri"/>
                          <a:ea typeface="Calibri"/>
                          <a:cs typeface="Calibri"/>
                          <a:sym typeface="Calibri"/>
                        </a:rPr>
                        <a:t>403</a:t>
                      </a:r>
                      <a:endParaRPr sz="4800">
                        <a:latin typeface="Calibri"/>
                        <a:ea typeface="Calibri"/>
                        <a:cs typeface="Calibri"/>
                        <a:sym typeface="Calibri"/>
                      </a:endParaRPr>
                    </a:p>
                  </a:txBody>
                  <a:tcPr marT="63500" marB="63500" marR="63500" marL="635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rtl="0" algn="l">
                        <a:spcBef>
                          <a:spcPts val="0"/>
                        </a:spcBef>
                        <a:spcAft>
                          <a:spcPts val="0"/>
                        </a:spcAft>
                        <a:buClr>
                          <a:schemeClr val="dk1"/>
                        </a:buClr>
                        <a:buSzPts val="1100"/>
                        <a:buFont typeface="Arial"/>
                        <a:buNone/>
                      </a:pPr>
                      <a:r>
                        <a:rPr lang="en-US" sz="4800">
                          <a:solidFill>
                            <a:schemeClr val="dk1"/>
                          </a:solidFill>
                          <a:latin typeface="Calibri"/>
                          <a:ea typeface="Calibri"/>
                          <a:cs typeface="Calibri"/>
                          <a:sym typeface="Calibri"/>
                        </a:rPr>
                        <a:t>254</a:t>
                      </a:r>
                      <a:endParaRPr sz="4800">
                        <a:latin typeface="Calibri"/>
                        <a:ea typeface="Calibri"/>
                        <a:cs typeface="Calibri"/>
                        <a:sym typeface="Calibri"/>
                      </a:endParaRPr>
                    </a:p>
                  </a:txBody>
                  <a:tcPr marT="63500" marB="63500" marR="63500" marL="635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r h="938600">
                <a:tc>
                  <a:txBody>
                    <a:bodyPr/>
                    <a:lstStyle/>
                    <a:p>
                      <a:pPr indent="0" lvl="0" marL="0" rtl="0" algn="l">
                        <a:spcBef>
                          <a:spcPts val="0"/>
                        </a:spcBef>
                        <a:spcAft>
                          <a:spcPts val="0"/>
                        </a:spcAft>
                        <a:buNone/>
                      </a:pPr>
                      <a:r>
                        <a:rPr lang="en-US" sz="4800">
                          <a:solidFill>
                            <a:schemeClr val="dk1"/>
                          </a:solidFill>
                          <a:latin typeface="Calibri"/>
                          <a:ea typeface="Calibri"/>
                          <a:cs typeface="Calibri"/>
                          <a:sym typeface="Calibri"/>
                        </a:rPr>
                        <a:t>Potato</a:t>
                      </a:r>
                      <a:endParaRPr sz="4800">
                        <a:latin typeface="Calibri"/>
                        <a:ea typeface="Calibri"/>
                        <a:cs typeface="Calibri"/>
                        <a:sym typeface="Calibri"/>
                      </a:endParaRPr>
                    </a:p>
                  </a:txBody>
                  <a:tcPr marT="63500" marB="63500" marR="63500" marL="635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rPr lang="en-US" sz="4800">
                          <a:solidFill>
                            <a:schemeClr val="dk1"/>
                          </a:solidFill>
                          <a:latin typeface="Calibri"/>
                          <a:ea typeface="Calibri"/>
                          <a:cs typeface="Calibri"/>
                          <a:sym typeface="Calibri"/>
                        </a:rPr>
                        <a:t>18</a:t>
                      </a:r>
                      <a:endParaRPr sz="4800">
                        <a:latin typeface="Calibri"/>
                        <a:ea typeface="Calibri"/>
                        <a:cs typeface="Calibri"/>
                        <a:sym typeface="Calibri"/>
                      </a:endParaRPr>
                    </a:p>
                  </a:txBody>
                  <a:tcPr marT="63500" marB="63500" marR="63500" marL="635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rPr lang="en-US" sz="4800">
                          <a:solidFill>
                            <a:schemeClr val="dk1"/>
                          </a:solidFill>
                          <a:latin typeface="Calibri"/>
                          <a:ea typeface="Calibri"/>
                          <a:cs typeface="Calibri"/>
                          <a:sym typeface="Calibri"/>
                        </a:rPr>
                        <a:t>119.56</a:t>
                      </a:r>
                      <a:endParaRPr sz="4800">
                        <a:latin typeface="Calibri"/>
                        <a:ea typeface="Calibri"/>
                        <a:cs typeface="Calibri"/>
                        <a:sym typeface="Calibri"/>
                      </a:endParaRPr>
                    </a:p>
                  </a:txBody>
                  <a:tcPr marT="63500" marB="63500" marR="63500" marL="635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rPr lang="en-US" sz="4800">
                          <a:solidFill>
                            <a:schemeClr val="dk1"/>
                          </a:solidFill>
                          <a:latin typeface="Calibri"/>
                          <a:ea typeface="Calibri"/>
                          <a:cs typeface="Calibri"/>
                          <a:sym typeface="Calibri"/>
                        </a:rPr>
                        <a:t>3000</a:t>
                      </a:r>
                      <a:endParaRPr sz="4800">
                        <a:latin typeface="Calibri"/>
                        <a:ea typeface="Calibri"/>
                        <a:cs typeface="Calibri"/>
                        <a:sym typeface="Calibri"/>
                      </a:endParaRPr>
                    </a:p>
                  </a:txBody>
                  <a:tcPr marT="63500" marB="63500" marR="63500" marL="635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rtl="0" algn="l">
                        <a:spcBef>
                          <a:spcPts val="0"/>
                        </a:spcBef>
                        <a:spcAft>
                          <a:spcPts val="0"/>
                        </a:spcAft>
                        <a:buClr>
                          <a:schemeClr val="dk1"/>
                        </a:buClr>
                        <a:buSzPts val="1100"/>
                        <a:buFont typeface="Arial"/>
                        <a:buNone/>
                      </a:pPr>
                      <a:r>
                        <a:rPr lang="en-US" sz="4800">
                          <a:solidFill>
                            <a:schemeClr val="dk1"/>
                          </a:solidFill>
                          <a:latin typeface="Calibri"/>
                          <a:ea typeface="Calibri"/>
                          <a:cs typeface="Calibri"/>
                          <a:sym typeface="Calibri"/>
                        </a:rPr>
                        <a:t>76</a:t>
                      </a:r>
                      <a:endParaRPr sz="4800">
                        <a:latin typeface="Calibri"/>
                        <a:ea typeface="Calibri"/>
                        <a:cs typeface="Calibri"/>
                        <a:sym typeface="Calibri"/>
                      </a:endParaRPr>
                    </a:p>
                  </a:txBody>
                  <a:tcPr marT="63500" marB="63500" marR="63500" marL="635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rtl="0" algn="l">
                        <a:spcBef>
                          <a:spcPts val="0"/>
                        </a:spcBef>
                        <a:spcAft>
                          <a:spcPts val="0"/>
                        </a:spcAft>
                        <a:buClr>
                          <a:schemeClr val="dk1"/>
                        </a:buClr>
                        <a:buSzPts val="1100"/>
                        <a:buFont typeface="Arial"/>
                        <a:buNone/>
                      </a:pPr>
                      <a:r>
                        <a:rPr lang="en-US" sz="4800">
                          <a:solidFill>
                            <a:schemeClr val="dk1"/>
                          </a:solidFill>
                          <a:latin typeface="Calibri"/>
                          <a:ea typeface="Calibri"/>
                          <a:cs typeface="Calibri"/>
                          <a:sym typeface="Calibri"/>
                        </a:rPr>
                        <a:t>80</a:t>
                      </a:r>
                      <a:endParaRPr sz="4800">
                        <a:latin typeface="Calibri"/>
                        <a:ea typeface="Calibri"/>
                        <a:cs typeface="Calibri"/>
                        <a:sym typeface="Calibri"/>
                      </a:endParaRPr>
                    </a:p>
                  </a:txBody>
                  <a:tcPr marT="63500" marB="63500" marR="63500" marL="635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r h="1627200">
                <a:tc>
                  <a:txBody>
                    <a:bodyPr/>
                    <a:lstStyle/>
                    <a:p>
                      <a:pPr indent="0" lvl="0" marL="0" rtl="0" algn="l">
                        <a:spcBef>
                          <a:spcPts val="0"/>
                        </a:spcBef>
                        <a:spcAft>
                          <a:spcPts val="0"/>
                        </a:spcAft>
                        <a:buNone/>
                      </a:pPr>
                      <a:r>
                        <a:rPr lang="en-US" sz="4800">
                          <a:solidFill>
                            <a:schemeClr val="dk1"/>
                          </a:solidFill>
                          <a:latin typeface="Calibri"/>
                          <a:ea typeface="Calibri"/>
                          <a:cs typeface="Calibri"/>
                          <a:sym typeface="Calibri"/>
                        </a:rPr>
                        <a:t>Sweet Potato</a:t>
                      </a:r>
                      <a:endParaRPr sz="4800">
                        <a:latin typeface="Calibri"/>
                        <a:ea typeface="Calibri"/>
                        <a:cs typeface="Calibri"/>
                        <a:sym typeface="Calibri"/>
                      </a:endParaRPr>
                    </a:p>
                  </a:txBody>
                  <a:tcPr marT="63500" marB="63500" marR="63500" marL="635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rtl="0" algn="l">
                        <a:spcBef>
                          <a:spcPts val="0"/>
                        </a:spcBef>
                        <a:spcAft>
                          <a:spcPts val="0"/>
                        </a:spcAft>
                        <a:buClr>
                          <a:schemeClr val="dk1"/>
                        </a:buClr>
                        <a:buSzPts val="1100"/>
                        <a:buFont typeface="Arial"/>
                        <a:buNone/>
                      </a:pPr>
                      <a:r>
                        <a:rPr lang="en-US" sz="4800">
                          <a:solidFill>
                            <a:schemeClr val="dk1"/>
                          </a:solidFill>
                          <a:latin typeface="Calibri"/>
                          <a:ea typeface="Calibri"/>
                          <a:cs typeface="Calibri"/>
                          <a:sym typeface="Calibri"/>
                        </a:rPr>
                        <a:t>28</a:t>
                      </a:r>
                      <a:endParaRPr sz="4800">
                        <a:latin typeface="Calibri"/>
                        <a:ea typeface="Calibri"/>
                        <a:cs typeface="Calibri"/>
                        <a:sym typeface="Calibri"/>
                      </a:endParaRPr>
                    </a:p>
                  </a:txBody>
                  <a:tcPr marT="63500" marB="63500" marR="63500" marL="635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rPr lang="en-US" sz="4800">
                          <a:solidFill>
                            <a:schemeClr val="dk1"/>
                          </a:solidFill>
                          <a:latin typeface="Calibri"/>
                          <a:ea typeface="Calibri"/>
                          <a:cs typeface="Calibri"/>
                          <a:sym typeface="Calibri"/>
                        </a:rPr>
                        <a:t>130.43</a:t>
                      </a:r>
                      <a:endParaRPr sz="4800">
                        <a:latin typeface="Calibri"/>
                        <a:ea typeface="Calibri"/>
                        <a:cs typeface="Calibri"/>
                        <a:sym typeface="Calibri"/>
                      </a:endParaRPr>
                    </a:p>
                  </a:txBody>
                  <a:tcPr marT="63500" marB="63500" marR="63500" marL="635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rtl="0" algn="l">
                        <a:spcBef>
                          <a:spcPts val="0"/>
                        </a:spcBef>
                        <a:spcAft>
                          <a:spcPts val="0"/>
                        </a:spcAft>
                        <a:buClr>
                          <a:schemeClr val="dk1"/>
                        </a:buClr>
                        <a:buSzPts val="1100"/>
                        <a:buFont typeface="Arial"/>
                        <a:buNone/>
                      </a:pPr>
                      <a:r>
                        <a:rPr lang="en-US" sz="4800">
                          <a:solidFill>
                            <a:schemeClr val="dk1"/>
                          </a:solidFill>
                          <a:latin typeface="Calibri"/>
                          <a:ea typeface="Calibri"/>
                          <a:cs typeface="Calibri"/>
                          <a:sym typeface="Calibri"/>
                        </a:rPr>
                        <a:t>3180</a:t>
                      </a:r>
                      <a:endParaRPr sz="4800">
                        <a:latin typeface="Calibri"/>
                        <a:ea typeface="Calibri"/>
                        <a:cs typeface="Calibri"/>
                        <a:sym typeface="Calibri"/>
                      </a:endParaRPr>
                    </a:p>
                  </a:txBody>
                  <a:tcPr marT="63500" marB="63500" marR="63500" marL="635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rtl="0" algn="l">
                        <a:spcBef>
                          <a:spcPts val="0"/>
                        </a:spcBef>
                        <a:spcAft>
                          <a:spcPts val="0"/>
                        </a:spcAft>
                        <a:buClr>
                          <a:schemeClr val="dk1"/>
                        </a:buClr>
                        <a:buSzPts val="1100"/>
                        <a:buFont typeface="Arial"/>
                        <a:buNone/>
                      </a:pPr>
                      <a:r>
                        <a:rPr lang="en-US" sz="4800">
                          <a:solidFill>
                            <a:schemeClr val="dk1"/>
                          </a:solidFill>
                          <a:latin typeface="Calibri"/>
                          <a:ea typeface="Calibri"/>
                          <a:cs typeface="Calibri"/>
                          <a:sym typeface="Calibri"/>
                        </a:rPr>
                        <a:t>150</a:t>
                      </a:r>
                      <a:endParaRPr sz="4800">
                        <a:latin typeface="Calibri"/>
                        <a:ea typeface="Calibri"/>
                        <a:cs typeface="Calibri"/>
                        <a:sym typeface="Calibri"/>
                      </a:endParaRPr>
                    </a:p>
                  </a:txBody>
                  <a:tcPr marT="63500" marB="63500" marR="63500" marL="635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rtl="0" algn="l">
                        <a:spcBef>
                          <a:spcPts val="0"/>
                        </a:spcBef>
                        <a:spcAft>
                          <a:spcPts val="0"/>
                        </a:spcAft>
                        <a:buClr>
                          <a:schemeClr val="dk1"/>
                        </a:buClr>
                        <a:buSzPts val="1100"/>
                        <a:buFont typeface="Arial"/>
                        <a:buNone/>
                      </a:pPr>
                      <a:r>
                        <a:rPr lang="en-US" sz="4800">
                          <a:solidFill>
                            <a:schemeClr val="dk1"/>
                          </a:solidFill>
                          <a:latin typeface="Calibri"/>
                          <a:ea typeface="Calibri"/>
                          <a:cs typeface="Calibri"/>
                          <a:sym typeface="Calibri"/>
                        </a:rPr>
                        <a:t>64</a:t>
                      </a:r>
                      <a:endParaRPr sz="4800">
                        <a:latin typeface="Calibri"/>
                        <a:ea typeface="Calibri"/>
                        <a:cs typeface="Calibri"/>
                        <a:sym typeface="Calibri"/>
                      </a:endParaRPr>
                    </a:p>
                  </a:txBody>
                  <a:tcPr marT="63500" marB="63500" marR="63500" marL="635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bl>
          </a:graphicData>
        </a:graphic>
      </p:graphicFrame>
      <p:sp>
        <p:nvSpPr>
          <p:cNvPr id="58" name="Google Shape;58;g2cbbd570d63_3_969"/>
          <p:cNvSpPr txBox="1"/>
          <p:nvPr/>
        </p:nvSpPr>
        <p:spPr>
          <a:xfrm>
            <a:off x="12323050" y="8457500"/>
            <a:ext cx="3086100" cy="7221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US" sz="4800">
                <a:latin typeface="Calibri"/>
                <a:ea typeface="Calibri"/>
                <a:cs typeface="Calibri"/>
                <a:sym typeface="Calibri"/>
              </a:rPr>
              <a:t>Table 1: </a:t>
            </a:r>
            <a:endParaRPr sz="4800">
              <a:latin typeface="Calibri"/>
              <a:ea typeface="Calibri"/>
              <a:cs typeface="Calibri"/>
              <a:sym typeface="Calibri"/>
            </a:endParaRPr>
          </a:p>
        </p:txBody>
      </p:sp>
      <p:sp>
        <p:nvSpPr>
          <p:cNvPr id="59" name="Google Shape;59;g2cbbd570d63_3_969"/>
          <p:cNvSpPr/>
          <p:nvPr/>
        </p:nvSpPr>
        <p:spPr>
          <a:xfrm>
            <a:off x="17893441" y="21844924"/>
            <a:ext cx="4389300" cy="753600"/>
          </a:xfrm>
          <a:prstGeom prst="rect">
            <a:avLst/>
          </a:prstGeom>
          <a:solidFill>
            <a:srgbClr val="760000"/>
          </a:solidFill>
          <a:ln cap="flat" cmpd="sng" w="9525">
            <a:solidFill>
              <a:srgbClr val="FFFFFF"/>
            </a:solidFill>
            <a:prstDash val="solid"/>
            <a:round/>
            <a:headEnd len="sm" w="sm" type="none"/>
            <a:tailEnd len="sm" w="sm" type="none"/>
          </a:ln>
        </p:spPr>
        <p:txBody>
          <a:bodyPr anchorCtr="0" anchor="ctr" bIns="438850" lIns="438850" spcFirstLastPara="1" rIns="438850" wrap="square" tIns="438850">
            <a:noAutofit/>
          </a:bodyPr>
          <a:lstStyle/>
          <a:p>
            <a:pPr indent="0" lvl="0" marL="0" rtl="0" algn="l">
              <a:lnSpc>
                <a:spcPct val="115000"/>
              </a:lnSpc>
              <a:spcBef>
                <a:spcPts val="0"/>
              </a:spcBef>
              <a:spcAft>
                <a:spcPts val="0"/>
              </a:spcAft>
              <a:buNone/>
            </a:pPr>
            <a:r>
              <a:rPr lang="en-US" sz="4800">
                <a:solidFill>
                  <a:srgbClr val="FFFFFF"/>
                </a:solidFill>
                <a:latin typeface="Calibri"/>
                <a:ea typeface="Calibri"/>
                <a:cs typeface="Calibri"/>
                <a:sym typeface="Calibri"/>
              </a:rPr>
              <a:t>Soil</a:t>
            </a:r>
            <a:endParaRPr sz="4800">
              <a:solidFill>
                <a:srgbClr val="FFFFFF"/>
              </a:solidFill>
              <a:latin typeface="Calibri"/>
              <a:ea typeface="Calibri"/>
              <a:cs typeface="Calibri"/>
              <a:sym typeface="Calibri"/>
            </a:endParaRPr>
          </a:p>
        </p:txBody>
      </p:sp>
      <p:sp>
        <p:nvSpPr>
          <p:cNvPr id="60" name="Google Shape;60;g2cbbd570d63_3_969"/>
          <p:cNvSpPr/>
          <p:nvPr/>
        </p:nvSpPr>
        <p:spPr>
          <a:xfrm>
            <a:off x="10637500" y="21844775"/>
            <a:ext cx="7256100" cy="753600"/>
          </a:xfrm>
          <a:prstGeom prst="rect">
            <a:avLst/>
          </a:prstGeom>
          <a:solidFill>
            <a:srgbClr val="760000"/>
          </a:solidFill>
          <a:ln cap="flat" cmpd="sng" w="9525">
            <a:solidFill>
              <a:srgbClr val="FFFFFF"/>
            </a:solidFill>
            <a:prstDash val="solid"/>
            <a:round/>
            <a:headEnd len="sm" w="sm" type="none"/>
            <a:tailEnd len="sm" w="sm" type="none"/>
          </a:ln>
        </p:spPr>
        <p:txBody>
          <a:bodyPr anchorCtr="0" anchor="ctr" bIns="438850" lIns="438850" spcFirstLastPara="1" rIns="438850" wrap="square" tIns="438850">
            <a:noAutofit/>
          </a:bodyPr>
          <a:lstStyle/>
          <a:p>
            <a:pPr indent="0" lvl="0" marL="0" rtl="0" algn="l">
              <a:spcBef>
                <a:spcPts val="0"/>
              </a:spcBef>
              <a:spcAft>
                <a:spcPts val="0"/>
              </a:spcAft>
              <a:buNone/>
            </a:pPr>
            <a:r>
              <a:rPr lang="en-US" sz="4800">
                <a:solidFill>
                  <a:srgbClr val="FFFFFF"/>
                </a:solidFill>
                <a:latin typeface="Calibri"/>
                <a:ea typeface="Calibri"/>
                <a:cs typeface="Calibri"/>
                <a:sym typeface="Calibri"/>
              </a:rPr>
              <a:t>Farming Methods</a:t>
            </a:r>
            <a:endParaRPr sz="4800">
              <a:solidFill>
                <a:srgbClr val="FFFFFF"/>
              </a:solidFill>
              <a:latin typeface="Calibri"/>
              <a:ea typeface="Calibri"/>
              <a:cs typeface="Calibri"/>
              <a:sym typeface="Calibri"/>
            </a:endParaRPr>
          </a:p>
        </p:txBody>
      </p:sp>
      <p:sp>
        <p:nvSpPr>
          <p:cNvPr id="61" name="Google Shape;61;g2cbbd570d63_3_969"/>
          <p:cNvSpPr/>
          <p:nvPr/>
        </p:nvSpPr>
        <p:spPr>
          <a:xfrm>
            <a:off x="22334266" y="21844924"/>
            <a:ext cx="4389300" cy="753600"/>
          </a:xfrm>
          <a:prstGeom prst="rect">
            <a:avLst/>
          </a:prstGeom>
          <a:solidFill>
            <a:srgbClr val="760000"/>
          </a:solidFill>
          <a:ln cap="flat" cmpd="sng" w="9525">
            <a:solidFill>
              <a:srgbClr val="FFFFFF"/>
            </a:solidFill>
            <a:prstDash val="solid"/>
            <a:round/>
            <a:headEnd len="sm" w="sm" type="none"/>
            <a:tailEnd len="sm" w="sm" type="none"/>
          </a:ln>
        </p:spPr>
        <p:txBody>
          <a:bodyPr anchorCtr="0" anchor="ctr" bIns="438850" lIns="438850" spcFirstLastPara="1" rIns="438850" wrap="square" tIns="438850">
            <a:noAutofit/>
          </a:bodyPr>
          <a:lstStyle/>
          <a:p>
            <a:pPr indent="0" lvl="0" marL="0" rtl="0" algn="l">
              <a:lnSpc>
                <a:spcPct val="115000"/>
              </a:lnSpc>
              <a:spcBef>
                <a:spcPts val="0"/>
              </a:spcBef>
              <a:spcAft>
                <a:spcPts val="0"/>
              </a:spcAft>
              <a:buNone/>
            </a:pPr>
            <a:r>
              <a:rPr lang="en-US" sz="4800">
                <a:solidFill>
                  <a:srgbClr val="FFFFFF"/>
                </a:solidFill>
                <a:latin typeface="Calibri"/>
                <a:ea typeface="Calibri"/>
                <a:cs typeface="Calibri"/>
                <a:sym typeface="Calibri"/>
              </a:rPr>
              <a:t>Low Cost</a:t>
            </a:r>
            <a:endParaRPr sz="4800">
              <a:solidFill>
                <a:srgbClr val="FFFFFF"/>
              </a:solidFill>
              <a:latin typeface="Calibri"/>
              <a:ea typeface="Calibri"/>
              <a:cs typeface="Calibri"/>
              <a:sym typeface="Calibri"/>
            </a:endParaRPr>
          </a:p>
        </p:txBody>
      </p:sp>
      <p:sp>
        <p:nvSpPr>
          <p:cNvPr id="62" name="Google Shape;62;g2cbbd570d63_3_969"/>
          <p:cNvSpPr/>
          <p:nvPr/>
        </p:nvSpPr>
        <p:spPr>
          <a:xfrm>
            <a:off x="10637500" y="22626780"/>
            <a:ext cx="7211700" cy="1691100"/>
          </a:xfrm>
          <a:prstGeom prst="rect">
            <a:avLst/>
          </a:prstGeom>
          <a:solidFill>
            <a:srgbClr val="760000"/>
          </a:solidFill>
          <a:ln cap="flat" cmpd="sng" w="9525">
            <a:solidFill>
              <a:srgbClr val="FFFFFF"/>
            </a:solidFill>
            <a:prstDash val="solid"/>
            <a:round/>
            <a:headEnd len="sm" w="sm" type="none"/>
            <a:tailEnd len="sm" w="sm" type="none"/>
          </a:ln>
        </p:spPr>
        <p:txBody>
          <a:bodyPr anchorCtr="0" anchor="ctr" bIns="438850" lIns="438850" spcFirstLastPara="1" rIns="438850" wrap="square" tIns="438850">
            <a:noAutofit/>
          </a:bodyPr>
          <a:lstStyle/>
          <a:p>
            <a:pPr indent="0" lvl="0" marL="0" rtl="0" algn="l">
              <a:spcBef>
                <a:spcPts val="0"/>
              </a:spcBef>
              <a:spcAft>
                <a:spcPts val="0"/>
              </a:spcAft>
              <a:buNone/>
            </a:pPr>
            <a:r>
              <a:rPr lang="en-US" sz="4800">
                <a:solidFill>
                  <a:srgbClr val="FFFFFF"/>
                </a:solidFill>
                <a:latin typeface="Calibri"/>
                <a:ea typeface="Calibri"/>
                <a:cs typeface="Calibri"/>
                <a:sym typeface="Calibri"/>
              </a:rPr>
              <a:t>Hydroponic</a:t>
            </a:r>
            <a:endParaRPr sz="4800">
              <a:solidFill>
                <a:srgbClr val="FFFFFF"/>
              </a:solidFill>
              <a:latin typeface="Calibri"/>
              <a:ea typeface="Calibri"/>
              <a:cs typeface="Calibri"/>
              <a:sym typeface="Calibri"/>
            </a:endParaRPr>
          </a:p>
        </p:txBody>
      </p:sp>
      <p:sp>
        <p:nvSpPr>
          <p:cNvPr id="63" name="Google Shape;63;g2cbbd570d63_3_969"/>
          <p:cNvSpPr/>
          <p:nvPr/>
        </p:nvSpPr>
        <p:spPr>
          <a:xfrm>
            <a:off x="17921302" y="22626097"/>
            <a:ext cx="4333800" cy="1691100"/>
          </a:xfrm>
          <a:prstGeom prst="rect">
            <a:avLst/>
          </a:prstGeom>
          <a:solidFill>
            <a:srgbClr val="760000"/>
          </a:solidFill>
          <a:ln cap="flat" cmpd="sng" w="9525">
            <a:solidFill>
              <a:srgbClr val="FFFFFF"/>
            </a:solidFill>
            <a:prstDash val="solid"/>
            <a:round/>
            <a:headEnd len="sm" w="sm" type="none"/>
            <a:tailEnd len="sm" w="sm" type="none"/>
          </a:ln>
        </p:spPr>
        <p:txBody>
          <a:bodyPr anchorCtr="0" anchor="ctr" bIns="438850" lIns="438850" spcFirstLastPara="1" rIns="438850" wrap="square" tIns="438850">
            <a:noAutofit/>
          </a:bodyPr>
          <a:lstStyle/>
          <a:p>
            <a:pPr indent="0" lvl="0" marL="0" rtl="0" algn="l">
              <a:spcBef>
                <a:spcPts val="0"/>
              </a:spcBef>
              <a:spcAft>
                <a:spcPts val="0"/>
              </a:spcAft>
              <a:buNone/>
            </a:pPr>
            <a:r>
              <a:t/>
            </a:r>
            <a:endParaRPr sz="4800">
              <a:solidFill>
                <a:srgbClr val="FFFFFF"/>
              </a:solidFill>
              <a:latin typeface="Calibri"/>
              <a:ea typeface="Calibri"/>
              <a:cs typeface="Calibri"/>
              <a:sym typeface="Calibri"/>
            </a:endParaRPr>
          </a:p>
        </p:txBody>
      </p:sp>
      <p:sp>
        <p:nvSpPr>
          <p:cNvPr id="64" name="Google Shape;64;g2cbbd570d63_3_969"/>
          <p:cNvSpPr/>
          <p:nvPr/>
        </p:nvSpPr>
        <p:spPr>
          <a:xfrm>
            <a:off x="22334269" y="22625543"/>
            <a:ext cx="4398300" cy="1691100"/>
          </a:xfrm>
          <a:prstGeom prst="rect">
            <a:avLst/>
          </a:prstGeom>
          <a:solidFill>
            <a:srgbClr val="760000"/>
          </a:solidFill>
          <a:ln cap="flat" cmpd="sng" w="9525">
            <a:solidFill>
              <a:srgbClr val="FFFFFF"/>
            </a:solidFill>
            <a:prstDash val="solid"/>
            <a:round/>
            <a:headEnd len="sm" w="sm" type="none"/>
            <a:tailEnd len="sm" w="sm" type="none"/>
          </a:ln>
        </p:spPr>
        <p:txBody>
          <a:bodyPr anchorCtr="0" anchor="ctr" bIns="438850" lIns="438850" spcFirstLastPara="1" rIns="438850" wrap="square" tIns="438850">
            <a:noAutofit/>
          </a:bodyPr>
          <a:lstStyle/>
          <a:p>
            <a:pPr indent="0" lvl="0" marL="0" rtl="0" algn="l">
              <a:spcBef>
                <a:spcPts val="0"/>
              </a:spcBef>
              <a:spcAft>
                <a:spcPts val="0"/>
              </a:spcAft>
              <a:buNone/>
            </a:pPr>
            <a:r>
              <a:t/>
            </a:r>
            <a:endParaRPr sz="4800">
              <a:solidFill>
                <a:srgbClr val="FFFFFF"/>
              </a:solidFill>
              <a:latin typeface="Calibri"/>
              <a:ea typeface="Calibri"/>
              <a:cs typeface="Calibri"/>
              <a:sym typeface="Calibri"/>
            </a:endParaRPr>
          </a:p>
        </p:txBody>
      </p:sp>
      <p:sp>
        <p:nvSpPr>
          <p:cNvPr id="65" name="Google Shape;65;g2cbbd570d63_3_969"/>
          <p:cNvSpPr/>
          <p:nvPr/>
        </p:nvSpPr>
        <p:spPr>
          <a:xfrm>
            <a:off x="26775092" y="21844785"/>
            <a:ext cx="4389300" cy="753600"/>
          </a:xfrm>
          <a:prstGeom prst="rect">
            <a:avLst/>
          </a:prstGeom>
          <a:solidFill>
            <a:srgbClr val="760000"/>
          </a:solidFill>
          <a:ln cap="flat" cmpd="sng" w="9525">
            <a:solidFill>
              <a:srgbClr val="FFFFFF"/>
            </a:solidFill>
            <a:prstDash val="solid"/>
            <a:round/>
            <a:headEnd len="sm" w="sm" type="none"/>
            <a:tailEnd len="sm" w="sm" type="none"/>
          </a:ln>
        </p:spPr>
        <p:txBody>
          <a:bodyPr anchorCtr="0" anchor="ctr" bIns="438850" lIns="438850" spcFirstLastPara="1" rIns="438850" wrap="square" tIns="438850">
            <a:noAutofit/>
          </a:bodyPr>
          <a:lstStyle/>
          <a:p>
            <a:pPr indent="0" lvl="0" marL="0" rtl="0" algn="l">
              <a:lnSpc>
                <a:spcPct val="115000"/>
              </a:lnSpc>
              <a:spcBef>
                <a:spcPts val="0"/>
              </a:spcBef>
              <a:spcAft>
                <a:spcPts val="0"/>
              </a:spcAft>
              <a:buNone/>
            </a:pPr>
            <a:r>
              <a:rPr lang="en-US" sz="4800">
                <a:solidFill>
                  <a:srgbClr val="FFFFFF"/>
                </a:solidFill>
                <a:latin typeface="Calibri"/>
                <a:ea typeface="Calibri"/>
                <a:cs typeface="Calibri"/>
                <a:sym typeface="Calibri"/>
              </a:rPr>
              <a:t>Low </a:t>
            </a:r>
            <a:r>
              <a:rPr lang="en-US" sz="4800">
                <a:solidFill>
                  <a:srgbClr val="FFFFFF"/>
                </a:solidFill>
                <a:latin typeface="Calibri"/>
                <a:ea typeface="Calibri"/>
                <a:cs typeface="Calibri"/>
                <a:sym typeface="Calibri"/>
              </a:rPr>
              <a:t>Energy</a:t>
            </a:r>
            <a:endParaRPr sz="4800">
              <a:solidFill>
                <a:srgbClr val="FFFFFF"/>
              </a:solidFill>
              <a:latin typeface="Calibri"/>
              <a:ea typeface="Calibri"/>
              <a:cs typeface="Calibri"/>
              <a:sym typeface="Calibri"/>
            </a:endParaRPr>
          </a:p>
        </p:txBody>
      </p:sp>
      <p:sp>
        <p:nvSpPr>
          <p:cNvPr id="66" name="Google Shape;66;g2cbbd570d63_3_969"/>
          <p:cNvSpPr/>
          <p:nvPr/>
        </p:nvSpPr>
        <p:spPr>
          <a:xfrm>
            <a:off x="26770559" y="22626097"/>
            <a:ext cx="4398300" cy="1691100"/>
          </a:xfrm>
          <a:prstGeom prst="rect">
            <a:avLst/>
          </a:prstGeom>
          <a:solidFill>
            <a:srgbClr val="760000"/>
          </a:solidFill>
          <a:ln cap="flat" cmpd="sng" w="9525">
            <a:solidFill>
              <a:srgbClr val="FFFFFF"/>
            </a:solidFill>
            <a:prstDash val="solid"/>
            <a:round/>
            <a:headEnd len="sm" w="sm" type="none"/>
            <a:tailEnd len="sm" w="sm" type="none"/>
          </a:ln>
        </p:spPr>
        <p:txBody>
          <a:bodyPr anchorCtr="0" anchor="ctr" bIns="438850" lIns="438850" spcFirstLastPara="1" rIns="438850" wrap="square" tIns="438850">
            <a:noAutofit/>
          </a:bodyPr>
          <a:lstStyle/>
          <a:p>
            <a:pPr indent="0" lvl="0" marL="0" rtl="0" algn="l">
              <a:spcBef>
                <a:spcPts val="0"/>
              </a:spcBef>
              <a:spcAft>
                <a:spcPts val="0"/>
              </a:spcAft>
              <a:buNone/>
            </a:pPr>
            <a:r>
              <a:t/>
            </a:r>
            <a:endParaRPr sz="4800">
              <a:solidFill>
                <a:srgbClr val="FFFFFF"/>
              </a:solidFill>
              <a:latin typeface="Calibri"/>
              <a:ea typeface="Calibri"/>
              <a:cs typeface="Calibri"/>
              <a:sym typeface="Calibri"/>
            </a:endParaRPr>
          </a:p>
        </p:txBody>
      </p:sp>
      <p:sp>
        <p:nvSpPr>
          <p:cNvPr id="67" name="Google Shape;67;g2cbbd570d63_3_969"/>
          <p:cNvSpPr/>
          <p:nvPr/>
        </p:nvSpPr>
        <p:spPr>
          <a:xfrm>
            <a:off x="17925841" y="24345566"/>
            <a:ext cx="4333800" cy="1691100"/>
          </a:xfrm>
          <a:prstGeom prst="rect">
            <a:avLst/>
          </a:prstGeom>
          <a:solidFill>
            <a:srgbClr val="760000"/>
          </a:solidFill>
          <a:ln cap="flat" cmpd="sng" w="9525">
            <a:solidFill>
              <a:srgbClr val="FFFFFF"/>
            </a:solidFill>
            <a:prstDash val="solid"/>
            <a:round/>
            <a:headEnd len="sm" w="sm" type="none"/>
            <a:tailEnd len="sm" w="sm" type="none"/>
          </a:ln>
        </p:spPr>
        <p:txBody>
          <a:bodyPr anchorCtr="0" anchor="ctr" bIns="438850" lIns="438850" spcFirstLastPara="1" rIns="438850" wrap="square" tIns="438850">
            <a:noAutofit/>
          </a:bodyPr>
          <a:lstStyle/>
          <a:p>
            <a:pPr indent="0" lvl="0" marL="0" rtl="0" algn="l">
              <a:spcBef>
                <a:spcPts val="0"/>
              </a:spcBef>
              <a:spcAft>
                <a:spcPts val="0"/>
              </a:spcAft>
              <a:buNone/>
            </a:pPr>
            <a:r>
              <a:t/>
            </a:r>
            <a:endParaRPr sz="4800">
              <a:solidFill>
                <a:srgbClr val="FFFFFF"/>
              </a:solidFill>
              <a:latin typeface="Calibri"/>
              <a:ea typeface="Calibri"/>
              <a:cs typeface="Calibri"/>
              <a:sym typeface="Calibri"/>
            </a:endParaRPr>
          </a:p>
        </p:txBody>
      </p:sp>
      <p:sp>
        <p:nvSpPr>
          <p:cNvPr id="68" name="Google Shape;68;g2cbbd570d63_3_969"/>
          <p:cNvSpPr/>
          <p:nvPr/>
        </p:nvSpPr>
        <p:spPr>
          <a:xfrm>
            <a:off x="22338809" y="24345012"/>
            <a:ext cx="4398300" cy="1691100"/>
          </a:xfrm>
          <a:prstGeom prst="rect">
            <a:avLst/>
          </a:prstGeom>
          <a:solidFill>
            <a:srgbClr val="760000"/>
          </a:solidFill>
          <a:ln cap="flat" cmpd="sng" w="9525">
            <a:solidFill>
              <a:srgbClr val="FFFFFF"/>
            </a:solidFill>
            <a:prstDash val="solid"/>
            <a:round/>
            <a:headEnd len="sm" w="sm" type="none"/>
            <a:tailEnd len="sm" w="sm" type="none"/>
          </a:ln>
        </p:spPr>
        <p:txBody>
          <a:bodyPr anchorCtr="0" anchor="ctr" bIns="438850" lIns="438850" spcFirstLastPara="1" rIns="438850" wrap="square" tIns="438850">
            <a:noAutofit/>
          </a:bodyPr>
          <a:lstStyle/>
          <a:p>
            <a:pPr indent="0" lvl="0" marL="0" rtl="0" algn="l">
              <a:spcBef>
                <a:spcPts val="0"/>
              </a:spcBef>
              <a:spcAft>
                <a:spcPts val="0"/>
              </a:spcAft>
              <a:buNone/>
            </a:pPr>
            <a:r>
              <a:t/>
            </a:r>
            <a:endParaRPr sz="4800">
              <a:solidFill>
                <a:srgbClr val="FFFFFF"/>
              </a:solidFill>
              <a:latin typeface="Calibri"/>
              <a:ea typeface="Calibri"/>
              <a:cs typeface="Calibri"/>
              <a:sym typeface="Calibri"/>
            </a:endParaRPr>
          </a:p>
        </p:txBody>
      </p:sp>
      <p:sp>
        <p:nvSpPr>
          <p:cNvPr id="69" name="Google Shape;69;g2cbbd570d63_3_969"/>
          <p:cNvSpPr/>
          <p:nvPr/>
        </p:nvSpPr>
        <p:spPr>
          <a:xfrm>
            <a:off x="26775098" y="24345566"/>
            <a:ext cx="4398300" cy="1691100"/>
          </a:xfrm>
          <a:prstGeom prst="rect">
            <a:avLst/>
          </a:prstGeom>
          <a:solidFill>
            <a:srgbClr val="760000"/>
          </a:solidFill>
          <a:ln cap="flat" cmpd="sng" w="9525">
            <a:solidFill>
              <a:srgbClr val="FFFFFF"/>
            </a:solidFill>
            <a:prstDash val="solid"/>
            <a:round/>
            <a:headEnd len="sm" w="sm" type="none"/>
            <a:tailEnd len="sm" w="sm" type="none"/>
          </a:ln>
        </p:spPr>
        <p:txBody>
          <a:bodyPr anchorCtr="0" anchor="ctr" bIns="438850" lIns="438850" spcFirstLastPara="1" rIns="438850" wrap="square" tIns="438850">
            <a:noAutofit/>
          </a:bodyPr>
          <a:lstStyle/>
          <a:p>
            <a:pPr indent="0" lvl="0" marL="0" rtl="0" algn="l">
              <a:spcBef>
                <a:spcPts val="0"/>
              </a:spcBef>
              <a:spcAft>
                <a:spcPts val="0"/>
              </a:spcAft>
              <a:buNone/>
            </a:pPr>
            <a:r>
              <a:t/>
            </a:r>
            <a:endParaRPr sz="4800">
              <a:solidFill>
                <a:srgbClr val="FFFFFF"/>
              </a:solidFill>
              <a:latin typeface="Calibri"/>
              <a:ea typeface="Calibri"/>
              <a:cs typeface="Calibri"/>
              <a:sym typeface="Calibri"/>
            </a:endParaRPr>
          </a:p>
        </p:txBody>
      </p:sp>
      <p:sp>
        <p:nvSpPr>
          <p:cNvPr id="70" name="Google Shape;70;g2cbbd570d63_3_969"/>
          <p:cNvSpPr/>
          <p:nvPr/>
        </p:nvSpPr>
        <p:spPr>
          <a:xfrm>
            <a:off x="17921302" y="26065590"/>
            <a:ext cx="4333800" cy="1691100"/>
          </a:xfrm>
          <a:prstGeom prst="rect">
            <a:avLst/>
          </a:prstGeom>
          <a:solidFill>
            <a:srgbClr val="760000"/>
          </a:solidFill>
          <a:ln cap="flat" cmpd="sng" w="9525">
            <a:solidFill>
              <a:srgbClr val="FFFFFF"/>
            </a:solidFill>
            <a:prstDash val="solid"/>
            <a:round/>
            <a:headEnd len="sm" w="sm" type="none"/>
            <a:tailEnd len="sm" w="sm" type="none"/>
          </a:ln>
        </p:spPr>
        <p:txBody>
          <a:bodyPr anchorCtr="0" anchor="ctr" bIns="438850" lIns="438850" spcFirstLastPara="1" rIns="438850" wrap="square" tIns="438850">
            <a:noAutofit/>
          </a:bodyPr>
          <a:lstStyle/>
          <a:p>
            <a:pPr indent="0" lvl="0" marL="0" rtl="0" algn="l">
              <a:spcBef>
                <a:spcPts val="0"/>
              </a:spcBef>
              <a:spcAft>
                <a:spcPts val="0"/>
              </a:spcAft>
              <a:buNone/>
            </a:pPr>
            <a:r>
              <a:t/>
            </a:r>
            <a:endParaRPr sz="4800">
              <a:solidFill>
                <a:srgbClr val="FFFFFF"/>
              </a:solidFill>
              <a:latin typeface="Calibri"/>
              <a:ea typeface="Calibri"/>
              <a:cs typeface="Calibri"/>
              <a:sym typeface="Calibri"/>
            </a:endParaRPr>
          </a:p>
        </p:txBody>
      </p:sp>
      <p:sp>
        <p:nvSpPr>
          <p:cNvPr id="71" name="Google Shape;71;g2cbbd570d63_3_969"/>
          <p:cNvSpPr/>
          <p:nvPr/>
        </p:nvSpPr>
        <p:spPr>
          <a:xfrm>
            <a:off x="22334269" y="26065035"/>
            <a:ext cx="4398300" cy="1691100"/>
          </a:xfrm>
          <a:prstGeom prst="rect">
            <a:avLst/>
          </a:prstGeom>
          <a:solidFill>
            <a:srgbClr val="760000"/>
          </a:solidFill>
          <a:ln cap="flat" cmpd="sng" w="9525">
            <a:solidFill>
              <a:srgbClr val="FFFFFF"/>
            </a:solidFill>
            <a:prstDash val="solid"/>
            <a:round/>
            <a:headEnd len="sm" w="sm" type="none"/>
            <a:tailEnd len="sm" w="sm" type="none"/>
          </a:ln>
        </p:spPr>
        <p:txBody>
          <a:bodyPr anchorCtr="0" anchor="ctr" bIns="438850" lIns="438850" spcFirstLastPara="1" rIns="438850" wrap="square" tIns="438850">
            <a:noAutofit/>
          </a:bodyPr>
          <a:lstStyle/>
          <a:p>
            <a:pPr indent="0" lvl="0" marL="0" rtl="0" algn="l">
              <a:spcBef>
                <a:spcPts val="0"/>
              </a:spcBef>
              <a:spcAft>
                <a:spcPts val="0"/>
              </a:spcAft>
              <a:buNone/>
            </a:pPr>
            <a:r>
              <a:t/>
            </a:r>
            <a:endParaRPr sz="4800">
              <a:solidFill>
                <a:srgbClr val="FFFFFF"/>
              </a:solidFill>
              <a:latin typeface="Calibri"/>
              <a:ea typeface="Calibri"/>
              <a:cs typeface="Calibri"/>
              <a:sym typeface="Calibri"/>
            </a:endParaRPr>
          </a:p>
        </p:txBody>
      </p:sp>
      <p:sp>
        <p:nvSpPr>
          <p:cNvPr id="72" name="Google Shape;72;g2cbbd570d63_3_969"/>
          <p:cNvSpPr/>
          <p:nvPr/>
        </p:nvSpPr>
        <p:spPr>
          <a:xfrm>
            <a:off x="26770559" y="26065590"/>
            <a:ext cx="4398300" cy="1691100"/>
          </a:xfrm>
          <a:prstGeom prst="rect">
            <a:avLst/>
          </a:prstGeom>
          <a:solidFill>
            <a:srgbClr val="760000"/>
          </a:solidFill>
          <a:ln cap="flat" cmpd="sng" w="9525">
            <a:solidFill>
              <a:srgbClr val="FFFFFF"/>
            </a:solidFill>
            <a:prstDash val="solid"/>
            <a:round/>
            <a:headEnd len="sm" w="sm" type="none"/>
            <a:tailEnd len="sm" w="sm" type="none"/>
          </a:ln>
        </p:spPr>
        <p:txBody>
          <a:bodyPr anchorCtr="0" anchor="ctr" bIns="438850" lIns="438850" spcFirstLastPara="1" rIns="438850" wrap="square" tIns="438850">
            <a:noAutofit/>
          </a:bodyPr>
          <a:lstStyle/>
          <a:p>
            <a:pPr indent="0" lvl="0" marL="0" rtl="0" algn="l">
              <a:spcBef>
                <a:spcPts val="0"/>
              </a:spcBef>
              <a:spcAft>
                <a:spcPts val="0"/>
              </a:spcAft>
              <a:buNone/>
            </a:pPr>
            <a:r>
              <a:t/>
            </a:r>
            <a:endParaRPr sz="4800">
              <a:solidFill>
                <a:srgbClr val="FFFFFF"/>
              </a:solidFill>
              <a:latin typeface="Calibri"/>
              <a:ea typeface="Calibri"/>
              <a:cs typeface="Calibri"/>
              <a:sym typeface="Calibri"/>
            </a:endParaRPr>
          </a:p>
        </p:txBody>
      </p:sp>
      <p:sp>
        <p:nvSpPr>
          <p:cNvPr id="73" name="Google Shape;73;g2cbbd570d63_3_969"/>
          <p:cNvSpPr/>
          <p:nvPr/>
        </p:nvSpPr>
        <p:spPr>
          <a:xfrm>
            <a:off x="17925841" y="27786169"/>
            <a:ext cx="4333800" cy="1691100"/>
          </a:xfrm>
          <a:prstGeom prst="rect">
            <a:avLst/>
          </a:prstGeom>
          <a:solidFill>
            <a:srgbClr val="760000"/>
          </a:solidFill>
          <a:ln cap="flat" cmpd="sng" w="9525">
            <a:solidFill>
              <a:srgbClr val="FFFFFF"/>
            </a:solidFill>
            <a:prstDash val="solid"/>
            <a:round/>
            <a:headEnd len="sm" w="sm" type="none"/>
            <a:tailEnd len="sm" w="sm" type="none"/>
          </a:ln>
        </p:spPr>
        <p:txBody>
          <a:bodyPr anchorCtr="0" anchor="ctr" bIns="438850" lIns="438850" spcFirstLastPara="1" rIns="438850" wrap="square" tIns="438850">
            <a:noAutofit/>
          </a:bodyPr>
          <a:lstStyle/>
          <a:p>
            <a:pPr indent="0" lvl="0" marL="0" rtl="0" algn="l">
              <a:spcBef>
                <a:spcPts val="0"/>
              </a:spcBef>
              <a:spcAft>
                <a:spcPts val="0"/>
              </a:spcAft>
              <a:buNone/>
            </a:pPr>
            <a:r>
              <a:t/>
            </a:r>
            <a:endParaRPr sz="4800">
              <a:solidFill>
                <a:srgbClr val="FFFFFF"/>
              </a:solidFill>
              <a:latin typeface="Calibri"/>
              <a:ea typeface="Calibri"/>
              <a:cs typeface="Calibri"/>
              <a:sym typeface="Calibri"/>
            </a:endParaRPr>
          </a:p>
        </p:txBody>
      </p:sp>
      <p:sp>
        <p:nvSpPr>
          <p:cNvPr id="74" name="Google Shape;74;g2cbbd570d63_3_969"/>
          <p:cNvSpPr/>
          <p:nvPr/>
        </p:nvSpPr>
        <p:spPr>
          <a:xfrm>
            <a:off x="22338809" y="27785614"/>
            <a:ext cx="4398300" cy="1691100"/>
          </a:xfrm>
          <a:prstGeom prst="rect">
            <a:avLst/>
          </a:prstGeom>
          <a:solidFill>
            <a:srgbClr val="760000"/>
          </a:solidFill>
          <a:ln cap="flat" cmpd="sng" w="9525">
            <a:solidFill>
              <a:srgbClr val="FFFFFF"/>
            </a:solidFill>
            <a:prstDash val="solid"/>
            <a:round/>
            <a:headEnd len="sm" w="sm" type="none"/>
            <a:tailEnd len="sm" w="sm" type="none"/>
          </a:ln>
        </p:spPr>
        <p:txBody>
          <a:bodyPr anchorCtr="0" anchor="ctr" bIns="438850" lIns="438850" spcFirstLastPara="1" rIns="438850" wrap="square" tIns="438850">
            <a:noAutofit/>
          </a:bodyPr>
          <a:lstStyle/>
          <a:p>
            <a:pPr indent="0" lvl="0" marL="0" rtl="0" algn="l">
              <a:spcBef>
                <a:spcPts val="0"/>
              </a:spcBef>
              <a:spcAft>
                <a:spcPts val="0"/>
              </a:spcAft>
              <a:buNone/>
            </a:pPr>
            <a:r>
              <a:t/>
            </a:r>
            <a:endParaRPr sz="4800">
              <a:solidFill>
                <a:srgbClr val="FFFFFF"/>
              </a:solidFill>
              <a:latin typeface="Calibri"/>
              <a:ea typeface="Calibri"/>
              <a:cs typeface="Calibri"/>
              <a:sym typeface="Calibri"/>
            </a:endParaRPr>
          </a:p>
        </p:txBody>
      </p:sp>
      <p:sp>
        <p:nvSpPr>
          <p:cNvPr id="75" name="Google Shape;75;g2cbbd570d63_3_969"/>
          <p:cNvSpPr/>
          <p:nvPr/>
        </p:nvSpPr>
        <p:spPr>
          <a:xfrm>
            <a:off x="26775098" y="27786169"/>
            <a:ext cx="4398300" cy="1691100"/>
          </a:xfrm>
          <a:prstGeom prst="rect">
            <a:avLst/>
          </a:prstGeom>
          <a:solidFill>
            <a:srgbClr val="760000"/>
          </a:solidFill>
          <a:ln cap="flat" cmpd="sng" w="9525">
            <a:solidFill>
              <a:srgbClr val="FFFFFF"/>
            </a:solidFill>
            <a:prstDash val="solid"/>
            <a:round/>
            <a:headEnd len="sm" w="sm" type="none"/>
            <a:tailEnd len="sm" w="sm" type="none"/>
          </a:ln>
        </p:spPr>
        <p:txBody>
          <a:bodyPr anchorCtr="0" anchor="ctr" bIns="438850" lIns="438850" spcFirstLastPara="1" rIns="438850" wrap="square" tIns="438850">
            <a:noAutofit/>
          </a:bodyPr>
          <a:lstStyle/>
          <a:p>
            <a:pPr indent="0" lvl="0" marL="0" rtl="0" algn="l">
              <a:spcBef>
                <a:spcPts val="0"/>
              </a:spcBef>
              <a:spcAft>
                <a:spcPts val="0"/>
              </a:spcAft>
              <a:buNone/>
            </a:pPr>
            <a:r>
              <a:t/>
            </a:r>
            <a:endParaRPr sz="4800">
              <a:solidFill>
                <a:srgbClr val="FFFFFF"/>
              </a:solidFill>
              <a:latin typeface="Calibri"/>
              <a:ea typeface="Calibri"/>
              <a:cs typeface="Calibri"/>
              <a:sym typeface="Calibri"/>
            </a:endParaRPr>
          </a:p>
        </p:txBody>
      </p:sp>
      <p:sp>
        <p:nvSpPr>
          <p:cNvPr id="76" name="Google Shape;76;g2cbbd570d63_3_969"/>
          <p:cNvSpPr/>
          <p:nvPr/>
        </p:nvSpPr>
        <p:spPr>
          <a:xfrm>
            <a:off x="10637500" y="24346527"/>
            <a:ext cx="7211700" cy="1691100"/>
          </a:xfrm>
          <a:prstGeom prst="rect">
            <a:avLst/>
          </a:prstGeom>
          <a:solidFill>
            <a:srgbClr val="760000"/>
          </a:solidFill>
          <a:ln cap="flat" cmpd="sng" w="9525">
            <a:solidFill>
              <a:srgbClr val="FFFFFF"/>
            </a:solidFill>
            <a:prstDash val="solid"/>
            <a:round/>
            <a:headEnd len="sm" w="sm" type="none"/>
            <a:tailEnd len="sm" w="sm" type="none"/>
          </a:ln>
        </p:spPr>
        <p:txBody>
          <a:bodyPr anchorCtr="0" anchor="ctr" bIns="438850" lIns="438850" spcFirstLastPara="1" rIns="438850" wrap="square" tIns="438850">
            <a:noAutofit/>
          </a:bodyPr>
          <a:lstStyle/>
          <a:p>
            <a:pPr indent="0" lvl="0" marL="0" rtl="0" algn="l">
              <a:spcBef>
                <a:spcPts val="0"/>
              </a:spcBef>
              <a:spcAft>
                <a:spcPts val="0"/>
              </a:spcAft>
              <a:buNone/>
            </a:pPr>
            <a:r>
              <a:rPr lang="en-US" sz="4800">
                <a:solidFill>
                  <a:srgbClr val="FFFFFF"/>
                </a:solidFill>
                <a:latin typeface="Calibri"/>
                <a:ea typeface="Calibri"/>
                <a:cs typeface="Calibri"/>
                <a:sym typeface="Calibri"/>
              </a:rPr>
              <a:t>Greenhouse</a:t>
            </a:r>
            <a:endParaRPr sz="4800">
              <a:solidFill>
                <a:srgbClr val="FFFFFF"/>
              </a:solidFill>
              <a:latin typeface="Calibri"/>
              <a:ea typeface="Calibri"/>
              <a:cs typeface="Calibri"/>
              <a:sym typeface="Calibri"/>
            </a:endParaRPr>
          </a:p>
        </p:txBody>
      </p:sp>
      <p:sp>
        <p:nvSpPr>
          <p:cNvPr id="77" name="Google Shape;77;g2cbbd570d63_3_969"/>
          <p:cNvSpPr/>
          <p:nvPr/>
        </p:nvSpPr>
        <p:spPr>
          <a:xfrm>
            <a:off x="10637500" y="26065441"/>
            <a:ext cx="7211700" cy="1691100"/>
          </a:xfrm>
          <a:prstGeom prst="rect">
            <a:avLst/>
          </a:prstGeom>
          <a:solidFill>
            <a:srgbClr val="760000"/>
          </a:solidFill>
          <a:ln cap="flat" cmpd="sng" w="9525">
            <a:solidFill>
              <a:srgbClr val="FFFFFF"/>
            </a:solidFill>
            <a:prstDash val="solid"/>
            <a:round/>
            <a:headEnd len="sm" w="sm" type="none"/>
            <a:tailEnd len="sm" w="sm" type="none"/>
          </a:ln>
        </p:spPr>
        <p:txBody>
          <a:bodyPr anchorCtr="0" anchor="ctr" bIns="438850" lIns="438850" spcFirstLastPara="1" rIns="438850" wrap="square" tIns="438850">
            <a:noAutofit/>
          </a:bodyPr>
          <a:lstStyle/>
          <a:p>
            <a:pPr indent="0" lvl="0" marL="0" rtl="0" algn="l">
              <a:spcBef>
                <a:spcPts val="0"/>
              </a:spcBef>
              <a:spcAft>
                <a:spcPts val="0"/>
              </a:spcAft>
              <a:buNone/>
            </a:pPr>
            <a:r>
              <a:rPr lang="en-US" sz="4800">
                <a:solidFill>
                  <a:srgbClr val="FFFFFF"/>
                </a:solidFill>
                <a:latin typeface="Calibri"/>
                <a:ea typeface="Calibri"/>
                <a:cs typeface="Calibri"/>
                <a:sym typeface="Calibri"/>
              </a:rPr>
              <a:t>Conventional</a:t>
            </a:r>
            <a:endParaRPr sz="4800">
              <a:solidFill>
                <a:srgbClr val="FFFFFF"/>
              </a:solidFill>
              <a:latin typeface="Calibri"/>
              <a:ea typeface="Calibri"/>
              <a:cs typeface="Calibri"/>
              <a:sym typeface="Calibri"/>
            </a:endParaRPr>
          </a:p>
        </p:txBody>
      </p:sp>
      <p:sp>
        <p:nvSpPr>
          <p:cNvPr id="78" name="Google Shape;78;g2cbbd570d63_3_969"/>
          <p:cNvSpPr/>
          <p:nvPr/>
        </p:nvSpPr>
        <p:spPr>
          <a:xfrm>
            <a:off x="10642039" y="27786020"/>
            <a:ext cx="7211700" cy="1691100"/>
          </a:xfrm>
          <a:prstGeom prst="rect">
            <a:avLst/>
          </a:prstGeom>
          <a:solidFill>
            <a:srgbClr val="760000"/>
          </a:solidFill>
          <a:ln cap="flat" cmpd="sng" w="9525">
            <a:solidFill>
              <a:srgbClr val="FFFFFF"/>
            </a:solidFill>
            <a:prstDash val="solid"/>
            <a:round/>
            <a:headEnd len="sm" w="sm" type="none"/>
            <a:tailEnd len="sm" w="sm" type="none"/>
          </a:ln>
        </p:spPr>
        <p:txBody>
          <a:bodyPr anchorCtr="0" anchor="ctr" bIns="438850" lIns="438850" spcFirstLastPara="1" rIns="438850" wrap="square" tIns="438850">
            <a:noAutofit/>
          </a:bodyPr>
          <a:lstStyle/>
          <a:p>
            <a:pPr indent="0" lvl="0" marL="0" rtl="0" algn="l">
              <a:spcBef>
                <a:spcPts val="0"/>
              </a:spcBef>
              <a:spcAft>
                <a:spcPts val="0"/>
              </a:spcAft>
              <a:buNone/>
            </a:pPr>
            <a:r>
              <a:rPr lang="en-US" sz="4800">
                <a:solidFill>
                  <a:srgbClr val="FFFFFF"/>
                </a:solidFill>
                <a:latin typeface="Calibri"/>
                <a:ea typeface="Calibri"/>
                <a:cs typeface="Calibri"/>
                <a:sym typeface="Calibri"/>
              </a:rPr>
              <a:t>Vertical</a:t>
            </a:r>
            <a:endParaRPr sz="4800">
              <a:solidFill>
                <a:srgbClr val="FFFFFF"/>
              </a:solidFill>
              <a:latin typeface="Calibri"/>
              <a:ea typeface="Calibri"/>
              <a:cs typeface="Calibri"/>
              <a:sym typeface="Calibri"/>
            </a:endParaRPr>
          </a:p>
        </p:txBody>
      </p:sp>
      <p:sp>
        <p:nvSpPr>
          <p:cNvPr id="79" name="Google Shape;79;g2cbbd570d63_3_969"/>
          <p:cNvSpPr txBox="1"/>
          <p:nvPr/>
        </p:nvSpPr>
        <p:spPr>
          <a:xfrm>
            <a:off x="0" y="0"/>
            <a:ext cx="3000000" cy="4002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US"/>
              <a:t>alfalfa powder</a:t>
            </a:r>
            <a:endParaRPr/>
          </a:p>
        </p:txBody>
      </p:sp>
      <p:sp>
        <p:nvSpPr>
          <p:cNvPr id="80" name="Google Shape;80;g2cbbd570d63_3_969"/>
          <p:cNvSpPr/>
          <p:nvPr/>
        </p:nvSpPr>
        <p:spPr>
          <a:xfrm>
            <a:off x="27550960" y="27525647"/>
            <a:ext cx="2256000" cy="1960200"/>
          </a:xfrm>
          <a:prstGeom prst="mathMultiply">
            <a:avLst>
              <a:gd fmla="val 5080" name="adj1"/>
            </a:avLst>
          </a:prstGeom>
          <a:solidFill>
            <a:srgbClr val="FFFFFF"/>
          </a:solidFill>
          <a:ln>
            <a:noFill/>
          </a:ln>
        </p:spPr>
        <p:txBody>
          <a:bodyPr anchorCtr="0" anchor="ctr" bIns="438850" lIns="438850" spcFirstLastPara="1" rIns="438850" wrap="square" tIns="438850">
            <a:noAutofit/>
          </a:bodyPr>
          <a:lstStyle/>
          <a:p>
            <a:pPr indent="0" lvl="0" marL="0" rtl="0" algn="l">
              <a:spcBef>
                <a:spcPts val="0"/>
              </a:spcBef>
              <a:spcAft>
                <a:spcPts val="0"/>
              </a:spcAft>
              <a:buNone/>
            </a:pPr>
            <a:r>
              <a:t/>
            </a:r>
            <a:endParaRPr/>
          </a:p>
        </p:txBody>
      </p:sp>
      <p:sp>
        <p:nvSpPr>
          <p:cNvPr id="81" name="Google Shape;81;g2cbbd570d63_3_969"/>
          <p:cNvSpPr/>
          <p:nvPr/>
        </p:nvSpPr>
        <p:spPr>
          <a:xfrm rot="-2459085">
            <a:off x="19033095" y="26611185"/>
            <a:ext cx="1575341" cy="600728"/>
          </a:xfrm>
          <a:prstGeom prst="corner">
            <a:avLst>
              <a:gd fmla="val 18804" name="adj1"/>
              <a:gd fmla="val 18145" name="adj2"/>
            </a:avLst>
          </a:prstGeom>
          <a:solidFill>
            <a:srgbClr val="FFFFFF"/>
          </a:solidFill>
          <a:ln>
            <a:noFill/>
          </a:ln>
        </p:spPr>
        <p:txBody>
          <a:bodyPr anchorCtr="0" anchor="ctr" bIns="438850" lIns="438850" spcFirstLastPara="1" rIns="438850" wrap="square" tIns="438850">
            <a:noAutofit/>
          </a:bodyPr>
          <a:lstStyle/>
          <a:p>
            <a:pPr indent="0" lvl="0" marL="0" rtl="0" algn="l">
              <a:spcBef>
                <a:spcPts val="0"/>
              </a:spcBef>
              <a:spcAft>
                <a:spcPts val="0"/>
              </a:spcAft>
              <a:buNone/>
            </a:pPr>
            <a:r>
              <a:t/>
            </a:r>
            <a:endParaRPr/>
          </a:p>
        </p:txBody>
      </p:sp>
      <p:sp>
        <p:nvSpPr>
          <p:cNvPr id="82" name="Google Shape;82;g2cbbd570d63_3_969"/>
          <p:cNvSpPr/>
          <p:nvPr/>
        </p:nvSpPr>
        <p:spPr>
          <a:xfrm>
            <a:off x="27550960" y="22492283"/>
            <a:ext cx="2256000" cy="1960200"/>
          </a:xfrm>
          <a:prstGeom prst="mathMultiply">
            <a:avLst>
              <a:gd fmla="val 5080" name="adj1"/>
            </a:avLst>
          </a:prstGeom>
          <a:solidFill>
            <a:srgbClr val="FFFFFF"/>
          </a:solidFill>
          <a:ln>
            <a:noFill/>
          </a:ln>
        </p:spPr>
        <p:txBody>
          <a:bodyPr anchorCtr="0" anchor="ctr" bIns="438850" lIns="438850" spcFirstLastPara="1" rIns="438850" wrap="square" tIns="438850">
            <a:noAutofit/>
          </a:bodyPr>
          <a:lstStyle/>
          <a:p>
            <a:pPr indent="0" lvl="0" marL="0" rtl="0" algn="l">
              <a:spcBef>
                <a:spcPts val="0"/>
              </a:spcBef>
              <a:spcAft>
                <a:spcPts val="0"/>
              </a:spcAft>
              <a:buNone/>
            </a:pPr>
            <a:r>
              <a:t/>
            </a:r>
            <a:endParaRPr/>
          </a:p>
        </p:txBody>
      </p:sp>
      <p:sp>
        <p:nvSpPr>
          <p:cNvPr id="83" name="Google Shape;83;g2cbbd570d63_3_969"/>
          <p:cNvSpPr/>
          <p:nvPr/>
        </p:nvSpPr>
        <p:spPr>
          <a:xfrm rot="-2459085">
            <a:off x="19033095" y="28199021"/>
            <a:ext cx="1575341" cy="600728"/>
          </a:xfrm>
          <a:prstGeom prst="corner">
            <a:avLst>
              <a:gd fmla="val 18804" name="adj1"/>
              <a:gd fmla="val 18145" name="adj2"/>
            </a:avLst>
          </a:prstGeom>
          <a:solidFill>
            <a:srgbClr val="FFFFFF"/>
          </a:solidFill>
          <a:ln>
            <a:noFill/>
          </a:ln>
        </p:spPr>
        <p:txBody>
          <a:bodyPr anchorCtr="0" anchor="ctr" bIns="438850" lIns="438850" spcFirstLastPara="1" rIns="438850" wrap="square" tIns="438850">
            <a:noAutofit/>
          </a:bodyPr>
          <a:lstStyle/>
          <a:p>
            <a:pPr indent="0" lvl="0" marL="0" rtl="0" algn="l">
              <a:spcBef>
                <a:spcPts val="0"/>
              </a:spcBef>
              <a:spcAft>
                <a:spcPts val="0"/>
              </a:spcAft>
              <a:buNone/>
            </a:pPr>
            <a:r>
              <a:t/>
            </a:r>
            <a:endParaRPr/>
          </a:p>
        </p:txBody>
      </p:sp>
      <p:sp>
        <p:nvSpPr>
          <p:cNvPr id="84" name="Google Shape;84;g2cbbd570d63_3_969"/>
          <p:cNvSpPr txBox="1"/>
          <p:nvPr/>
        </p:nvSpPr>
        <p:spPr>
          <a:xfrm>
            <a:off x="35829875" y="7352588"/>
            <a:ext cx="4724400" cy="11049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Clr>
                <a:schemeClr val="dk1"/>
              </a:buClr>
              <a:buSzPts val="1100"/>
              <a:buFont typeface="Arial"/>
              <a:buNone/>
            </a:pPr>
            <a:r>
              <a:rPr b="1" lang="en-US" sz="5500">
                <a:solidFill>
                  <a:srgbClr val="760000"/>
                </a:solidFill>
                <a:latin typeface="Calibri"/>
                <a:ea typeface="Calibri"/>
                <a:cs typeface="Calibri"/>
                <a:sym typeface="Calibri"/>
              </a:rPr>
              <a:t>CONCLUSION</a:t>
            </a:r>
            <a:endParaRPr/>
          </a:p>
        </p:txBody>
      </p:sp>
      <p:sp>
        <p:nvSpPr>
          <p:cNvPr id="85" name="Google Shape;85;g2cbbd570d63_3_969"/>
          <p:cNvSpPr/>
          <p:nvPr/>
        </p:nvSpPr>
        <p:spPr>
          <a:xfrm>
            <a:off x="18692860" y="22491301"/>
            <a:ext cx="2256000" cy="1960200"/>
          </a:xfrm>
          <a:prstGeom prst="mathMultiply">
            <a:avLst>
              <a:gd fmla="val 5080" name="adj1"/>
            </a:avLst>
          </a:prstGeom>
          <a:solidFill>
            <a:srgbClr val="FFFFFF"/>
          </a:solidFill>
          <a:ln>
            <a:noFill/>
          </a:ln>
        </p:spPr>
        <p:txBody>
          <a:bodyPr anchorCtr="0" anchor="ctr" bIns="438850" lIns="438850" spcFirstLastPara="1" rIns="438850" wrap="square" tIns="438850">
            <a:noAutofit/>
          </a:bodyPr>
          <a:lstStyle/>
          <a:p>
            <a:pPr indent="0" lvl="0" marL="0" rtl="0" algn="l">
              <a:spcBef>
                <a:spcPts val="0"/>
              </a:spcBef>
              <a:spcAft>
                <a:spcPts val="0"/>
              </a:spcAft>
              <a:buNone/>
            </a:pPr>
            <a:r>
              <a:t/>
            </a:r>
            <a:endParaRPr/>
          </a:p>
        </p:txBody>
      </p:sp>
      <p:sp>
        <p:nvSpPr>
          <p:cNvPr id="86" name="Google Shape;86;g2cbbd570d63_3_969"/>
          <p:cNvSpPr/>
          <p:nvPr/>
        </p:nvSpPr>
        <p:spPr>
          <a:xfrm rot="-2459085">
            <a:off x="19033095" y="24823638"/>
            <a:ext cx="1575341" cy="600728"/>
          </a:xfrm>
          <a:prstGeom prst="corner">
            <a:avLst>
              <a:gd fmla="val 18804" name="adj1"/>
              <a:gd fmla="val 18145" name="adj2"/>
            </a:avLst>
          </a:prstGeom>
          <a:solidFill>
            <a:srgbClr val="FFFFFF"/>
          </a:solidFill>
          <a:ln>
            <a:noFill/>
          </a:ln>
        </p:spPr>
        <p:txBody>
          <a:bodyPr anchorCtr="0" anchor="ctr" bIns="438850" lIns="438850" spcFirstLastPara="1" rIns="438850" wrap="square" tIns="438850">
            <a:noAutofit/>
          </a:bodyPr>
          <a:lstStyle/>
          <a:p>
            <a:pPr indent="0" lvl="0" marL="0" rtl="0" algn="l">
              <a:spcBef>
                <a:spcPts val="0"/>
              </a:spcBef>
              <a:spcAft>
                <a:spcPts val="0"/>
              </a:spcAft>
              <a:buNone/>
            </a:pPr>
            <a:r>
              <a:t/>
            </a:r>
            <a:endParaRPr/>
          </a:p>
        </p:txBody>
      </p:sp>
      <p:sp>
        <p:nvSpPr>
          <p:cNvPr id="87" name="Google Shape;87;g2cbbd570d63_3_969"/>
          <p:cNvSpPr/>
          <p:nvPr/>
        </p:nvSpPr>
        <p:spPr>
          <a:xfrm rot="-2459085">
            <a:off x="27891194" y="24891171"/>
            <a:ext cx="1575341" cy="600728"/>
          </a:xfrm>
          <a:prstGeom prst="corner">
            <a:avLst>
              <a:gd fmla="val 18804" name="adj1"/>
              <a:gd fmla="val 18145" name="adj2"/>
            </a:avLst>
          </a:prstGeom>
          <a:solidFill>
            <a:srgbClr val="FFFFFF"/>
          </a:solidFill>
          <a:ln>
            <a:noFill/>
          </a:ln>
        </p:spPr>
        <p:txBody>
          <a:bodyPr anchorCtr="0" anchor="ctr" bIns="438850" lIns="438850" spcFirstLastPara="1" rIns="438850" wrap="square" tIns="438850">
            <a:noAutofit/>
          </a:bodyPr>
          <a:lstStyle/>
          <a:p>
            <a:pPr indent="0" lvl="0" marL="0" rtl="0" algn="l">
              <a:spcBef>
                <a:spcPts val="0"/>
              </a:spcBef>
              <a:spcAft>
                <a:spcPts val="0"/>
              </a:spcAft>
              <a:buNone/>
            </a:pPr>
            <a:r>
              <a:t/>
            </a:r>
            <a:endParaRPr/>
          </a:p>
        </p:txBody>
      </p:sp>
      <p:sp>
        <p:nvSpPr>
          <p:cNvPr id="88" name="Google Shape;88;g2cbbd570d63_3_969"/>
          <p:cNvSpPr/>
          <p:nvPr/>
        </p:nvSpPr>
        <p:spPr>
          <a:xfrm rot="-2459085">
            <a:off x="27891194" y="26611185"/>
            <a:ext cx="1575341" cy="600728"/>
          </a:xfrm>
          <a:prstGeom prst="corner">
            <a:avLst>
              <a:gd fmla="val 18804" name="adj1"/>
              <a:gd fmla="val 18145" name="adj2"/>
            </a:avLst>
          </a:prstGeom>
          <a:solidFill>
            <a:srgbClr val="FFFFFF"/>
          </a:solidFill>
          <a:ln>
            <a:noFill/>
          </a:ln>
        </p:spPr>
        <p:txBody>
          <a:bodyPr anchorCtr="0" anchor="ctr" bIns="438850" lIns="438850" spcFirstLastPara="1" rIns="438850" wrap="square" tIns="438850">
            <a:noAutofit/>
          </a:bodyPr>
          <a:lstStyle/>
          <a:p>
            <a:pPr indent="0" lvl="0" marL="0" rtl="0" algn="l">
              <a:spcBef>
                <a:spcPts val="0"/>
              </a:spcBef>
              <a:spcAft>
                <a:spcPts val="0"/>
              </a:spcAft>
              <a:buNone/>
            </a:pPr>
            <a:r>
              <a:t/>
            </a:r>
            <a:endParaRPr/>
          </a:p>
        </p:txBody>
      </p:sp>
      <p:sp>
        <p:nvSpPr>
          <p:cNvPr id="89" name="Google Shape;89;g2cbbd570d63_3_969"/>
          <p:cNvSpPr/>
          <p:nvPr/>
        </p:nvSpPr>
        <p:spPr>
          <a:xfrm>
            <a:off x="23121910" y="22491014"/>
            <a:ext cx="2256000" cy="1960200"/>
          </a:xfrm>
          <a:prstGeom prst="mathMultiply">
            <a:avLst>
              <a:gd fmla="val 5080" name="adj1"/>
            </a:avLst>
          </a:prstGeom>
          <a:solidFill>
            <a:srgbClr val="FFFFFF"/>
          </a:solidFill>
          <a:ln>
            <a:noFill/>
          </a:ln>
        </p:spPr>
        <p:txBody>
          <a:bodyPr anchorCtr="0" anchor="ctr" bIns="438850" lIns="438850" spcFirstLastPara="1" rIns="438850" wrap="square" tIns="438850">
            <a:noAutofit/>
          </a:bodyPr>
          <a:lstStyle/>
          <a:p>
            <a:pPr indent="0" lvl="0" marL="0" rtl="0" algn="l">
              <a:spcBef>
                <a:spcPts val="0"/>
              </a:spcBef>
              <a:spcAft>
                <a:spcPts val="0"/>
              </a:spcAft>
              <a:buNone/>
            </a:pPr>
            <a:r>
              <a:t/>
            </a:r>
            <a:endParaRPr/>
          </a:p>
        </p:txBody>
      </p:sp>
      <p:sp>
        <p:nvSpPr>
          <p:cNvPr id="90" name="Google Shape;90;g2cbbd570d63_3_969"/>
          <p:cNvSpPr/>
          <p:nvPr/>
        </p:nvSpPr>
        <p:spPr>
          <a:xfrm>
            <a:off x="23387033" y="27525647"/>
            <a:ext cx="2256000" cy="1960200"/>
          </a:xfrm>
          <a:prstGeom prst="mathMultiply">
            <a:avLst>
              <a:gd fmla="val 5080" name="adj1"/>
            </a:avLst>
          </a:prstGeom>
          <a:solidFill>
            <a:srgbClr val="FFFFFF"/>
          </a:solidFill>
          <a:ln>
            <a:noFill/>
          </a:ln>
        </p:spPr>
        <p:txBody>
          <a:bodyPr anchorCtr="0" anchor="ctr" bIns="438850" lIns="438850" spcFirstLastPara="1" rIns="438850" wrap="square" tIns="438850">
            <a:noAutofit/>
          </a:bodyPr>
          <a:lstStyle/>
          <a:p>
            <a:pPr indent="0" lvl="0" marL="0" rtl="0" algn="l">
              <a:spcBef>
                <a:spcPts val="0"/>
              </a:spcBef>
              <a:spcAft>
                <a:spcPts val="0"/>
              </a:spcAft>
              <a:buNone/>
            </a:pPr>
            <a:r>
              <a:t/>
            </a:r>
            <a:endParaRPr/>
          </a:p>
        </p:txBody>
      </p:sp>
      <p:sp>
        <p:nvSpPr>
          <p:cNvPr id="91" name="Google Shape;91;g2cbbd570d63_3_969"/>
          <p:cNvSpPr/>
          <p:nvPr/>
        </p:nvSpPr>
        <p:spPr>
          <a:xfrm rot="-2459085">
            <a:off x="23729543" y="24890623"/>
            <a:ext cx="1575341" cy="600728"/>
          </a:xfrm>
          <a:prstGeom prst="corner">
            <a:avLst>
              <a:gd fmla="val 18804" name="adj1"/>
              <a:gd fmla="val 18145" name="adj2"/>
            </a:avLst>
          </a:prstGeom>
          <a:solidFill>
            <a:srgbClr val="FFFFFF"/>
          </a:solidFill>
          <a:ln>
            <a:noFill/>
          </a:ln>
        </p:spPr>
        <p:txBody>
          <a:bodyPr anchorCtr="0" anchor="ctr" bIns="438850" lIns="438850" spcFirstLastPara="1" rIns="438850" wrap="square" tIns="438850">
            <a:noAutofit/>
          </a:bodyPr>
          <a:lstStyle/>
          <a:p>
            <a:pPr indent="0" lvl="0" marL="0" rtl="0" algn="l">
              <a:spcBef>
                <a:spcPts val="0"/>
              </a:spcBef>
              <a:spcAft>
                <a:spcPts val="0"/>
              </a:spcAft>
              <a:buNone/>
            </a:pPr>
            <a:r>
              <a:t/>
            </a:r>
            <a:endParaRPr/>
          </a:p>
        </p:txBody>
      </p:sp>
      <p:sp>
        <p:nvSpPr>
          <p:cNvPr id="92" name="Google Shape;92;g2cbbd570d63_3_969"/>
          <p:cNvSpPr/>
          <p:nvPr/>
        </p:nvSpPr>
        <p:spPr>
          <a:xfrm rot="-2459085">
            <a:off x="23724991" y="26610638"/>
            <a:ext cx="1575341" cy="600728"/>
          </a:xfrm>
          <a:prstGeom prst="corner">
            <a:avLst>
              <a:gd fmla="val 18804" name="adj1"/>
              <a:gd fmla="val 18145" name="adj2"/>
            </a:avLst>
          </a:prstGeom>
          <a:solidFill>
            <a:srgbClr val="FFFFFF"/>
          </a:solidFill>
          <a:ln>
            <a:noFill/>
          </a:ln>
        </p:spPr>
        <p:txBody>
          <a:bodyPr anchorCtr="0" anchor="ctr" bIns="438850" lIns="438850" spcFirstLastPara="1" rIns="438850" wrap="square" tIns="438850">
            <a:noAutofit/>
          </a:bodyPr>
          <a:lstStyle/>
          <a:p>
            <a:pPr indent="0" lvl="0" marL="0" rtl="0" algn="l">
              <a:spcBef>
                <a:spcPts val="0"/>
              </a:spcBef>
              <a:spcAft>
                <a:spcPts val="0"/>
              </a:spcAft>
              <a:buNone/>
            </a:pPr>
            <a:r>
              <a:t/>
            </a:r>
            <a:endParaRPr/>
          </a:p>
        </p:txBody>
      </p:sp>
      <p:sp>
        <p:nvSpPr>
          <p:cNvPr id="93" name="Google Shape;93;g2cbbd570d63_3_969"/>
          <p:cNvSpPr txBox="1"/>
          <p:nvPr/>
        </p:nvSpPr>
        <p:spPr>
          <a:xfrm>
            <a:off x="10017275" y="30107525"/>
            <a:ext cx="21384600" cy="67770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US" sz="4800">
                <a:latin typeface="Calibri"/>
                <a:ea typeface="Calibri"/>
                <a:cs typeface="Calibri"/>
                <a:sym typeface="Calibri"/>
              </a:rPr>
              <a:t>For solar energy, the NGU solar array: This array is a flexible-blanket made up of 10 primary interconnected isosceles-triangular shaped ultra- lightweight substrates [1] and folds in an accordion fashion. For wind energy, modified wind turbines for Martian atmosphere: six lightweight wings, </a:t>
            </a:r>
            <a:r>
              <a:rPr lang="en-US" sz="4800">
                <a:solidFill>
                  <a:schemeClr val="dk1"/>
                </a:solidFill>
                <a:latin typeface="Calibri"/>
                <a:ea typeface="Calibri"/>
                <a:cs typeface="Calibri"/>
                <a:sym typeface="Calibri"/>
              </a:rPr>
              <a:t>slanted at 45°, </a:t>
            </a:r>
            <a:r>
              <a:rPr lang="en-US" sz="4800">
                <a:latin typeface="Calibri"/>
                <a:ea typeface="Calibri"/>
                <a:cs typeface="Calibri"/>
                <a:sym typeface="Calibri"/>
              </a:rPr>
              <a:t>fixed to a rotor connected to a generator. For Nuclear Energy: Radioisotope thermoelectric generators (RTG), as they are reliable and no maintenance required effectively utilize the natural</a:t>
            </a:r>
            <a:endParaRPr sz="4800">
              <a:latin typeface="Calibri"/>
              <a:ea typeface="Calibri"/>
              <a:cs typeface="Calibri"/>
              <a:sym typeface="Calibri"/>
            </a:endParaRPr>
          </a:p>
          <a:p>
            <a:pPr indent="0" lvl="0" marL="0" rtl="0" algn="l">
              <a:spcBef>
                <a:spcPts val="0"/>
              </a:spcBef>
              <a:spcAft>
                <a:spcPts val="0"/>
              </a:spcAft>
              <a:buNone/>
            </a:pPr>
            <a:r>
              <a:rPr lang="en-US" sz="4800">
                <a:latin typeface="Calibri"/>
                <a:ea typeface="Calibri"/>
                <a:cs typeface="Calibri"/>
                <a:sym typeface="Calibri"/>
              </a:rPr>
              <a:t>radioactive decay of plutonium-238</a:t>
            </a:r>
            <a:endParaRPr sz="4800">
              <a:latin typeface="Calibri"/>
              <a:ea typeface="Calibri"/>
              <a:cs typeface="Calibri"/>
              <a:sym typeface="Calibri"/>
            </a:endParaRPr>
          </a:p>
          <a:p>
            <a:pPr indent="0" lvl="0" marL="0" rtl="0" algn="l">
              <a:spcBef>
                <a:spcPts val="0"/>
              </a:spcBef>
              <a:spcAft>
                <a:spcPts val="0"/>
              </a:spcAft>
              <a:buNone/>
            </a:pPr>
            <a:r>
              <a:t/>
            </a:r>
            <a:endParaRPr sz="4800">
              <a:latin typeface="Calibri"/>
              <a:ea typeface="Calibri"/>
              <a:cs typeface="Calibri"/>
              <a:sym typeface="Calibri"/>
            </a:endParaRPr>
          </a:p>
          <a:p>
            <a:pPr indent="0" lvl="0" marL="0" rtl="0" algn="l">
              <a:spcBef>
                <a:spcPts val="0"/>
              </a:spcBef>
              <a:spcAft>
                <a:spcPts val="0"/>
              </a:spcAft>
              <a:buNone/>
            </a:pPr>
            <a:r>
              <a:t/>
            </a:r>
            <a:endParaRPr sz="4800">
              <a:latin typeface="Calibri"/>
              <a:ea typeface="Calibri"/>
              <a:cs typeface="Calibri"/>
              <a:sym typeface="Calibri"/>
            </a:endParaRPr>
          </a:p>
          <a:p>
            <a:pPr indent="0" lvl="0" marL="0" rtl="0" algn="l">
              <a:spcBef>
                <a:spcPts val="0"/>
              </a:spcBef>
              <a:spcAft>
                <a:spcPts val="0"/>
              </a:spcAft>
              <a:buNone/>
            </a:pPr>
            <a:r>
              <a:t/>
            </a:r>
            <a:endParaRPr sz="4800">
              <a:latin typeface="Calibri"/>
              <a:ea typeface="Calibri"/>
              <a:cs typeface="Calibri"/>
              <a:sym typeface="Calibri"/>
            </a:endParaRPr>
          </a:p>
        </p:txBody>
      </p:sp>
    </p:spTree>
  </p:cSld>
  <p:clrMapOvr>
    <a:masterClrMapping/>
  </p:clrMapOvr>
</p:sld>
</file>

<file path=ppt/theme/theme1.xml><?xml version="1.0" encoding="utf-8"?>
<a:theme xmlns:a="http://schemas.openxmlformats.org/drawingml/2006/main" xmlns:r="http://schemas.openxmlformats.org/officeDocument/2006/relationships"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Default Design">
  <a:themeElements>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2007-04-04T14:17:42Z</dcterms:created>
  <dc:creator>shopper</dc:creator>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0x0101008CB6C76999A8E946924D195080FADDE7</vt:lpwstr>
  </property>
</Properties>
</file>