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6" r:id="rId5"/>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guide id="3" orient="horz" pos="1656">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i/OnEeKOTaOCkuQ5j0UiI2xQlG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D7AE9-F12E-4870-B0A2-C9645974CDBA}" v="17" dt="2024-04-13T03:05:03.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89827"/>
  </p:normalViewPr>
  <p:slideViewPr>
    <p:cSldViewPr snapToGrid="0">
      <p:cViewPr varScale="1">
        <p:scale>
          <a:sx n="19" d="100"/>
          <a:sy n="19" d="100"/>
        </p:scale>
        <p:origin x="2448" y="304"/>
      </p:cViewPr>
      <p:guideLst>
        <p:guide orient="horz" pos="12096"/>
        <p:guide pos="13824"/>
        <p:guide orient="horz" pos="16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customschemas.google.com/relationships/presentationmetadata" Target="metadata"/><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lph Turingan" userId="e45904fa-8c9d-4346-8a51-eaab35efe31c" providerId="ADAL" clId="{2E9D7AE9-F12E-4870-B0A2-C9645974CDBA}"/>
    <pc:docChg chg="undo redo custSel modSld">
      <pc:chgData name="Ralph Turingan" userId="e45904fa-8c9d-4346-8a51-eaab35efe31c" providerId="ADAL" clId="{2E9D7AE9-F12E-4870-B0A2-C9645974CDBA}" dt="2024-04-13T03:15:23.957" v="2388" actId="20577"/>
      <pc:docMkLst>
        <pc:docMk/>
      </pc:docMkLst>
      <pc:sldChg chg="addSp delSp modSp mod">
        <pc:chgData name="Ralph Turingan" userId="e45904fa-8c9d-4346-8a51-eaab35efe31c" providerId="ADAL" clId="{2E9D7AE9-F12E-4870-B0A2-C9645974CDBA}" dt="2024-04-13T03:15:23.957" v="2388" actId="20577"/>
        <pc:sldMkLst>
          <pc:docMk/>
          <pc:sldMk cId="0" sldId="256"/>
        </pc:sldMkLst>
        <pc:spChg chg="add mod">
          <ac:chgData name="Ralph Turingan" userId="e45904fa-8c9d-4346-8a51-eaab35efe31c" providerId="ADAL" clId="{2E9D7AE9-F12E-4870-B0A2-C9645974CDBA}" dt="2024-04-13T02:32:15.366" v="1472" actId="1076"/>
          <ac:spMkLst>
            <pc:docMk/>
            <pc:sldMk cId="0" sldId="256"/>
            <ac:spMk id="2" creationId="{2D9C5C74-BF9F-6F9E-FA9F-27849F435ED1}"/>
          </ac:spMkLst>
        </pc:spChg>
        <pc:spChg chg="add del">
          <ac:chgData name="Ralph Turingan" userId="e45904fa-8c9d-4346-8a51-eaab35efe31c" providerId="ADAL" clId="{2E9D7AE9-F12E-4870-B0A2-C9645974CDBA}" dt="2024-04-13T02:34:05.606" v="1491" actId="22"/>
          <ac:spMkLst>
            <pc:docMk/>
            <pc:sldMk cId="0" sldId="256"/>
            <ac:spMk id="5" creationId="{004516B8-42F2-1355-EDEE-E0CF46CCE7F2}"/>
          </ac:spMkLst>
        </pc:spChg>
        <pc:spChg chg="add mod">
          <ac:chgData name="Ralph Turingan" userId="e45904fa-8c9d-4346-8a51-eaab35efe31c" providerId="ADAL" clId="{2E9D7AE9-F12E-4870-B0A2-C9645974CDBA}" dt="2024-04-13T02:38:20.838" v="1668" actId="20577"/>
          <ac:spMkLst>
            <pc:docMk/>
            <pc:sldMk cId="0" sldId="256"/>
            <ac:spMk id="7" creationId="{9235C7D8-A0FF-9312-56AD-5591DC05178D}"/>
          </ac:spMkLst>
        </pc:spChg>
        <pc:spChg chg="add del">
          <ac:chgData name="Ralph Turingan" userId="e45904fa-8c9d-4346-8a51-eaab35efe31c" providerId="ADAL" clId="{2E9D7AE9-F12E-4870-B0A2-C9645974CDBA}" dt="2024-04-13T02:41:31.844" v="1799" actId="22"/>
          <ac:spMkLst>
            <pc:docMk/>
            <pc:sldMk cId="0" sldId="256"/>
            <ac:spMk id="9" creationId="{BCBE01FD-6A2B-6B8B-DC8C-06500808FDD9}"/>
          </ac:spMkLst>
        </pc:spChg>
        <pc:spChg chg="add mod">
          <ac:chgData name="Ralph Turingan" userId="e45904fa-8c9d-4346-8a51-eaab35efe31c" providerId="ADAL" clId="{2E9D7AE9-F12E-4870-B0A2-C9645974CDBA}" dt="2024-04-13T02:45:32.144" v="1891" actId="20577"/>
          <ac:spMkLst>
            <pc:docMk/>
            <pc:sldMk cId="0" sldId="256"/>
            <ac:spMk id="11" creationId="{9DCB591F-DB7E-8B2D-88CD-9188C1A4E3DD}"/>
          </ac:spMkLst>
        </pc:spChg>
        <pc:spChg chg="add mod">
          <ac:chgData name="Ralph Turingan" userId="e45904fa-8c9d-4346-8a51-eaab35efe31c" providerId="ADAL" clId="{2E9D7AE9-F12E-4870-B0A2-C9645974CDBA}" dt="2024-04-13T02:45:13.832" v="1858" actId="20577"/>
          <ac:spMkLst>
            <pc:docMk/>
            <pc:sldMk cId="0" sldId="256"/>
            <ac:spMk id="13" creationId="{599B5C58-8F9D-C865-CF86-5D9A26DBC1B7}"/>
          </ac:spMkLst>
        </pc:spChg>
        <pc:spChg chg="add del mod">
          <ac:chgData name="Ralph Turingan" userId="e45904fa-8c9d-4346-8a51-eaab35efe31c" providerId="ADAL" clId="{2E9D7AE9-F12E-4870-B0A2-C9645974CDBA}" dt="2024-04-13T02:48:11.508" v="1903"/>
          <ac:spMkLst>
            <pc:docMk/>
            <pc:sldMk cId="0" sldId="256"/>
            <ac:spMk id="15" creationId="{B5B84D53-2963-B231-409F-34A1CDFBDA22}"/>
          </ac:spMkLst>
        </pc:spChg>
        <pc:spChg chg="add del mod">
          <ac:chgData name="Ralph Turingan" userId="e45904fa-8c9d-4346-8a51-eaab35efe31c" providerId="ADAL" clId="{2E9D7AE9-F12E-4870-B0A2-C9645974CDBA}" dt="2024-04-13T02:48:45.382" v="1907" actId="478"/>
          <ac:spMkLst>
            <pc:docMk/>
            <pc:sldMk cId="0" sldId="256"/>
            <ac:spMk id="19" creationId="{A8A3A4D8-2A1A-1F85-C15F-ADFAB87316B0}"/>
          </ac:spMkLst>
        </pc:spChg>
        <pc:spChg chg="add del mod">
          <ac:chgData name="Ralph Turingan" userId="e45904fa-8c9d-4346-8a51-eaab35efe31c" providerId="ADAL" clId="{2E9D7AE9-F12E-4870-B0A2-C9645974CDBA}" dt="2024-04-13T02:42:09.510" v="1805" actId="478"/>
          <ac:spMkLst>
            <pc:docMk/>
            <pc:sldMk cId="0" sldId="256"/>
            <ac:spMk id="32" creationId="{229E2EDC-7A70-DE4B-B023-531CC4D4E442}"/>
          </ac:spMkLst>
        </pc:spChg>
        <pc:spChg chg="mod">
          <ac:chgData name="Ralph Turingan" userId="e45904fa-8c9d-4346-8a51-eaab35efe31c" providerId="ADAL" clId="{2E9D7AE9-F12E-4870-B0A2-C9645974CDBA}" dt="2024-04-13T03:09:13.671" v="2175" actId="1076"/>
          <ac:spMkLst>
            <pc:docMk/>
            <pc:sldMk cId="0" sldId="256"/>
            <ac:spMk id="33" creationId="{AAE1CF9E-6869-1347-A705-46C47A45173E}"/>
          </ac:spMkLst>
        </pc:spChg>
        <pc:spChg chg="del mod">
          <ac:chgData name="Ralph Turingan" userId="e45904fa-8c9d-4346-8a51-eaab35efe31c" providerId="ADAL" clId="{2E9D7AE9-F12E-4870-B0A2-C9645974CDBA}" dt="2024-04-13T02:49:24.704" v="1909" actId="478"/>
          <ac:spMkLst>
            <pc:docMk/>
            <pc:sldMk cId="0" sldId="256"/>
            <ac:spMk id="35" creationId="{C0619B54-A46D-5949-A02F-61D78F734A97}"/>
          </ac:spMkLst>
        </pc:spChg>
        <pc:spChg chg="mod">
          <ac:chgData name="Ralph Turingan" userId="e45904fa-8c9d-4346-8a51-eaab35efe31c" providerId="ADAL" clId="{2E9D7AE9-F12E-4870-B0A2-C9645974CDBA}" dt="2024-04-13T03:14:30.475" v="2374" actId="14100"/>
          <ac:spMkLst>
            <pc:docMk/>
            <pc:sldMk cId="0" sldId="256"/>
            <ac:spMk id="50" creationId="{00000000-0000-0000-0000-000000000000}"/>
          </ac:spMkLst>
        </pc:spChg>
        <pc:spChg chg="mod">
          <ac:chgData name="Ralph Turingan" userId="e45904fa-8c9d-4346-8a51-eaab35efe31c" providerId="ADAL" clId="{2E9D7AE9-F12E-4870-B0A2-C9645974CDBA}" dt="2024-04-13T02:43:05.295" v="1812" actId="1076"/>
          <ac:spMkLst>
            <pc:docMk/>
            <pc:sldMk cId="0" sldId="256"/>
            <ac:spMk id="56" creationId="{00000000-0000-0000-0000-000000000000}"/>
          </ac:spMkLst>
        </pc:spChg>
        <pc:spChg chg="mod">
          <ac:chgData name="Ralph Turingan" userId="e45904fa-8c9d-4346-8a51-eaab35efe31c" providerId="ADAL" clId="{2E9D7AE9-F12E-4870-B0A2-C9645974CDBA}" dt="2024-04-13T02:43:14.533" v="1813" actId="1076"/>
          <ac:spMkLst>
            <pc:docMk/>
            <pc:sldMk cId="0" sldId="256"/>
            <ac:spMk id="57" creationId="{00000000-0000-0000-0000-000000000000}"/>
          </ac:spMkLst>
        </pc:spChg>
        <pc:spChg chg="mod">
          <ac:chgData name="Ralph Turingan" userId="e45904fa-8c9d-4346-8a51-eaab35efe31c" providerId="ADAL" clId="{2E9D7AE9-F12E-4870-B0A2-C9645974CDBA}" dt="2024-04-13T03:12:19.462" v="2332" actId="1076"/>
          <ac:spMkLst>
            <pc:docMk/>
            <pc:sldMk cId="0" sldId="256"/>
            <ac:spMk id="60" creationId="{00000000-0000-0000-0000-000000000000}"/>
          </ac:spMkLst>
        </pc:spChg>
        <pc:spChg chg="mod">
          <ac:chgData name="Ralph Turingan" userId="e45904fa-8c9d-4346-8a51-eaab35efe31c" providerId="ADAL" clId="{2E9D7AE9-F12E-4870-B0A2-C9645974CDBA}" dt="2024-04-13T03:12:14.847" v="2330" actId="1076"/>
          <ac:spMkLst>
            <pc:docMk/>
            <pc:sldMk cId="0" sldId="256"/>
            <ac:spMk id="66" creationId="{00000000-0000-0000-0000-000000000000}"/>
          </ac:spMkLst>
        </pc:spChg>
        <pc:spChg chg="mod">
          <ac:chgData name="Ralph Turingan" userId="e45904fa-8c9d-4346-8a51-eaab35efe31c" providerId="ADAL" clId="{2E9D7AE9-F12E-4870-B0A2-C9645974CDBA}" dt="2024-04-13T03:15:23.957" v="2388" actId="20577"/>
          <ac:spMkLst>
            <pc:docMk/>
            <pc:sldMk cId="0" sldId="256"/>
            <ac:spMk id="67" creationId="{00000000-0000-0000-0000-000000000000}"/>
          </ac:spMkLst>
        </pc:spChg>
        <pc:spChg chg="mod">
          <ac:chgData name="Ralph Turingan" userId="e45904fa-8c9d-4346-8a51-eaab35efe31c" providerId="ADAL" clId="{2E9D7AE9-F12E-4870-B0A2-C9645974CDBA}" dt="2024-04-13T03:12:11.378" v="2329" actId="1076"/>
          <ac:spMkLst>
            <pc:docMk/>
            <pc:sldMk cId="0" sldId="256"/>
            <ac:spMk id="68" creationId="{00000000-0000-0000-0000-000000000000}"/>
          </ac:spMkLst>
        </pc:spChg>
        <pc:spChg chg="mod">
          <ac:chgData name="Ralph Turingan" userId="e45904fa-8c9d-4346-8a51-eaab35efe31c" providerId="ADAL" clId="{2E9D7AE9-F12E-4870-B0A2-C9645974CDBA}" dt="2024-04-13T03:12:08.520" v="2328" actId="1076"/>
          <ac:spMkLst>
            <pc:docMk/>
            <pc:sldMk cId="0" sldId="256"/>
            <ac:spMk id="69" creationId="{00000000-0000-0000-0000-000000000000}"/>
          </ac:spMkLst>
        </pc:spChg>
        <pc:spChg chg="mod">
          <ac:chgData name="Ralph Turingan" userId="e45904fa-8c9d-4346-8a51-eaab35efe31c" providerId="ADAL" clId="{2E9D7AE9-F12E-4870-B0A2-C9645974CDBA}" dt="2024-04-13T02:43:31.547" v="1814" actId="1076"/>
          <ac:spMkLst>
            <pc:docMk/>
            <pc:sldMk cId="0" sldId="256"/>
            <ac:spMk id="71" creationId="{00000000-0000-0000-0000-000000000000}"/>
          </ac:spMkLst>
        </pc:spChg>
        <pc:graphicFrameChg chg="add del mod modGraphic">
          <ac:chgData name="Ralph Turingan" userId="e45904fa-8c9d-4346-8a51-eaab35efe31c" providerId="ADAL" clId="{2E9D7AE9-F12E-4870-B0A2-C9645974CDBA}" dt="2024-04-13T02:56:50.531" v="2077" actId="478"/>
          <ac:graphicFrameMkLst>
            <pc:docMk/>
            <pc:sldMk cId="0" sldId="256"/>
            <ac:graphicFrameMk id="20" creationId="{75AC580F-DE2C-CCCD-C909-00CC0EBC7658}"/>
          </ac:graphicFrameMkLst>
        </pc:graphicFrameChg>
        <pc:graphicFrameChg chg="add del mod">
          <ac:chgData name="Ralph Turingan" userId="e45904fa-8c9d-4346-8a51-eaab35efe31c" providerId="ADAL" clId="{2E9D7AE9-F12E-4870-B0A2-C9645974CDBA}" dt="2024-04-13T03:04:53.614" v="2085" actId="478"/>
          <ac:graphicFrameMkLst>
            <pc:docMk/>
            <pc:sldMk cId="0" sldId="256"/>
            <ac:graphicFrameMk id="21" creationId="{A2ECB32C-D4F3-2EC8-3EB9-FB44A20ED0AB}"/>
          </ac:graphicFrameMkLst>
        </pc:graphicFrameChg>
        <pc:graphicFrameChg chg="add del mod">
          <ac:chgData name="Ralph Turingan" userId="e45904fa-8c9d-4346-8a51-eaab35efe31c" providerId="ADAL" clId="{2E9D7AE9-F12E-4870-B0A2-C9645974CDBA}" dt="2024-04-13T03:05:02.971" v="2091"/>
          <ac:graphicFrameMkLst>
            <pc:docMk/>
            <pc:sldMk cId="0" sldId="256"/>
            <ac:graphicFrameMk id="22" creationId="{68B9EEFE-97D9-A2ED-A6C3-CA908204A19F}"/>
          </ac:graphicFrameMkLst>
        </pc:graphicFrameChg>
        <pc:graphicFrameChg chg="add mod modGraphic">
          <ac:chgData name="Ralph Turingan" userId="e45904fa-8c9d-4346-8a51-eaab35efe31c" providerId="ADAL" clId="{2E9D7AE9-F12E-4870-B0A2-C9645974CDBA}" dt="2024-04-13T03:09:02.956" v="2174" actId="255"/>
          <ac:graphicFrameMkLst>
            <pc:docMk/>
            <pc:sldMk cId="0" sldId="256"/>
            <ac:graphicFrameMk id="23" creationId="{9E7FBE35-3E1C-43B0-ACAA-A9931AA03442}"/>
          </ac:graphicFrameMkLst>
        </pc:graphicFrameChg>
        <pc:picChg chg="add mod">
          <ac:chgData name="Ralph Turingan" userId="e45904fa-8c9d-4346-8a51-eaab35efe31c" providerId="ADAL" clId="{2E9D7AE9-F12E-4870-B0A2-C9645974CDBA}" dt="2024-04-13T02:47:30.270" v="1897" actId="1076"/>
          <ac:picMkLst>
            <pc:docMk/>
            <pc:sldMk cId="0" sldId="256"/>
            <ac:picMk id="14" creationId="{6BC8EFBF-A6A4-68DB-A810-530BEFF69880}"/>
          </ac:picMkLst>
        </pc:picChg>
        <pc:picChg chg="mod">
          <ac:chgData name="Ralph Turingan" userId="e45904fa-8c9d-4346-8a51-eaab35efe31c" providerId="ADAL" clId="{2E9D7AE9-F12E-4870-B0A2-C9645974CDBA}" dt="2024-04-13T02:44:31.631" v="1824" actId="14100"/>
          <ac:picMkLst>
            <pc:docMk/>
            <pc:sldMk cId="0" sldId="256"/>
            <ac:picMk id="16" creationId="{835EC83B-4DF6-3BFE-8A73-A52C9D2D0067}"/>
          </ac:picMkLst>
        </pc:picChg>
        <pc:picChg chg="mod">
          <ac:chgData name="Ralph Turingan" userId="e45904fa-8c9d-4346-8a51-eaab35efe31c" providerId="ADAL" clId="{2E9D7AE9-F12E-4870-B0A2-C9645974CDBA}" dt="2024-04-13T02:44:10.841" v="1818" actId="1076"/>
          <ac:picMkLst>
            <pc:docMk/>
            <pc:sldMk cId="0" sldId="256"/>
            <ac:picMk id="18" creationId="{B33C53D3-16A7-CA78-5F2E-EE38F9F17507}"/>
          </ac:picMkLst>
        </pc:picChg>
        <pc:picChg chg="mod">
          <ac:chgData name="Ralph Turingan" userId="e45904fa-8c9d-4346-8a51-eaab35efe31c" providerId="ADAL" clId="{2E9D7AE9-F12E-4870-B0A2-C9645974CDBA}" dt="2024-04-13T02:37:11.698" v="1603" actId="14100"/>
          <ac:picMkLst>
            <pc:docMk/>
            <pc:sldMk cId="0" sldId="256"/>
            <ac:picMk id="25" creationId="{05896BF3-088D-7158-BFD1-3656A0778BA4}"/>
          </ac:picMkLst>
        </pc:picChg>
        <pc:cxnChg chg="add mod">
          <ac:chgData name="Ralph Turingan" userId="e45904fa-8c9d-4346-8a51-eaab35efe31c" providerId="ADAL" clId="{2E9D7AE9-F12E-4870-B0A2-C9645974CDBA}" dt="2024-04-13T02:32:15.366" v="1472" actId="1076"/>
          <ac:cxnSpMkLst>
            <pc:docMk/>
            <pc:sldMk cId="0" sldId="256"/>
            <ac:cxnSpMk id="3" creationId="{01907030-0FDD-B116-876D-D6C4BB375F99}"/>
          </ac:cxnSpMkLst>
        </pc:cxnChg>
        <pc:cxnChg chg="mod">
          <ac:chgData name="Ralph Turingan" userId="e45904fa-8c9d-4346-8a51-eaab35efe31c" providerId="ADAL" clId="{2E9D7AE9-F12E-4870-B0A2-C9645974CDBA}" dt="2024-04-13T03:05:43.799" v="2099" actId="1076"/>
          <ac:cxnSpMkLst>
            <pc:docMk/>
            <pc:sldMk cId="0" sldId="256"/>
            <ac:cxnSpMk id="34" creationId="{43B872DF-1B8A-8442-8BDE-9C701CF2B222}"/>
          </ac:cxnSpMkLst>
        </pc:cxnChg>
        <pc:cxnChg chg="mod">
          <ac:chgData name="Ralph Turingan" userId="e45904fa-8c9d-4346-8a51-eaab35efe31c" providerId="ADAL" clId="{2E9D7AE9-F12E-4870-B0A2-C9645974CDBA}" dt="2024-04-13T02:43:14.533" v="1813" actId="1076"/>
          <ac:cxnSpMkLst>
            <pc:docMk/>
            <pc:sldMk cId="0" sldId="256"/>
            <ac:cxnSpMk id="73" creationId="{00000000-0000-0000-0000-000000000000}"/>
          </ac:cxnSpMkLst>
        </pc:cxnChg>
        <pc:cxnChg chg="mod">
          <ac:chgData name="Ralph Turingan" userId="e45904fa-8c9d-4346-8a51-eaab35efe31c" providerId="ADAL" clId="{2E9D7AE9-F12E-4870-B0A2-C9645974CDBA}" dt="2024-04-13T02:43:31.547" v="1814" actId="1076"/>
          <ac:cxnSpMkLst>
            <pc:docMk/>
            <pc:sldMk cId="0" sldId="256"/>
            <ac:cxnSpMk id="75" creationId="{00000000-0000-0000-0000-000000000000}"/>
          </ac:cxnSpMkLst>
        </pc:cxnChg>
        <pc:cxnChg chg="mod">
          <ac:chgData name="Ralph Turingan" userId="e45904fa-8c9d-4346-8a51-eaab35efe31c" providerId="ADAL" clId="{2E9D7AE9-F12E-4870-B0A2-C9645974CDBA}" dt="2024-04-13T03:12:16.994" v="2331" actId="1076"/>
          <ac:cxnSpMkLst>
            <pc:docMk/>
            <pc:sldMk cId="0" sldId="256"/>
            <ac:cxnSpMk id="76"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1pPr>
            <a:lvl2pPr marL="914400" marR="0" lvl="1"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2pPr>
            <a:lvl3pPr marL="1371600" marR="0" lvl="2"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3pPr>
            <a:lvl4pPr marL="1828800" marR="0" lvl="3"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4pPr>
            <a:lvl5pPr marL="2286000" marR="0" lvl="4"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121c99f4fd6_0_0:notes"/>
          <p:cNvSpPr txBox="1">
            <a:spLocks noGrp="1"/>
          </p:cNvSpPr>
          <p:nvPr>
            <p:ph type="sldNum" idx="12"/>
          </p:nvPr>
        </p:nvSpPr>
        <p:spPr>
          <a:xfrm>
            <a:off x="3884614" y="8829675"/>
            <a:ext cx="29718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g121c99f4fd6_0_0: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g121c99f4fd6_0_0:notes"/>
          <p:cNvSpPr txBox="1">
            <a:spLocks noGrp="1"/>
          </p:cNvSpPr>
          <p:nvPr>
            <p:ph type="body" idx="1"/>
          </p:nvPr>
        </p:nvSpPr>
        <p:spPr>
          <a:xfrm>
            <a:off x="685800" y="4414838"/>
            <a:ext cx="5486400" cy="4184700"/>
          </a:xfrm>
          <a:prstGeom prst="rect">
            <a:avLst/>
          </a:prstGeom>
          <a:noFill/>
          <a:ln>
            <a:noFill/>
          </a:ln>
        </p:spPr>
        <p:txBody>
          <a:bodyPr spcFirstLastPara="1" wrap="square" lIns="91425" tIns="45700" rIns="91425" bIns="45700" anchor="t" anchorCtr="0">
            <a:noAutofit/>
          </a:bodyPr>
          <a:lstStyle/>
          <a:p>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lnSpc>
                <a:spcPct val="100000"/>
              </a:lnSpc>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sm" len="sm"/>
            <a:tailEnd type="none" w="sm" len="sm"/>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g121c99f4fd6_0_0"/>
          <p:cNvSpPr txBox="1"/>
          <p:nvPr/>
        </p:nvSpPr>
        <p:spPr>
          <a:xfrm>
            <a:off x="10088800" y="2394138"/>
            <a:ext cx="28011200" cy="3975900"/>
          </a:xfrm>
          <a:prstGeom prst="rect">
            <a:avLst/>
          </a:prstGeom>
          <a:noFill/>
          <a:ln>
            <a:noFill/>
          </a:ln>
        </p:spPr>
        <p:txBody>
          <a:bodyPr spcFirstLastPara="1" wrap="square" lIns="89675" tIns="44825" rIns="89675" bIns="44825" anchor="t" anchorCtr="0">
            <a:spAutoFit/>
          </a:bodyPr>
          <a:lstStyle/>
          <a:p>
            <a:pPr marL="0" lvl="0" indent="0" algn="ctr" rtl="0">
              <a:spcBef>
                <a:spcPts val="0"/>
              </a:spcBef>
              <a:spcAft>
                <a:spcPts val="0"/>
              </a:spcAft>
              <a:buClr>
                <a:srgbClr val="770000"/>
              </a:buClr>
              <a:buSzPts val="13142"/>
              <a:buFont typeface="Impact"/>
              <a:buNone/>
            </a:pPr>
            <a:r>
              <a:rPr lang="en-US" sz="7242" dirty="0">
                <a:solidFill>
                  <a:srgbClr val="770000"/>
                </a:solidFill>
                <a:latin typeface="Impact"/>
                <a:ea typeface="Impact"/>
                <a:cs typeface="Impact"/>
                <a:sym typeface="Impact"/>
              </a:rPr>
              <a:t> Fished Reefs Benefit from Marine Protected Areas</a:t>
            </a:r>
            <a:endParaRPr sz="1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600"/>
              <a:buFont typeface="Arial"/>
              <a:buNone/>
            </a:pPr>
            <a:r>
              <a:rPr lang="en-US" sz="6800" b="1" dirty="0">
                <a:solidFill>
                  <a:schemeClr val="dk1"/>
                </a:solidFill>
                <a:latin typeface="Calibri"/>
                <a:ea typeface="Calibri"/>
                <a:cs typeface="Calibri"/>
                <a:sym typeface="Calibri"/>
              </a:rPr>
              <a:t>Nathaniel Isabella, Noel Casanova, Declan O’Leary, Allyah Vega</a:t>
            </a:r>
            <a:endParaRPr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400"/>
              <a:buFont typeface="Arial"/>
              <a:buNone/>
            </a:pPr>
            <a:r>
              <a:rPr lang="en-US" sz="5600" b="1" dirty="0">
                <a:solidFill>
                  <a:schemeClr val="dk1"/>
                </a:solidFill>
                <a:latin typeface="Calibri"/>
                <a:ea typeface="Calibri"/>
                <a:cs typeface="Calibri"/>
                <a:sym typeface="Calibri"/>
              </a:rPr>
              <a:t>Faculty Advisor: Dr. Ralph Turingan, </a:t>
            </a:r>
            <a:r>
              <a:rPr lang="en-US" sz="5600" b="1" dirty="0" err="1">
                <a:solidFill>
                  <a:schemeClr val="dk1"/>
                </a:solidFill>
                <a:latin typeface="Calibri"/>
                <a:ea typeface="Calibri"/>
                <a:cs typeface="Calibri"/>
                <a:sym typeface="Calibri"/>
              </a:rPr>
              <a:t>Deptartment</a:t>
            </a:r>
            <a:r>
              <a:rPr lang="en-US" sz="5600" b="1" dirty="0">
                <a:solidFill>
                  <a:schemeClr val="dk1"/>
                </a:solidFill>
                <a:latin typeface="Calibri"/>
                <a:ea typeface="Calibri"/>
                <a:cs typeface="Calibri"/>
                <a:sym typeface="Calibri"/>
              </a:rPr>
              <a:t> of Ocean Engineering and Marine Sciences</a:t>
            </a:r>
            <a:r>
              <a:rPr lang="en-US" sz="5600" b="1" i="0" u="none" strike="noStrike" cap="none" dirty="0">
                <a:solidFill>
                  <a:schemeClr val="dk1"/>
                </a:solidFill>
                <a:latin typeface="Calibri"/>
                <a:ea typeface="Calibri"/>
                <a:cs typeface="Calibri"/>
                <a:sym typeface="Calibri"/>
              </a:rPr>
              <a:t>, Florida Institute of Technology</a:t>
            </a:r>
            <a:endParaRPr sz="5000" b="1" i="0" u="none" strike="noStrike" cap="none" dirty="0">
              <a:solidFill>
                <a:schemeClr val="dk1"/>
              </a:solidFill>
              <a:latin typeface="Calibri"/>
              <a:ea typeface="Calibri"/>
              <a:cs typeface="Calibri"/>
              <a:sym typeface="Calibri"/>
            </a:endParaRPr>
          </a:p>
        </p:txBody>
      </p:sp>
      <p:pic>
        <p:nvPicPr>
          <p:cNvPr id="51" name="Google Shape;51;g121c99f4fd6_0_0" descr="Image result for symbol for biomedical engineering"/>
          <p:cNvPicPr preferRelativeResize="0"/>
          <p:nvPr/>
        </p:nvPicPr>
        <p:blipFill rotWithShape="1">
          <a:blip r:embed="rId3">
            <a:alphaModFix/>
          </a:blip>
          <a:srcRect/>
          <a:stretch/>
        </p:blipFill>
        <p:spPr>
          <a:xfrm>
            <a:off x="39089459" y="565356"/>
            <a:ext cx="1615719" cy="1828800"/>
          </a:xfrm>
          <a:prstGeom prst="rect">
            <a:avLst/>
          </a:prstGeom>
          <a:noFill/>
          <a:ln>
            <a:noFill/>
          </a:ln>
        </p:spPr>
      </p:pic>
      <p:pic>
        <p:nvPicPr>
          <p:cNvPr id="52" name="Google Shape;52;g121c99f4fd6_0_0"/>
          <p:cNvPicPr preferRelativeResize="0"/>
          <p:nvPr/>
        </p:nvPicPr>
        <p:blipFill rotWithShape="1">
          <a:blip r:embed="rId4">
            <a:alphaModFix/>
          </a:blip>
          <a:srcRect/>
          <a:stretch/>
        </p:blipFill>
        <p:spPr>
          <a:xfrm>
            <a:off x="34052010" y="565355"/>
            <a:ext cx="4571999" cy="1828800"/>
          </a:xfrm>
          <a:prstGeom prst="rect">
            <a:avLst/>
          </a:prstGeom>
          <a:noFill/>
          <a:ln>
            <a:noFill/>
          </a:ln>
        </p:spPr>
      </p:pic>
      <p:pic>
        <p:nvPicPr>
          <p:cNvPr id="53" name="Google Shape;53;g121c99f4fd6_0_0"/>
          <p:cNvPicPr preferRelativeResize="0"/>
          <p:nvPr/>
        </p:nvPicPr>
        <p:blipFill rotWithShape="1">
          <a:blip r:embed="rId5">
            <a:alphaModFix/>
          </a:blip>
          <a:srcRect/>
          <a:stretch/>
        </p:blipFill>
        <p:spPr>
          <a:xfrm>
            <a:off x="41170628" y="565356"/>
            <a:ext cx="1846219" cy="1828800"/>
          </a:xfrm>
          <a:prstGeom prst="rect">
            <a:avLst/>
          </a:prstGeom>
          <a:noFill/>
          <a:ln>
            <a:noFill/>
          </a:ln>
        </p:spPr>
      </p:pic>
      <p:sp>
        <p:nvSpPr>
          <p:cNvPr id="54" name="Google Shape;54;g121c99f4fd6_0_0"/>
          <p:cNvSpPr txBox="1"/>
          <p:nvPr/>
        </p:nvSpPr>
        <p:spPr>
          <a:xfrm>
            <a:off x="2127523" y="11348815"/>
            <a:ext cx="11026200" cy="877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600">
              <a:solidFill>
                <a:srgbClr val="3A3A3A"/>
              </a:solidFill>
              <a:latin typeface="Verdana"/>
              <a:ea typeface="Verdana"/>
              <a:cs typeface="Verdana"/>
              <a:sym typeface="Verdana"/>
            </a:endParaRPr>
          </a:p>
        </p:txBody>
      </p:sp>
      <p:sp>
        <p:nvSpPr>
          <p:cNvPr id="55" name="Google Shape;55;g121c99f4fd6_0_0"/>
          <p:cNvSpPr txBox="1"/>
          <p:nvPr/>
        </p:nvSpPr>
        <p:spPr>
          <a:xfrm>
            <a:off x="1387948" y="7406640"/>
            <a:ext cx="11026200" cy="152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7000" dirty="0">
                <a:solidFill>
                  <a:srgbClr val="770000"/>
                </a:solidFill>
                <a:latin typeface="Impact"/>
                <a:ea typeface="Impact"/>
                <a:cs typeface="Impact"/>
                <a:sym typeface="Impact"/>
              </a:rPr>
              <a:t>Background and Rationale</a:t>
            </a:r>
            <a:endParaRPr sz="7000" dirty="0">
              <a:solidFill>
                <a:srgbClr val="770000"/>
              </a:solidFill>
              <a:latin typeface="Impact"/>
              <a:ea typeface="Impact"/>
              <a:cs typeface="Impact"/>
              <a:sym typeface="Impact"/>
            </a:endParaRPr>
          </a:p>
        </p:txBody>
      </p:sp>
      <p:sp>
        <p:nvSpPr>
          <p:cNvPr id="56" name="Google Shape;56;g121c99f4fd6_0_0"/>
          <p:cNvSpPr txBox="1"/>
          <p:nvPr/>
        </p:nvSpPr>
        <p:spPr>
          <a:xfrm>
            <a:off x="14176927" y="18233424"/>
            <a:ext cx="13417285" cy="1886191"/>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n-US" sz="5400" b="1" dirty="0">
                <a:solidFill>
                  <a:schemeClr val="dk1"/>
                </a:solidFill>
                <a:latin typeface="Calibri"/>
                <a:ea typeface="Calibri"/>
                <a:cs typeface="Calibri"/>
                <a:sym typeface="Calibri"/>
              </a:rPr>
              <a:t>Growth rate and condition factor of fish are statistically similar between MPAs and AFRs.</a:t>
            </a:r>
            <a:r>
              <a:rPr lang="en-US" sz="5000" i="1" dirty="0">
                <a:solidFill>
                  <a:schemeClr val="dk1"/>
                </a:solidFill>
                <a:latin typeface="Calibri"/>
                <a:ea typeface="Calibri"/>
                <a:cs typeface="Calibri"/>
                <a:sym typeface="Calibri"/>
              </a:rPr>
              <a:t> </a:t>
            </a:r>
          </a:p>
        </p:txBody>
      </p:sp>
      <p:sp>
        <p:nvSpPr>
          <p:cNvPr id="57" name="Google Shape;57;g121c99f4fd6_0_0"/>
          <p:cNvSpPr txBox="1"/>
          <p:nvPr/>
        </p:nvSpPr>
        <p:spPr>
          <a:xfrm>
            <a:off x="14219721" y="16505997"/>
            <a:ext cx="14374800" cy="108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7000" dirty="0">
                <a:solidFill>
                  <a:srgbClr val="760000"/>
                </a:solidFill>
                <a:latin typeface="Impact"/>
                <a:ea typeface="Impact"/>
                <a:cs typeface="Impact"/>
                <a:sym typeface="Impact"/>
              </a:rPr>
              <a:t>Research Hypothesis</a:t>
            </a:r>
            <a:endParaRPr sz="7000" dirty="0">
              <a:solidFill>
                <a:srgbClr val="760000"/>
              </a:solidFill>
              <a:latin typeface="Impact"/>
              <a:ea typeface="Impact"/>
              <a:cs typeface="Impact"/>
              <a:sym typeface="Impact"/>
            </a:endParaRPr>
          </a:p>
        </p:txBody>
      </p:sp>
      <p:sp>
        <p:nvSpPr>
          <p:cNvPr id="60" name="Google Shape;60;g121c99f4fd6_0_0"/>
          <p:cNvSpPr txBox="1"/>
          <p:nvPr/>
        </p:nvSpPr>
        <p:spPr>
          <a:xfrm>
            <a:off x="28928141" y="35452430"/>
            <a:ext cx="12143232" cy="22286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4800" b="1" dirty="0">
                <a:solidFill>
                  <a:schemeClr val="dk1"/>
                </a:solidFill>
                <a:latin typeface="Calibri"/>
                <a:ea typeface="Calibri"/>
                <a:cs typeface="Calibri"/>
                <a:sym typeface="Calibri"/>
              </a:rPr>
              <a:t>We would like to thank Dr. Robert Fidler and the Fulbright Program for assistance in data collection.</a:t>
            </a:r>
            <a:endParaRPr sz="4800" b="1" dirty="0">
              <a:solidFill>
                <a:schemeClr val="dk1"/>
              </a:solidFill>
              <a:latin typeface="Calibri"/>
              <a:ea typeface="Calibri"/>
              <a:cs typeface="Calibri"/>
              <a:sym typeface="Calibri"/>
            </a:endParaRPr>
          </a:p>
        </p:txBody>
      </p:sp>
      <p:sp>
        <p:nvSpPr>
          <p:cNvPr id="61" name="Google Shape;61;g121c99f4fd6_0_0"/>
          <p:cNvSpPr txBox="1"/>
          <p:nvPr/>
        </p:nvSpPr>
        <p:spPr>
          <a:xfrm>
            <a:off x="22386158" y="31718670"/>
            <a:ext cx="6717300" cy="752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800" i="1">
              <a:solidFill>
                <a:srgbClr val="FFFFFF"/>
              </a:solidFill>
              <a:latin typeface="Verdana"/>
              <a:ea typeface="Verdana"/>
              <a:cs typeface="Verdana"/>
              <a:sym typeface="Verdana"/>
            </a:endParaRPr>
          </a:p>
        </p:txBody>
      </p:sp>
      <p:sp>
        <p:nvSpPr>
          <p:cNvPr id="66" name="Google Shape;66;g121c99f4fd6_0_0"/>
          <p:cNvSpPr txBox="1"/>
          <p:nvPr/>
        </p:nvSpPr>
        <p:spPr>
          <a:xfrm>
            <a:off x="28915130" y="33903605"/>
            <a:ext cx="13791600" cy="978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7000" dirty="0">
                <a:solidFill>
                  <a:srgbClr val="770000"/>
                </a:solidFill>
                <a:latin typeface="Impact"/>
                <a:ea typeface="Impact"/>
                <a:cs typeface="Impact"/>
                <a:sym typeface="Impact"/>
              </a:rPr>
              <a:t>Acknowledgements</a:t>
            </a:r>
            <a:endParaRPr sz="7000" dirty="0">
              <a:solidFill>
                <a:srgbClr val="770000"/>
              </a:solidFill>
              <a:latin typeface="Impact"/>
              <a:ea typeface="Impact"/>
              <a:cs typeface="Impact"/>
              <a:sym typeface="Impact"/>
            </a:endParaRPr>
          </a:p>
        </p:txBody>
      </p:sp>
      <p:sp>
        <p:nvSpPr>
          <p:cNvPr id="67" name="Google Shape;67;g121c99f4fd6_0_0"/>
          <p:cNvSpPr txBox="1"/>
          <p:nvPr/>
        </p:nvSpPr>
        <p:spPr>
          <a:xfrm>
            <a:off x="1446592" y="8780934"/>
            <a:ext cx="12671691" cy="25055923"/>
          </a:xfrm>
          <a:prstGeom prst="rect">
            <a:avLst/>
          </a:prstGeom>
          <a:noFill/>
          <a:ln>
            <a:noFill/>
          </a:ln>
        </p:spPr>
        <p:txBody>
          <a:bodyPr spcFirstLastPara="1" wrap="square" lIns="91425" tIns="45700" rIns="890550" bIns="45700" anchor="t" anchorCtr="0">
            <a:noAutofit/>
          </a:bodyPr>
          <a:lstStyle/>
          <a:p>
            <a:r>
              <a:rPr lang="en-US" sz="5400" b="1" dirty="0">
                <a:latin typeface="Calibri"/>
                <a:ea typeface="Calibri"/>
                <a:cs typeface="Calibri"/>
                <a:sym typeface="Calibri"/>
              </a:rPr>
              <a:t>Marine protected areas (MPAs) are subsets of traditional fishing grounds that have been closed to fishing as a major component of fisheries management and sustainability programs worldwide. It is hypothesized that MPAs help sustain exploited stocks by either or both mechanisms: (1)  </a:t>
            </a:r>
            <a:r>
              <a:rPr lang="en-US" sz="5400" b="1">
                <a:latin typeface="Calibri"/>
                <a:ea typeface="Calibri"/>
                <a:cs typeface="Calibri"/>
                <a:sym typeface="Calibri"/>
              </a:rPr>
              <a:t>larvae spawned </a:t>
            </a:r>
            <a:r>
              <a:rPr lang="en-US" sz="5400" b="1" dirty="0">
                <a:latin typeface="Calibri"/>
                <a:ea typeface="Calibri"/>
                <a:cs typeface="Calibri"/>
                <a:sym typeface="Calibri"/>
              </a:rPr>
              <a:t>in MPAs recruit into the Adjacent Fished Reefs (AFR); and (2) juveniles and adults emigrate </a:t>
            </a:r>
            <a:r>
              <a:rPr lang="en-US" sz="5400" b="1">
                <a:latin typeface="Calibri"/>
                <a:ea typeface="Calibri"/>
                <a:cs typeface="Calibri"/>
                <a:sym typeface="Calibri"/>
              </a:rPr>
              <a:t>from MPAs </a:t>
            </a:r>
            <a:r>
              <a:rPr lang="en-US" sz="5400" b="1" dirty="0">
                <a:latin typeface="Calibri"/>
                <a:ea typeface="Calibri"/>
                <a:cs typeface="Calibri"/>
                <a:sym typeface="Calibri"/>
              </a:rPr>
              <a:t>into AFRs. Evidence show that (1) although fish density is higher in MPAs than in AFRs at a given sampling period, in general, reef-wide fish density either increases or remains stable over time, and (2) large-bodied fish become increasingly abundant in AFRs over time. These results suggest that, over relatively few years of protection, MPAs promote beneficial shifts in fish population structure throughout the entire reef systems rather than simply maintaining stable populations within their borders. In this study we examine two metrics of fish performance  (1. Age and Growth, and 2. Condition Factor) to further provide evidence that MPAs benefit AFRs through  spill-over mechanisms. </a:t>
            </a:r>
          </a:p>
          <a:p>
            <a:endParaRPr lang="en-US" sz="5400" b="1" dirty="0">
              <a:solidFill>
                <a:srgbClr val="3A3A3A"/>
              </a:solidFill>
              <a:latin typeface="Calibri"/>
              <a:ea typeface="Verdana"/>
              <a:cs typeface="Calibri"/>
              <a:sym typeface="Calibri"/>
            </a:endParaRPr>
          </a:p>
          <a:p>
            <a:endParaRPr lang="en-US" sz="5400" b="1" dirty="0">
              <a:solidFill>
                <a:srgbClr val="3A3A3A"/>
              </a:solidFill>
              <a:latin typeface="Calibri"/>
              <a:ea typeface="Verdana"/>
              <a:cs typeface="Calibri"/>
              <a:sym typeface="Calibri"/>
            </a:endParaRPr>
          </a:p>
          <a:p>
            <a:r>
              <a:rPr lang="en-US" sz="5400" b="1" dirty="0">
                <a:solidFill>
                  <a:srgbClr val="3A3A3A"/>
                </a:solidFill>
                <a:latin typeface="Calibri"/>
                <a:ea typeface="Verdana"/>
                <a:cs typeface="Calibri"/>
                <a:sym typeface="Calibri"/>
              </a:rPr>
              <a:t>Is there a difference in growth rate and condition factor of fish between MPAs and AFRs?</a:t>
            </a:r>
            <a:endParaRPr lang="en-US" sz="5400" b="1" dirty="0">
              <a:solidFill>
                <a:srgbClr val="3A3A3A"/>
              </a:solidFill>
              <a:latin typeface="Verdana"/>
              <a:ea typeface="Verdana"/>
              <a:cs typeface="Verdana"/>
              <a:sym typeface="Verdana"/>
            </a:endParaRPr>
          </a:p>
        </p:txBody>
      </p:sp>
      <p:sp>
        <p:nvSpPr>
          <p:cNvPr id="68" name="Google Shape;68;g121c99f4fd6_0_0"/>
          <p:cNvSpPr txBox="1"/>
          <p:nvPr/>
        </p:nvSpPr>
        <p:spPr>
          <a:xfrm>
            <a:off x="28920812" y="30204161"/>
            <a:ext cx="14096035" cy="3394128"/>
          </a:xfrm>
          <a:prstGeom prst="rect">
            <a:avLst/>
          </a:prstGeom>
          <a:noFill/>
          <a:ln>
            <a:noFill/>
          </a:ln>
        </p:spPr>
        <p:txBody>
          <a:bodyPr spcFirstLastPara="1" wrap="square" lIns="91425" tIns="45700" rIns="1756050" bIns="45700" anchor="t" anchorCtr="0">
            <a:noAutofit/>
          </a:bodyPr>
          <a:lstStyle/>
          <a:p>
            <a:pPr lvl="0">
              <a:buClr>
                <a:schemeClr val="dk1"/>
              </a:buClr>
              <a:buSzPts val="1100"/>
            </a:pPr>
            <a:r>
              <a:rPr lang="en-US" sz="5400" b="1" dirty="0">
                <a:solidFill>
                  <a:schemeClr val="dk1"/>
                </a:solidFill>
                <a:latin typeface="Calibri"/>
                <a:ea typeface="Calibri"/>
                <a:cs typeface="Calibri"/>
                <a:sym typeface="Calibri"/>
              </a:rPr>
              <a:t>1.Growth rate of fish is statistically similar between MPA and AFR.</a:t>
            </a:r>
          </a:p>
          <a:p>
            <a:pPr>
              <a:buClr>
                <a:schemeClr val="dk1"/>
              </a:buClr>
              <a:buSzPts val="1100"/>
            </a:pPr>
            <a:r>
              <a:rPr lang="en-US" sz="5400" b="1" dirty="0">
                <a:solidFill>
                  <a:schemeClr val="dk1"/>
                </a:solidFill>
                <a:latin typeface="Calibri"/>
                <a:ea typeface="Verdana"/>
                <a:cs typeface="Calibri"/>
                <a:sym typeface="Calibri"/>
              </a:rPr>
              <a:t>2. Fish health (Condition Factor) </a:t>
            </a:r>
            <a:r>
              <a:rPr lang="en-US" sz="5400" b="1" dirty="0">
                <a:solidFill>
                  <a:schemeClr val="dk1"/>
                </a:solidFill>
                <a:latin typeface="Calibri"/>
                <a:ea typeface="Calibri"/>
                <a:cs typeface="Calibri"/>
                <a:sym typeface="Calibri"/>
              </a:rPr>
              <a:t>is statistically similar between MPA and AFR.</a:t>
            </a:r>
          </a:p>
          <a:p>
            <a:pPr lvl="0" algn="just">
              <a:buClr>
                <a:schemeClr val="dk1"/>
              </a:buClr>
              <a:buSzPts val="1100"/>
            </a:pPr>
            <a:endParaRPr lang="en-US" sz="4800" dirty="0">
              <a:solidFill>
                <a:srgbClr val="3A3A3A"/>
              </a:solidFill>
              <a:latin typeface="Verdana"/>
              <a:ea typeface="Verdana"/>
              <a:cs typeface="Verdana"/>
              <a:sym typeface="Verdana"/>
            </a:endParaRPr>
          </a:p>
        </p:txBody>
      </p:sp>
      <p:sp>
        <p:nvSpPr>
          <p:cNvPr id="69" name="Google Shape;69;g121c99f4fd6_0_0"/>
          <p:cNvSpPr txBox="1"/>
          <p:nvPr/>
        </p:nvSpPr>
        <p:spPr>
          <a:xfrm>
            <a:off x="28915130" y="28690116"/>
            <a:ext cx="11243424" cy="10492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7000" dirty="0">
                <a:solidFill>
                  <a:srgbClr val="770000"/>
                </a:solidFill>
                <a:latin typeface="Impact"/>
                <a:ea typeface="Impact"/>
                <a:cs typeface="Impact"/>
                <a:sym typeface="Impact"/>
              </a:rPr>
              <a:t>Conclusions and Implications</a:t>
            </a:r>
            <a:endParaRPr sz="7000" dirty="0">
              <a:solidFill>
                <a:srgbClr val="770000"/>
              </a:solidFill>
              <a:latin typeface="Impact"/>
              <a:ea typeface="Impact"/>
              <a:cs typeface="Impact"/>
              <a:sym typeface="Impact"/>
            </a:endParaRPr>
          </a:p>
        </p:txBody>
      </p:sp>
      <p:sp>
        <p:nvSpPr>
          <p:cNvPr id="71" name="Google Shape;71;g121c99f4fd6_0_0"/>
          <p:cNvSpPr txBox="1"/>
          <p:nvPr/>
        </p:nvSpPr>
        <p:spPr>
          <a:xfrm>
            <a:off x="14176927" y="20092374"/>
            <a:ext cx="11026200" cy="152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7000" dirty="0">
                <a:solidFill>
                  <a:srgbClr val="770000"/>
                </a:solidFill>
                <a:latin typeface="Impact"/>
                <a:ea typeface="Impact"/>
                <a:cs typeface="Impact"/>
                <a:sym typeface="Impact"/>
              </a:rPr>
              <a:t>Age and Growth of Fish</a:t>
            </a:r>
            <a:endParaRPr sz="7000" dirty="0">
              <a:solidFill>
                <a:srgbClr val="770000"/>
              </a:solidFill>
              <a:latin typeface="Impact"/>
              <a:ea typeface="Impact"/>
              <a:cs typeface="Impact"/>
              <a:sym typeface="Impact"/>
            </a:endParaRPr>
          </a:p>
        </p:txBody>
      </p:sp>
      <p:cxnSp>
        <p:nvCxnSpPr>
          <p:cNvPr id="72" name="Google Shape;72;g121c99f4fd6_0_0"/>
          <p:cNvCxnSpPr/>
          <p:nvPr/>
        </p:nvCxnSpPr>
        <p:spPr>
          <a:xfrm rot="10800000" flipH="1">
            <a:off x="1485931" y="8610725"/>
            <a:ext cx="11622024" cy="52800"/>
          </a:xfrm>
          <a:prstGeom prst="straightConnector1">
            <a:avLst/>
          </a:prstGeom>
          <a:noFill/>
          <a:ln w="76200" cap="flat" cmpd="sng">
            <a:solidFill>
              <a:srgbClr val="AB946C"/>
            </a:solidFill>
            <a:prstDash val="solid"/>
            <a:round/>
            <a:headEnd type="none" w="med" len="med"/>
            <a:tailEnd type="none" w="med" len="med"/>
          </a:ln>
        </p:spPr>
      </p:cxnSp>
      <p:cxnSp>
        <p:nvCxnSpPr>
          <p:cNvPr id="73" name="Google Shape;73;g121c99f4fd6_0_0"/>
          <p:cNvCxnSpPr/>
          <p:nvPr/>
        </p:nvCxnSpPr>
        <p:spPr>
          <a:xfrm rot="10800000" flipH="1">
            <a:off x="14356567" y="17713005"/>
            <a:ext cx="11622024" cy="52800"/>
          </a:xfrm>
          <a:prstGeom prst="straightConnector1">
            <a:avLst/>
          </a:prstGeom>
          <a:noFill/>
          <a:ln w="76200" cap="flat" cmpd="sng">
            <a:solidFill>
              <a:srgbClr val="AB946C"/>
            </a:solidFill>
            <a:prstDash val="solid"/>
            <a:round/>
            <a:headEnd type="none" w="med" len="med"/>
            <a:tailEnd type="none" w="med" len="med"/>
          </a:ln>
        </p:spPr>
      </p:cxnSp>
      <p:cxnSp>
        <p:nvCxnSpPr>
          <p:cNvPr id="75" name="Google Shape;75;g121c99f4fd6_0_0"/>
          <p:cNvCxnSpPr/>
          <p:nvPr/>
        </p:nvCxnSpPr>
        <p:spPr>
          <a:xfrm rot="10800000" flipH="1">
            <a:off x="14310324" y="21358764"/>
            <a:ext cx="11622024" cy="52800"/>
          </a:xfrm>
          <a:prstGeom prst="straightConnector1">
            <a:avLst/>
          </a:prstGeom>
          <a:noFill/>
          <a:ln w="76200" cap="flat" cmpd="sng">
            <a:solidFill>
              <a:srgbClr val="AB946C"/>
            </a:solidFill>
            <a:prstDash val="solid"/>
            <a:round/>
            <a:headEnd type="none" w="med" len="med"/>
            <a:tailEnd type="none" w="med" len="med"/>
          </a:ln>
        </p:spPr>
      </p:cxnSp>
      <p:cxnSp>
        <p:nvCxnSpPr>
          <p:cNvPr id="76" name="Google Shape;76;g121c99f4fd6_0_0"/>
          <p:cNvCxnSpPr/>
          <p:nvPr/>
        </p:nvCxnSpPr>
        <p:spPr>
          <a:xfrm rot="10800000" flipH="1">
            <a:off x="29051532" y="35399629"/>
            <a:ext cx="11622024" cy="52800"/>
          </a:xfrm>
          <a:prstGeom prst="straightConnector1">
            <a:avLst/>
          </a:prstGeom>
          <a:noFill/>
          <a:ln w="76200" cap="flat" cmpd="sng">
            <a:solidFill>
              <a:srgbClr val="AB946C"/>
            </a:solidFill>
            <a:prstDash val="solid"/>
            <a:round/>
            <a:headEnd type="none" w="med" len="med"/>
            <a:tailEnd type="none" w="med" len="med"/>
          </a:ln>
        </p:spPr>
      </p:cxnSp>
      <p:cxnSp>
        <p:nvCxnSpPr>
          <p:cNvPr id="77" name="Google Shape;77;g121c99f4fd6_0_0"/>
          <p:cNvCxnSpPr>
            <a:cxnSpLocks/>
          </p:cNvCxnSpPr>
          <p:nvPr/>
        </p:nvCxnSpPr>
        <p:spPr>
          <a:xfrm flipV="1">
            <a:off x="29407104" y="29899070"/>
            <a:ext cx="11622024" cy="52800"/>
          </a:xfrm>
          <a:prstGeom prst="straightConnector1">
            <a:avLst/>
          </a:prstGeom>
          <a:noFill/>
          <a:ln w="76200" cap="flat" cmpd="sng">
            <a:solidFill>
              <a:srgbClr val="AB946C"/>
            </a:solidFill>
            <a:prstDash val="solid"/>
            <a:round/>
            <a:headEnd type="none" w="med" len="med"/>
            <a:tailEnd type="none" w="med" len="med"/>
          </a:ln>
        </p:spPr>
      </p:cxnSp>
      <p:sp>
        <p:nvSpPr>
          <p:cNvPr id="33" name="Google Shape;69;g121c99f4fd6_0_0">
            <a:extLst>
              <a:ext uri="{FF2B5EF4-FFF2-40B4-BE49-F238E27FC236}">
                <a16:creationId xmlns:a16="http://schemas.microsoft.com/office/drawing/2014/main" id="{AAE1CF9E-6869-1347-A705-46C47A45173E}"/>
              </a:ext>
            </a:extLst>
          </p:cNvPr>
          <p:cNvSpPr txBox="1"/>
          <p:nvPr/>
        </p:nvSpPr>
        <p:spPr>
          <a:xfrm>
            <a:off x="28708932" y="17823106"/>
            <a:ext cx="11026200" cy="152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7000" dirty="0">
                <a:solidFill>
                  <a:srgbClr val="770000"/>
                </a:solidFill>
                <a:latin typeface="Impact"/>
                <a:ea typeface="Impact"/>
                <a:cs typeface="Impact"/>
                <a:sym typeface="Impact"/>
              </a:rPr>
              <a:t>Fish Condition Factor</a:t>
            </a:r>
            <a:endParaRPr sz="7000" dirty="0">
              <a:solidFill>
                <a:srgbClr val="770000"/>
              </a:solidFill>
              <a:latin typeface="Impact"/>
              <a:ea typeface="Impact"/>
              <a:cs typeface="Impact"/>
              <a:sym typeface="Impact"/>
            </a:endParaRPr>
          </a:p>
        </p:txBody>
      </p:sp>
      <p:cxnSp>
        <p:nvCxnSpPr>
          <p:cNvPr id="34" name="Google Shape;77;g121c99f4fd6_0_0">
            <a:extLst>
              <a:ext uri="{FF2B5EF4-FFF2-40B4-BE49-F238E27FC236}">
                <a16:creationId xmlns:a16="http://schemas.microsoft.com/office/drawing/2014/main" id="{43B872DF-1B8A-8442-8BDE-9C701CF2B222}"/>
              </a:ext>
            </a:extLst>
          </p:cNvPr>
          <p:cNvCxnSpPr/>
          <p:nvPr/>
        </p:nvCxnSpPr>
        <p:spPr>
          <a:xfrm rot="10800000" flipH="1">
            <a:off x="28695960" y="19243589"/>
            <a:ext cx="11622024" cy="52800"/>
          </a:xfrm>
          <a:prstGeom prst="straightConnector1">
            <a:avLst/>
          </a:prstGeom>
          <a:noFill/>
          <a:ln w="76200" cap="flat" cmpd="sng">
            <a:solidFill>
              <a:srgbClr val="AB946C"/>
            </a:solidFill>
            <a:prstDash val="solid"/>
            <a:round/>
            <a:headEnd type="none" w="med" len="med"/>
            <a:tailEnd type="none" w="med" len="med"/>
          </a:ln>
        </p:spPr>
      </p:cxnSp>
      <p:pic>
        <p:nvPicPr>
          <p:cNvPr id="16" name="Picture 15" descr="A graph of a body weight&#10;&#10;Description automatically generated">
            <a:extLst>
              <a:ext uri="{FF2B5EF4-FFF2-40B4-BE49-F238E27FC236}">
                <a16:creationId xmlns:a16="http://schemas.microsoft.com/office/drawing/2014/main" id="{835EC83B-4DF6-3BFE-8A73-A52C9D2D0067}"/>
              </a:ext>
            </a:extLst>
          </p:cNvPr>
          <p:cNvPicPr>
            <a:picLocks noChangeAspect="1"/>
          </p:cNvPicPr>
          <p:nvPr/>
        </p:nvPicPr>
        <p:blipFill>
          <a:blip r:embed="rId6"/>
          <a:stretch>
            <a:fillRect/>
          </a:stretch>
        </p:blipFill>
        <p:spPr>
          <a:xfrm>
            <a:off x="14800589" y="22031366"/>
            <a:ext cx="11629913" cy="6254743"/>
          </a:xfrm>
          <a:prstGeom prst="rect">
            <a:avLst/>
          </a:prstGeom>
          <a:ln w="57150">
            <a:solidFill>
              <a:schemeClr val="accent4"/>
            </a:solidFill>
          </a:ln>
        </p:spPr>
      </p:pic>
      <p:pic>
        <p:nvPicPr>
          <p:cNvPr id="18" name="Picture 17" descr="A graph of weight loss&#10;&#10;Description automatically generated">
            <a:extLst>
              <a:ext uri="{FF2B5EF4-FFF2-40B4-BE49-F238E27FC236}">
                <a16:creationId xmlns:a16="http://schemas.microsoft.com/office/drawing/2014/main" id="{B33C53D3-16A7-CA78-5F2E-EE38F9F17507}"/>
              </a:ext>
            </a:extLst>
          </p:cNvPr>
          <p:cNvPicPr>
            <a:picLocks noChangeAspect="1"/>
          </p:cNvPicPr>
          <p:nvPr/>
        </p:nvPicPr>
        <p:blipFill>
          <a:blip r:embed="rId7"/>
          <a:stretch>
            <a:fillRect/>
          </a:stretch>
        </p:blipFill>
        <p:spPr>
          <a:xfrm>
            <a:off x="14677176" y="30110049"/>
            <a:ext cx="11622024" cy="6250500"/>
          </a:xfrm>
          <a:prstGeom prst="rect">
            <a:avLst/>
          </a:prstGeom>
          <a:ln w="57150">
            <a:solidFill>
              <a:schemeClr val="accent4"/>
            </a:solidFill>
          </a:ln>
        </p:spPr>
      </p:pic>
      <p:pic>
        <p:nvPicPr>
          <p:cNvPr id="25" name="Picture 24" descr="A table with numbers and letters&#10;&#10;Description automatically generated">
            <a:extLst>
              <a:ext uri="{FF2B5EF4-FFF2-40B4-BE49-F238E27FC236}">
                <a16:creationId xmlns:a16="http://schemas.microsoft.com/office/drawing/2014/main" id="{05896BF3-088D-7158-BFD1-3656A0778BA4}"/>
              </a:ext>
            </a:extLst>
          </p:cNvPr>
          <p:cNvPicPr>
            <a:picLocks noChangeAspect="1"/>
          </p:cNvPicPr>
          <p:nvPr/>
        </p:nvPicPr>
        <p:blipFill>
          <a:blip r:embed="rId8"/>
          <a:stretch>
            <a:fillRect/>
          </a:stretch>
        </p:blipFill>
        <p:spPr>
          <a:xfrm>
            <a:off x="28695960" y="8755610"/>
            <a:ext cx="14096035" cy="8176128"/>
          </a:xfrm>
          <a:prstGeom prst="rect">
            <a:avLst/>
          </a:prstGeom>
        </p:spPr>
      </p:pic>
      <p:sp>
        <p:nvSpPr>
          <p:cNvPr id="2" name="Google Shape;57;g121c99f4fd6_0_0">
            <a:extLst>
              <a:ext uri="{FF2B5EF4-FFF2-40B4-BE49-F238E27FC236}">
                <a16:creationId xmlns:a16="http://schemas.microsoft.com/office/drawing/2014/main" id="{2D9C5C74-BF9F-6F9E-FA9F-27849F435ED1}"/>
              </a:ext>
            </a:extLst>
          </p:cNvPr>
          <p:cNvSpPr txBox="1"/>
          <p:nvPr/>
        </p:nvSpPr>
        <p:spPr>
          <a:xfrm>
            <a:off x="1387948" y="33710688"/>
            <a:ext cx="14374800" cy="108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7000" dirty="0">
                <a:solidFill>
                  <a:srgbClr val="760000"/>
                </a:solidFill>
                <a:latin typeface="Impact"/>
                <a:ea typeface="Impact"/>
                <a:cs typeface="Impact"/>
                <a:sym typeface="Impact"/>
              </a:rPr>
              <a:t>Research Question</a:t>
            </a:r>
            <a:endParaRPr sz="7000" dirty="0">
              <a:solidFill>
                <a:srgbClr val="760000"/>
              </a:solidFill>
              <a:latin typeface="Impact"/>
              <a:ea typeface="Impact"/>
              <a:cs typeface="Impact"/>
              <a:sym typeface="Impact"/>
            </a:endParaRPr>
          </a:p>
        </p:txBody>
      </p:sp>
      <p:cxnSp>
        <p:nvCxnSpPr>
          <p:cNvPr id="3" name="Google Shape;73;g121c99f4fd6_0_0">
            <a:extLst>
              <a:ext uri="{FF2B5EF4-FFF2-40B4-BE49-F238E27FC236}">
                <a16:creationId xmlns:a16="http://schemas.microsoft.com/office/drawing/2014/main" id="{01907030-0FDD-B116-876D-D6C4BB375F99}"/>
              </a:ext>
            </a:extLst>
          </p:cNvPr>
          <p:cNvCxnSpPr/>
          <p:nvPr/>
        </p:nvCxnSpPr>
        <p:spPr>
          <a:xfrm rot="10800000" flipH="1">
            <a:off x="1524794" y="34917696"/>
            <a:ext cx="11622024" cy="52800"/>
          </a:xfrm>
          <a:prstGeom prst="straightConnector1">
            <a:avLst/>
          </a:prstGeom>
          <a:noFill/>
          <a:ln w="76200" cap="flat" cmpd="sng">
            <a:solidFill>
              <a:srgbClr val="AB946C"/>
            </a:solidFill>
            <a:prstDash val="solid"/>
            <a:round/>
            <a:headEnd type="none" w="med" len="med"/>
            <a:tailEnd type="none" w="med" len="med"/>
          </a:ln>
        </p:spPr>
      </p:cxnSp>
      <p:sp>
        <p:nvSpPr>
          <p:cNvPr id="7" name="TextBox 6">
            <a:extLst>
              <a:ext uri="{FF2B5EF4-FFF2-40B4-BE49-F238E27FC236}">
                <a16:creationId xmlns:a16="http://schemas.microsoft.com/office/drawing/2014/main" id="{9235C7D8-A0FF-9312-56AD-5591DC05178D}"/>
              </a:ext>
            </a:extLst>
          </p:cNvPr>
          <p:cNvSpPr txBox="1"/>
          <p:nvPr/>
        </p:nvSpPr>
        <p:spPr>
          <a:xfrm>
            <a:off x="28695960" y="6988648"/>
            <a:ext cx="14010770" cy="156966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4800" b="1" i="0" u="none" strike="noStrike" kern="0" cap="none" spc="0" normalizeH="0" baseline="0" noProof="0" dirty="0">
                <a:ln>
                  <a:noFill/>
                </a:ln>
                <a:solidFill>
                  <a:srgbClr val="000000"/>
                </a:solidFill>
                <a:effectLst/>
                <a:uLnTx/>
                <a:uFillTx/>
                <a:latin typeface="Calibri"/>
                <a:cs typeface="Calibri"/>
                <a:sym typeface="Calibri"/>
              </a:rPr>
              <a:t>Table 1. Statistical comparison of growth </a:t>
            </a:r>
            <a:r>
              <a:rPr lang="en-US" sz="4800" b="1" dirty="0">
                <a:latin typeface="Calibri"/>
                <a:cs typeface="Calibri"/>
                <a:sym typeface="Calibri"/>
              </a:rPr>
              <a:t>coefficients for</a:t>
            </a:r>
            <a:r>
              <a:rPr kumimoji="0" lang="en-US" sz="4800" b="1" i="0" u="none" strike="noStrike" kern="0" cap="none" spc="0" normalizeH="0" baseline="0" noProof="0" dirty="0">
                <a:ln>
                  <a:noFill/>
                </a:ln>
                <a:solidFill>
                  <a:srgbClr val="000000"/>
                </a:solidFill>
                <a:effectLst/>
                <a:uLnTx/>
                <a:uFillTx/>
                <a:latin typeface="Calibri"/>
                <a:cs typeface="Calibri"/>
                <a:sym typeface="Calibri"/>
              </a:rPr>
              <a:t> six fish species</a:t>
            </a:r>
            <a:r>
              <a:rPr lang="en-US" sz="4800" b="1" dirty="0">
                <a:latin typeface="Calibri"/>
                <a:cs typeface="Calibri"/>
                <a:sym typeface="Calibri"/>
              </a:rPr>
              <a:t> between </a:t>
            </a:r>
            <a:r>
              <a:rPr kumimoji="0" lang="en-US" sz="4800" b="1" i="0" u="none" strike="noStrike" kern="0" cap="none" spc="0" normalizeH="0" baseline="0" noProof="0" dirty="0">
                <a:ln>
                  <a:noFill/>
                </a:ln>
                <a:solidFill>
                  <a:srgbClr val="000000"/>
                </a:solidFill>
                <a:effectLst/>
                <a:uLnTx/>
                <a:uFillTx/>
                <a:latin typeface="Calibri"/>
                <a:cs typeface="Calibri"/>
                <a:sym typeface="Calibri"/>
              </a:rPr>
              <a:t>MPAs and AFRs.</a:t>
            </a:r>
          </a:p>
        </p:txBody>
      </p:sp>
      <p:sp>
        <p:nvSpPr>
          <p:cNvPr id="11" name="TextBox 10">
            <a:extLst>
              <a:ext uri="{FF2B5EF4-FFF2-40B4-BE49-F238E27FC236}">
                <a16:creationId xmlns:a16="http://schemas.microsoft.com/office/drawing/2014/main" id="{9DCB591F-DB7E-8B2D-88CD-9188C1A4E3DD}"/>
              </a:ext>
            </a:extLst>
          </p:cNvPr>
          <p:cNvSpPr txBox="1"/>
          <p:nvPr/>
        </p:nvSpPr>
        <p:spPr>
          <a:xfrm>
            <a:off x="13388136" y="36400306"/>
            <a:ext cx="14454818"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4800" b="1" i="0" u="none" strike="noStrike" kern="0" cap="none" spc="0" normalizeH="0" baseline="0" noProof="0" dirty="0">
                <a:ln>
                  <a:noFill/>
                </a:ln>
                <a:solidFill>
                  <a:srgbClr val="000000"/>
                </a:solidFill>
                <a:effectLst/>
                <a:uLnTx/>
                <a:uFillTx/>
                <a:latin typeface="Calibri"/>
                <a:cs typeface="Calibri"/>
                <a:sym typeface="Calibri"/>
              </a:rPr>
              <a:t>Figure 2. Comparison of </a:t>
            </a:r>
            <a:r>
              <a:rPr kumimoji="0" lang="en-US" sz="4800" b="1" i="1" u="none" strike="noStrike" kern="0" cap="none" spc="0" normalizeH="0" baseline="0" noProof="0" dirty="0">
                <a:ln>
                  <a:noFill/>
                </a:ln>
                <a:solidFill>
                  <a:srgbClr val="000000"/>
                </a:solidFill>
                <a:effectLst/>
                <a:uLnTx/>
                <a:uFillTx/>
                <a:latin typeface="Calibri"/>
                <a:cs typeface="Calibri"/>
                <a:sym typeface="Calibri"/>
              </a:rPr>
              <a:t>C. striatus</a:t>
            </a:r>
            <a:r>
              <a:rPr kumimoji="0" lang="en-US" sz="4800" b="1" i="0" u="none" strike="noStrike" kern="0" cap="none" spc="0" normalizeH="0" baseline="0" noProof="0" dirty="0">
                <a:ln>
                  <a:noFill/>
                </a:ln>
                <a:solidFill>
                  <a:srgbClr val="000000"/>
                </a:solidFill>
                <a:effectLst/>
                <a:uLnTx/>
                <a:uFillTx/>
                <a:latin typeface="Calibri"/>
                <a:cs typeface="Calibri"/>
                <a:sym typeface="Calibri"/>
              </a:rPr>
              <a:t>’ body weight to the cube of their standard length</a:t>
            </a:r>
            <a:r>
              <a:rPr lang="en-US" sz="4800" b="1" dirty="0">
                <a:latin typeface="Calibri"/>
                <a:cs typeface="Calibri"/>
                <a:sym typeface="Calibri"/>
              </a:rPr>
              <a:t> between</a:t>
            </a:r>
            <a:r>
              <a:rPr kumimoji="0" lang="en-US" sz="4800" b="1" i="0" u="none" strike="noStrike" kern="0" cap="none" spc="0" normalizeH="0" baseline="0" noProof="0" dirty="0">
                <a:ln>
                  <a:noFill/>
                </a:ln>
                <a:solidFill>
                  <a:srgbClr val="000000"/>
                </a:solidFill>
                <a:effectLst/>
                <a:uLnTx/>
                <a:uFillTx/>
                <a:latin typeface="Calibri"/>
                <a:cs typeface="Calibri"/>
                <a:sym typeface="Calibri"/>
              </a:rPr>
              <a:t> MPA and AFR.</a:t>
            </a: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4800" b="1" i="0" u="none" strike="noStrike" kern="0" cap="none" spc="0" normalizeH="0" baseline="0" noProof="0" dirty="0">
              <a:ln>
                <a:noFill/>
              </a:ln>
              <a:solidFill>
                <a:srgbClr val="000000"/>
              </a:solidFill>
              <a:effectLst/>
              <a:uLnTx/>
              <a:uFillTx/>
              <a:latin typeface="Calibri"/>
              <a:cs typeface="Calibri"/>
              <a:sym typeface="Calibri"/>
            </a:endParaRPr>
          </a:p>
        </p:txBody>
      </p:sp>
      <p:sp>
        <p:nvSpPr>
          <p:cNvPr id="13" name="TextBox 12">
            <a:extLst>
              <a:ext uri="{FF2B5EF4-FFF2-40B4-BE49-F238E27FC236}">
                <a16:creationId xmlns:a16="http://schemas.microsoft.com/office/drawing/2014/main" id="{599B5C58-8F9D-C865-CF86-5D9A26DBC1B7}"/>
              </a:ext>
            </a:extLst>
          </p:cNvPr>
          <p:cNvSpPr txBox="1"/>
          <p:nvPr/>
        </p:nvSpPr>
        <p:spPr>
          <a:xfrm>
            <a:off x="13333705" y="28374513"/>
            <a:ext cx="14700016"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4800" b="1" i="0" u="none" strike="noStrike" kern="0" cap="none" spc="0" normalizeH="0" baseline="0" noProof="0" dirty="0">
                <a:ln>
                  <a:noFill/>
                </a:ln>
                <a:solidFill>
                  <a:srgbClr val="000000"/>
                </a:solidFill>
                <a:effectLst/>
                <a:uLnTx/>
                <a:uFillTx/>
                <a:latin typeface="Calibri"/>
                <a:cs typeface="Calibri"/>
                <a:sym typeface="Calibri"/>
              </a:rPr>
              <a:t>Figure 1. Comparison of </a:t>
            </a:r>
            <a:r>
              <a:rPr kumimoji="0" lang="en-US" sz="4800" b="1" i="1" u="none" strike="noStrike" kern="0" cap="none" spc="0" normalizeH="0" baseline="0" noProof="0" dirty="0">
                <a:ln>
                  <a:noFill/>
                </a:ln>
                <a:solidFill>
                  <a:srgbClr val="000000"/>
                </a:solidFill>
                <a:effectLst/>
                <a:uLnTx/>
                <a:uFillTx/>
                <a:latin typeface="Calibri"/>
                <a:cs typeface="Calibri"/>
                <a:sym typeface="Calibri"/>
              </a:rPr>
              <a:t>A. </a:t>
            </a:r>
            <a:r>
              <a:rPr kumimoji="0" lang="en-US" sz="4800" b="1" i="1" u="none" strike="noStrike" kern="0" cap="none" spc="0" normalizeH="0" baseline="0" noProof="0" dirty="0" err="1">
                <a:ln>
                  <a:noFill/>
                </a:ln>
                <a:solidFill>
                  <a:srgbClr val="000000"/>
                </a:solidFill>
                <a:effectLst/>
                <a:uLnTx/>
                <a:uFillTx/>
                <a:latin typeface="Calibri"/>
                <a:cs typeface="Calibri"/>
                <a:sym typeface="Calibri"/>
              </a:rPr>
              <a:t>nigrofuscus</a:t>
            </a:r>
            <a:r>
              <a:rPr kumimoji="0" lang="en-US" sz="4800" b="1" i="0" u="none" strike="noStrike" kern="0" cap="none" spc="0" normalizeH="0" baseline="0" noProof="0" dirty="0">
                <a:ln>
                  <a:noFill/>
                </a:ln>
                <a:solidFill>
                  <a:srgbClr val="000000"/>
                </a:solidFill>
                <a:effectLst/>
                <a:uLnTx/>
                <a:uFillTx/>
                <a:latin typeface="Calibri"/>
                <a:cs typeface="Calibri"/>
                <a:sym typeface="Calibri"/>
              </a:rPr>
              <a:t>’ body weight to the cube of their standard length</a:t>
            </a:r>
            <a:r>
              <a:rPr lang="en-US" sz="4800" b="1" dirty="0">
                <a:latin typeface="Calibri"/>
                <a:cs typeface="Calibri"/>
                <a:sym typeface="Calibri"/>
              </a:rPr>
              <a:t> between </a:t>
            </a:r>
            <a:r>
              <a:rPr kumimoji="0" lang="en-US" sz="4800" b="1" i="0" u="none" strike="noStrike" kern="0" cap="none" spc="0" normalizeH="0" baseline="0" noProof="0" dirty="0">
                <a:ln>
                  <a:noFill/>
                </a:ln>
                <a:solidFill>
                  <a:srgbClr val="000000"/>
                </a:solidFill>
                <a:effectLst/>
                <a:uLnTx/>
                <a:uFillTx/>
                <a:latin typeface="Calibri"/>
                <a:cs typeface="Calibri"/>
                <a:sym typeface="Calibri"/>
              </a:rPr>
              <a:t>MPA and AFR.</a:t>
            </a:r>
          </a:p>
        </p:txBody>
      </p:sp>
      <p:pic>
        <p:nvPicPr>
          <p:cNvPr id="14" name="Picture 13">
            <a:extLst>
              <a:ext uri="{FF2B5EF4-FFF2-40B4-BE49-F238E27FC236}">
                <a16:creationId xmlns:a16="http://schemas.microsoft.com/office/drawing/2014/main" id="{6BC8EFBF-A6A4-68DB-A810-530BEFF69880}"/>
              </a:ext>
            </a:extLst>
          </p:cNvPr>
          <p:cNvPicPr>
            <a:picLocks noChangeAspect="1"/>
          </p:cNvPicPr>
          <p:nvPr/>
        </p:nvPicPr>
        <p:blipFill>
          <a:blip r:embed="rId9"/>
          <a:stretch>
            <a:fillRect/>
          </a:stretch>
        </p:blipFill>
        <p:spPr>
          <a:xfrm>
            <a:off x="14473143" y="6961106"/>
            <a:ext cx="12421140" cy="9427483"/>
          </a:xfrm>
          <a:prstGeom prst="rect">
            <a:avLst/>
          </a:prstGeom>
        </p:spPr>
      </p:pic>
      <p:graphicFrame>
        <p:nvGraphicFramePr>
          <p:cNvPr id="23" name="Table 22">
            <a:extLst>
              <a:ext uri="{FF2B5EF4-FFF2-40B4-BE49-F238E27FC236}">
                <a16:creationId xmlns:a16="http://schemas.microsoft.com/office/drawing/2014/main" id="{9E7FBE35-3E1C-43B0-ACAA-A9931AA03442}"/>
              </a:ext>
            </a:extLst>
          </p:cNvPr>
          <p:cNvGraphicFramePr>
            <a:graphicFrameLocks noGrp="1"/>
          </p:cNvGraphicFramePr>
          <p:nvPr>
            <p:extLst>
              <p:ext uri="{D42A27DB-BD31-4B8C-83A1-F6EECF244321}">
                <p14:modId xmlns:p14="http://schemas.microsoft.com/office/powerpoint/2010/main" val="3300632802"/>
              </p:ext>
            </p:extLst>
          </p:nvPr>
        </p:nvGraphicFramePr>
        <p:xfrm>
          <a:off x="28915130" y="19638167"/>
          <a:ext cx="13417285" cy="8817453"/>
        </p:xfrm>
        <a:graphic>
          <a:graphicData uri="http://schemas.openxmlformats.org/drawingml/2006/table">
            <a:tbl>
              <a:tblPr/>
              <a:tblGrid>
                <a:gridCol w="4319086">
                  <a:extLst>
                    <a:ext uri="{9D8B030D-6E8A-4147-A177-3AD203B41FA5}">
                      <a16:colId xmlns:a16="http://schemas.microsoft.com/office/drawing/2014/main" val="2818567697"/>
                    </a:ext>
                  </a:extLst>
                </a:gridCol>
                <a:gridCol w="4753553">
                  <a:extLst>
                    <a:ext uri="{9D8B030D-6E8A-4147-A177-3AD203B41FA5}">
                      <a16:colId xmlns:a16="http://schemas.microsoft.com/office/drawing/2014/main" val="1512704411"/>
                    </a:ext>
                  </a:extLst>
                </a:gridCol>
                <a:gridCol w="4344646">
                  <a:extLst>
                    <a:ext uri="{9D8B030D-6E8A-4147-A177-3AD203B41FA5}">
                      <a16:colId xmlns:a16="http://schemas.microsoft.com/office/drawing/2014/main" val="3718057519"/>
                    </a:ext>
                  </a:extLst>
                </a:gridCol>
              </a:tblGrid>
              <a:tr h="1231755">
                <a:tc>
                  <a:txBody>
                    <a:bodyPr/>
                    <a:lstStyle/>
                    <a:p>
                      <a:pPr algn="ctr" fontAlgn="b"/>
                      <a:r>
                        <a:rPr lang="en-US" sz="4800" b="1" i="0" u="none" strike="noStrike" dirty="0">
                          <a:solidFill>
                            <a:srgbClr val="000000"/>
                          </a:solidFill>
                          <a:effectLst/>
                          <a:latin typeface="Calibri" panose="020F0502020204030204" pitchFamily="34" charset="0"/>
                        </a:rPr>
                        <a:t>Fish Species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4800" b="1" i="0" u="none" strike="noStrike" dirty="0">
                          <a:solidFill>
                            <a:srgbClr val="000000"/>
                          </a:solidFill>
                          <a:effectLst/>
                          <a:latin typeface="Calibri" panose="020F0502020204030204" pitchFamily="34" charset="0"/>
                        </a:rPr>
                        <a:t>Median K in MPA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4800" b="1" i="0" u="none" strike="noStrike" dirty="0">
                          <a:solidFill>
                            <a:srgbClr val="000000"/>
                          </a:solidFill>
                          <a:effectLst/>
                          <a:latin typeface="Calibri" panose="020F0502020204030204" pitchFamily="34" charset="0"/>
                        </a:rPr>
                        <a:t>Median K in AFR</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02721027"/>
                  </a:ext>
                </a:extLst>
              </a:tr>
              <a:tr h="1231755">
                <a:tc>
                  <a:txBody>
                    <a:bodyPr/>
                    <a:lstStyle/>
                    <a:p>
                      <a:pPr algn="ctr" fontAlgn="b"/>
                      <a:r>
                        <a:rPr lang="en-US" sz="4800" b="1" i="1" u="none" strike="noStrike" dirty="0">
                          <a:solidFill>
                            <a:srgbClr val="000000"/>
                          </a:solidFill>
                          <a:effectLst/>
                          <a:latin typeface="Calibri" panose="020F0502020204030204" pitchFamily="34" charset="0"/>
                        </a:rPr>
                        <a:t>A.</a:t>
                      </a:r>
                      <a:r>
                        <a:rPr lang="en-US" sz="4800" b="1" i="0" u="none" strike="noStrike" dirty="0">
                          <a:solidFill>
                            <a:srgbClr val="000000"/>
                          </a:solidFill>
                          <a:effectLst/>
                          <a:latin typeface="Calibri" panose="020F0502020204030204" pitchFamily="34" charset="0"/>
                        </a:rPr>
                        <a:t> </a:t>
                      </a:r>
                      <a:r>
                        <a:rPr lang="en-US" sz="4800" b="1" i="1" u="none" strike="noStrike" dirty="0" err="1">
                          <a:solidFill>
                            <a:srgbClr val="000000"/>
                          </a:solidFill>
                          <a:effectLst/>
                          <a:latin typeface="Calibri" panose="020F0502020204030204" pitchFamily="34" charset="0"/>
                        </a:rPr>
                        <a:t>nigrofuscus</a:t>
                      </a:r>
                      <a:endParaRPr lang="en-US" sz="4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6000" b="1" i="0" u="none" strike="noStrike" dirty="0">
                          <a:solidFill>
                            <a:srgbClr val="000000"/>
                          </a:solidFill>
                          <a:effectLst/>
                          <a:latin typeface="Calibri" panose="020F0502020204030204" pitchFamily="34" charset="0"/>
                        </a:rPr>
                        <a:t>5.46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0" b="1" i="0" u="none" strike="noStrike" dirty="0">
                          <a:solidFill>
                            <a:srgbClr val="000000"/>
                          </a:solidFill>
                          <a:effectLst/>
                          <a:latin typeface="Calibri" panose="020F0502020204030204" pitchFamily="34" charset="0"/>
                        </a:rPr>
                        <a:t>5.66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656963"/>
                  </a:ext>
                </a:extLst>
              </a:tr>
              <a:tr h="1231755">
                <a:tc>
                  <a:txBody>
                    <a:bodyPr/>
                    <a:lstStyle/>
                    <a:p>
                      <a:pPr algn="ctr" fontAlgn="b"/>
                      <a:r>
                        <a:rPr lang="en-US" sz="4800" b="1" i="1" u="none" strike="noStrike" dirty="0">
                          <a:solidFill>
                            <a:srgbClr val="000000"/>
                          </a:solidFill>
                          <a:effectLst/>
                          <a:latin typeface="Calibri" panose="020F0502020204030204" pitchFamily="34" charset="0"/>
                        </a:rPr>
                        <a:t>C</a:t>
                      </a:r>
                      <a:r>
                        <a:rPr lang="en-US" sz="4800" b="1" i="0" u="none" strike="noStrike" dirty="0">
                          <a:solidFill>
                            <a:srgbClr val="000000"/>
                          </a:solidFill>
                          <a:effectLst/>
                          <a:latin typeface="Calibri" panose="020F0502020204030204" pitchFamily="34" charset="0"/>
                        </a:rPr>
                        <a:t>. </a:t>
                      </a:r>
                      <a:r>
                        <a:rPr lang="en-US" sz="4800" b="1" i="1" u="none" strike="noStrike" dirty="0" err="1">
                          <a:solidFill>
                            <a:srgbClr val="000000"/>
                          </a:solidFill>
                          <a:effectLst/>
                          <a:latin typeface="Calibri" panose="020F0502020204030204" pitchFamily="34" charset="0"/>
                        </a:rPr>
                        <a:t>binotatus</a:t>
                      </a:r>
                      <a:endParaRPr lang="en-US" sz="4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6000" b="1" i="0" u="none" strike="noStrike" dirty="0">
                          <a:solidFill>
                            <a:srgbClr val="000000"/>
                          </a:solidFill>
                          <a:effectLst/>
                          <a:latin typeface="Calibri" panose="020F0502020204030204" pitchFamily="34" charset="0"/>
                        </a:rPr>
                        <a:t>6.25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0" b="1" i="0" u="none" strike="noStrike" dirty="0">
                          <a:solidFill>
                            <a:srgbClr val="000000"/>
                          </a:solidFill>
                          <a:effectLst/>
                          <a:latin typeface="Calibri" panose="020F0502020204030204" pitchFamily="34" charset="0"/>
                        </a:rPr>
                        <a:t>6.56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671401"/>
                  </a:ext>
                </a:extLst>
              </a:tr>
              <a:tr h="1231755">
                <a:tc>
                  <a:txBody>
                    <a:bodyPr/>
                    <a:lstStyle/>
                    <a:p>
                      <a:pPr algn="ctr" fontAlgn="b"/>
                      <a:r>
                        <a:rPr lang="en-US" sz="4800" b="1" i="1" u="none" strike="noStrike" dirty="0">
                          <a:solidFill>
                            <a:srgbClr val="000000"/>
                          </a:solidFill>
                          <a:effectLst/>
                          <a:latin typeface="Calibri" panose="020F0502020204030204" pitchFamily="34" charset="0"/>
                        </a:rPr>
                        <a:t>C</a:t>
                      </a:r>
                      <a:r>
                        <a:rPr lang="en-US" sz="4800" b="1" i="0" u="none" strike="noStrike" dirty="0">
                          <a:solidFill>
                            <a:srgbClr val="000000"/>
                          </a:solidFill>
                          <a:effectLst/>
                          <a:latin typeface="Calibri" panose="020F0502020204030204" pitchFamily="34" charset="0"/>
                        </a:rPr>
                        <a:t>. </a:t>
                      </a:r>
                      <a:r>
                        <a:rPr lang="en-US" sz="4800" b="1" i="1" u="none" strike="noStrike" dirty="0">
                          <a:solidFill>
                            <a:srgbClr val="000000"/>
                          </a:solidFill>
                          <a:effectLst/>
                          <a:latin typeface="Calibri" panose="020F0502020204030204" pitchFamily="34" charset="0"/>
                        </a:rPr>
                        <a:t>striatus</a:t>
                      </a:r>
                      <a:endParaRPr lang="en-US" sz="4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6000" b="1" i="0" u="none" strike="noStrike" dirty="0">
                          <a:solidFill>
                            <a:srgbClr val="000000"/>
                          </a:solidFill>
                          <a:effectLst/>
                          <a:latin typeface="Calibri" panose="020F0502020204030204" pitchFamily="34" charset="0"/>
                        </a:rPr>
                        <a:t>6.02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0" b="1" i="0" u="none" strike="noStrike" dirty="0">
                          <a:solidFill>
                            <a:srgbClr val="000000"/>
                          </a:solidFill>
                          <a:effectLst/>
                          <a:latin typeface="Calibri" panose="020F0502020204030204" pitchFamily="34" charset="0"/>
                        </a:rPr>
                        <a:t>6.18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323752"/>
                  </a:ext>
                </a:extLst>
              </a:tr>
              <a:tr h="1231755">
                <a:tc>
                  <a:txBody>
                    <a:bodyPr/>
                    <a:lstStyle/>
                    <a:p>
                      <a:pPr algn="ctr" fontAlgn="b"/>
                      <a:r>
                        <a:rPr lang="en-US" sz="4800" b="1" i="1" u="none" strike="noStrike" dirty="0">
                          <a:solidFill>
                            <a:srgbClr val="000000"/>
                          </a:solidFill>
                          <a:effectLst/>
                          <a:latin typeface="Calibri" panose="020F0502020204030204" pitchFamily="34" charset="0"/>
                        </a:rPr>
                        <a:t>P</a:t>
                      </a:r>
                      <a:r>
                        <a:rPr lang="en-US" sz="4800" b="1" i="0" u="none" strike="noStrike" dirty="0">
                          <a:solidFill>
                            <a:srgbClr val="000000"/>
                          </a:solidFill>
                          <a:effectLst/>
                          <a:latin typeface="Calibri" panose="020F0502020204030204" pitchFamily="34" charset="0"/>
                        </a:rPr>
                        <a:t>. </a:t>
                      </a:r>
                      <a:r>
                        <a:rPr lang="en-US" sz="4800" b="1" i="1" u="none" strike="noStrike" dirty="0" err="1">
                          <a:solidFill>
                            <a:srgbClr val="000000"/>
                          </a:solidFill>
                          <a:effectLst/>
                          <a:latin typeface="Calibri" panose="020F0502020204030204" pitchFamily="34" charset="0"/>
                        </a:rPr>
                        <a:t>lacrymatus</a:t>
                      </a:r>
                      <a:endParaRPr lang="en-US" sz="4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6000" b="1" i="0" u="none" strike="noStrike" dirty="0">
                          <a:solidFill>
                            <a:srgbClr val="000000"/>
                          </a:solidFill>
                          <a:effectLst/>
                          <a:latin typeface="Calibri" panose="020F0502020204030204" pitchFamily="34" charset="0"/>
                        </a:rPr>
                        <a:t>7.42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0" b="1" i="0" u="none" strike="noStrike" dirty="0">
                          <a:solidFill>
                            <a:srgbClr val="000000"/>
                          </a:solidFill>
                          <a:effectLst/>
                          <a:latin typeface="Calibri" panose="020F0502020204030204" pitchFamily="34" charset="0"/>
                        </a:rPr>
                        <a:t>7.71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483534"/>
                  </a:ext>
                </a:extLst>
              </a:tr>
              <a:tr h="1736658">
                <a:tc>
                  <a:txBody>
                    <a:bodyPr/>
                    <a:lstStyle/>
                    <a:p>
                      <a:pPr algn="ctr" fontAlgn="b"/>
                      <a:r>
                        <a:rPr lang="en-US" sz="4800" b="1" i="1" u="none" strike="noStrike" dirty="0">
                          <a:solidFill>
                            <a:srgbClr val="000000"/>
                          </a:solidFill>
                          <a:effectLst/>
                          <a:latin typeface="Calibri" panose="020F0502020204030204" pitchFamily="34" charset="0"/>
                        </a:rPr>
                        <a:t>P</a:t>
                      </a:r>
                      <a:r>
                        <a:rPr lang="en-US" sz="4800" b="1" i="0" u="none" strike="noStrike" dirty="0">
                          <a:solidFill>
                            <a:srgbClr val="000000"/>
                          </a:solidFill>
                          <a:effectLst/>
                          <a:latin typeface="Calibri" panose="020F0502020204030204" pitchFamily="34" charset="0"/>
                        </a:rPr>
                        <a:t>. </a:t>
                      </a:r>
                      <a:r>
                        <a:rPr lang="en-US" sz="4800" b="1" i="1" u="none" strike="noStrike" dirty="0" err="1">
                          <a:solidFill>
                            <a:srgbClr val="000000"/>
                          </a:solidFill>
                          <a:effectLst/>
                          <a:latin typeface="Calibri" panose="020F0502020204030204" pitchFamily="34" charset="0"/>
                        </a:rPr>
                        <a:t>multifasciatus</a:t>
                      </a:r>
                      <a:endParaRPr lang="en-US" sz="4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6000" b="1" i="0" u="none" strike="noStrike" dirty="0">
                          <a:solidFill>
                            <a:srgbClr val="000000"/>
                          </a:solidFill>
                          <a:effectLst/>
                          <a:latin typeface="Calibri" panose="020F0502020204030204" pitchFamily="34" charset="0"/>
                        </a:rPr>
                        <a:t>2.70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0" b="1" i="0" u="none" strike="noStrike" dirty="0">
                          <a:solidFill>
                            <a:srgbClr val="000000"/>
                          </a:solidFill>
                          <a:effectLst/>
                          <a:latin typeface="Calibri" panose="020F0502020204030204" pitchFamily="34" charset="0"/>
                        </a:rPr>
                        <a:t>2.58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0643739"/>
                  </a:ext>
                </a:extLst>
              </a:tr>
              <a:tr h="758903">
                <a:tc>
                  <a:txBody>
                    <a:bodyPr/>
                    <a:lstStyle/>
                    <a:p>
                      <a:pPr algn="ctr" fontAlgn="b"/>
                      <a:r>
                        <a:rPr lang="en-US" sz="4800" b="1" i="1" u="none" strike="noStrike" dirty="0">
                          <a:solidFill>
                            <a:srgbClr val="000000"/>
                          </a:solidFill>
                          <a:effectLst/>
                          <a:latin typeface="Calibri" panose="020F0502020204030204" pitchFamily="34" charset="0"/>
                        </a:rPr>
                        <a:t>Z.</a:t>
                      </a:r>
                      <a:r>
                        <a:rPr lang="en-US" sz="4800" b="1" i="0" u="none" strike="noStrike" dirty="0">
                          <a:solidFill>
                            <a:srgbClr val="000000"/>
                          </a:solidFill>
                          <a:effectLst/>
                          <a:latin typeface="Calibri" panose="020F0502020204030204" pitchFamily="34" charset="0"/>
                        </a:rPr>
                        <a:t> </a:t>
                      </a:r>
                      <a:r>
                        <a:rPr lang="en-US" sz="4800" b="1" i="1" u="none" strike="noStrike" dirty="0">
                          <a:solidFill>
                            <a:srgbClr val="000000"/>
                          </a:solidFill>
                          <a:effectLst/>
                          <a:latin typeface="Calibri" panose="020F0502020204030204" pitchFamily="34" charset="0"/>
                        </a:rPr>
                        <a:t>scopas</a:t>
                      </a:r>
                      <a:endParaRPr lang="en-US" sz="4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6000" b="1" i="0" u="none" strike="noStrike" dirty="0">
                          <a:solidFill>
                            <a:srgbClr val="000000"/>
                          </a:solidFill>
                          <a:effectLst/>
                          <a:latin typeface="Calibri" panose="020F0502020204030204" pitchFamily="34" charset="0"/>
                        </a:rPr>
                        <a:t>5.51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0" b="1" i="0" u="none" strike="noStrike" dirty="0">
                          <a:solidFill>
                            <a:srgbClr val="000000"/>
                          </a:solidFill>
                          <a:effectLst/>
                          <a:latin typeface="Calibri" panose="020F0502020204030204" pitchFamily="34" charset="0"/>
                        </a:rPr>
                        <a:t>5.56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572385"/>
                  </a:ext>
                </a:extLst>
              </a:tr>
            </a:tbl>
          </a:graphicData>
        </a:graphic>
      </p:graphicFrame>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B0DD51D54DB749A9A6468837D06DA8" ma:contentTypeVersion="11" ma:contentTypeDescription="Create a new document." ma:contentTypeScope="" ma:versionID="50544f73b0cc2be6fda6f1e55e6640a4">
  <xsd:schema xmlns:xsd="http://www.w3.org/2001/XMLSchema" xmlns:xs="http://www.w3.org/2001/XMLSchema" xmlns:p="http://schemas.microsoft.com/office/2006/metadata/properties" xmlns:ns3="027c830e-6d88-4488-a5e0-8c6412141924" targetNamespace="http://schemas.microsoft.com/office/2006/metadata/properties" ma:root="true" ma:fieldsID="77ce778ad0895e8f5d972accfa325aae" ns3:_="">
    <xsd:import namespace="027c830e-6d88-4488-a5e0-8c641214192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7c830e-6d88-4488-a5e0-8c64121419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7BB004-6569-4A50-8316-8837AA15C3B2}">
  <ds:schemaRefs>
    <ds:schemaRef ds:uri="http://schemas.microsoft.com/sharepoint/v3/contenttype/forms"/>
  </ds:schemaRefs>
</ds:datastoreItem>
</file>

<file path=customXml/itemProps2.xml><?xml version="1.0" encoding="utf-8"?>
<ds:datastoreItem xmlns:ds="http://schemas.openxmlformats.org/officeDocument/2006/customXml" ds:itemID="{E3A5039F-B435-4008-B5D1-B1D835C30D82}">
  <ds:schemaRefs>
    <ds:schemaRef ds:uri="027c830e-6d88-4488-a5e0-8c6412141924"/>
    <ds:schemaRef ds:uri="http://purl.org/dc/terms/"/>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BD2F4333-D13A-4769-B68E-07183F5093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7c830e-6d88-4488-a5e0-8c64121419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2798</TotalTime>
  <Words>437</Words>
  <Application>Microsoft Macintosh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Impact</vt:lpstr>
      <vt:lpstr>Verdana</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Nathaniel Isabella</cp:lastModifiedBy>
  <cp:revision>9</cp:revision>
  <dcterms:created xsi:type="dcterms:W3CDTF">2007-04-04T14:17:42Z</dcterms:created>
  <dcterms:modified xsi:type="dcterms:W3CDTF">2024-04-15T03:10:18Z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0x010100ACB0DD51D54DB749A9A6468837D06DA8</vt:lpwstr>
  </property>
</Properties>
</file>