
<file path=[Content_Types].xml><?xml version="1.0" encoding="utf-8"?>
<Types xmlns="http://schemas.openxmlformats.org/package/2006/content-types">
  <Default ContentType="image/jpeg" Extension="jpg"/>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59" r:id="rId4"/>
  </p:sldMasterIdLst>
  <p:notesMasterIdLst>
    <p:notesMasterId r:id="rId5"/>
  </p:notesMasterIdLst>
  <p:sldIdLst>
    <p:sldId id="256" r:id="rId6"/>
  </p:sldIdLst>
  <p:sldSz cy="38404800" cx="43891200"/>
  <p:notesSz cx="6858000" cy="92964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2096">
          <p15:clr>
            <a:srgbClr val="A4A3A4"/>
          </p15:clr>
        </p15:guide>
        <p15:guide id="2" pos="13824">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2096" orient="horz"/>
        <p:guide pos="13824"/>
      </p:guideLst>
    </p:cSldViewPr>
  </p:slideViewPr>
</p:viewPr>
</file>

<file path=ppt/_rels/presentation.xml.rels><?xml version="1.0" encoding="UTF-8" standalone="yes"?><Relationships xmlns="http://schemas.openxmlformats.org/package/2006/relationships"><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5" Type="http://schemas.openxmlformats.org/officeDocument/2006/relationships/notesMaster" Target="notesMasters/notesMaster1.xml"/><Relationship Id="rId6"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txBox="1"/>
          <p:nvPr>
            <p:ph idx="2" type="hdr"/>
          </p:nvPr>
        </p:nvSpPr>
        <p:spPr>
          <a:xfrm>
            <a:off x="0" y="0"/>
            <a:ext cx="2971800" cy="465138"/>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Arial"/>
                <a:ea typeface="Arial"/>
                <a:cs typeface="Arial"/>
                <a:sym typeface="Arial"/>
              </a:defRPr>
            </a:lvl1pPr>
            <a:lvl2pPr lvl="1" marR="0" rtl="0" algn="l">
              <a:spcBef>
                <a:spcPts val="0"/>
              </a:spcBef>
              <a:spcAft>
                <a:spcPts val="0"/>
              </a:spcAft>
              <a:buSzPts val="1400"/>
              <a:buNone/>
              <a:defRPr b="1" i="0" sz="10516" u="none" cap="none" strike="noStrike">
                <a:solidFill>
                  <a:schemeClr val="dk1"/>
                </a:solidFill>
                <a:latin typeface="Arial"/>
                <a:ea typeface="Arial"/>
                <a:cs typeface="Arial"/>
                <a:sym typeface="Arial"/>
              </a:defRPr>
            </a:lvl2pPr>
            <a:lvl3pPr lvl="2" marR="0" rtl="0" algn="l">
              <a:spcBef>
                <a:spcPts val="0"/>
              </a:spcBef>
              <a:spcAft>
                <a:spcPts val="0"/>
              </a:spcAft>
              <a:buSzPts val="1400"/>
              <a:buNone/>
              <a:defRPr b="1" i="0" sz="10516" u="none" cap="none" strike="noStrike">
                <a:solidFill>
                  <a:schemeClr val="dk1"/>
                </a:solidFill>
                <a:latin typeface="Arial"/>
                <a:ea typeface="Arial"/>
                <a:cs typeface="Arial"/>
                <a:sym typeface="Arial"/>
              </a:defRPr>
            </a:lvl3pPr>
            <a:lvl4pPr lvl="3" marR="0" rtl="0" algn="l">
              <a:spcBef>
                <a:spcPts val="0"/>
              </a:spcBef>
              <a:spcAft>
                <a:spcPts val="0"/>
              </a:spcAft>
              <a:buSzPts val="1400"/>
              <a:buNone/>
              <a:defRPr b="1" i="0" sz="10516" u="none" cap="none" strike="noStrike">
                <a:solidFill>
                  <a:schemeClr val="dk1"/>
                </a:solidFill>
                <a:latin typeface="Arial"/>
                <a:ea typeface="Arial"/>
                <a:cs typeface="Arial"/>
                <a:sym typeface="Arial"/>
              </a:defRPr>
            </a:lvl4pPr>
            <a:lvl5pPr lvl="4" marR="0" rtl="0" algn="l">
              <a:spcBef>
                <a:spcPts val="0"/>
              </a:spcBef>
              <a:spcAft>
                <a:spcPts val="0"/>
              </a:spcAft>
              <a:buSzPts val="1400"/>
              <a:buNone/>
              <a:defRPr b="1" i="0" sz="10516" u="none" cap="none" strike="noStrike">
                <a:solidFill>
                  <a:schemeClr val="dk1"/>
                </a:solidFill>
                <a:latin typeface="Arial"/>
                <a:ea typeface="Arial"/>
                <a:cs typeface="Arial"/>
                <a:sym typeface="Arial"/>
              </a:defRPr>
            </a:lvl5pPr>
            <a:lvl6pPr lvl="5" marR="0" rtl="0" algn="l">
              <a:spcBef>
                <a:spcPts val="0"/>
              </a:spcBef>
              <a:spcAft>
                <a:spcPts val="0"/>
              </a:spcAft>
              <a:buSzPts val="1400"/>
              <a:buNone/>
              <a:defRPr b="1" i="0" sz="10516" u="none" cap="none" strike="noStrike">
                <a:solidFill>
                  <a:schemeClr val="dk1"/>
                </a:solidFill>
                <a:latin typeface="Arial"/>
                <a:ea typeface="Arial"/>
                <a:cs typeface="Arial"/>
                <a:sym typeface="Arial"/>
              </a:defRPr>
            </a:lvl6pPr>
            <a:lvl7pPr lvl="6" marR="0" rtl="0" algn="l">
              <a:spcBef>
                <a:spcPts val="0"/>
              </a:spcBef>
              <a:spcAft>
                <a:spcPts val="0"/>
              </a:spcAft>
              <a:buSzPts val="1400"/>
              <a:buNone/>
              <a:defRPr b="1" i="0" sz="10516" u="none" cap="none" strike="noStrike">
                <a:solidFill>
                  <a:schemeClr val="dk1"/>
                </a:solidFill>
                <a:latin typeface="Arial"/>
                <a:ea typeface="Arial"/>
                <a:cs typeface="Arial"/>
                <a:sym typeface="Arial"/>
              </a:defRPr>
            </a:lvl7pPr>
            <a:lvl8pPr lvl="7" marR="0" rtl="0" algn="l">
              <a:spcBef>
                <a:spcPts val="0"/>
              </a:spcBef>
              <a:spcAft>
                <a:spcPts val="0"/>
              </a:spcAft>
              <a:buSzPts val="1400"/>
              <a:buNone/>
              <a:defRPr b="1" i="0" sz="10516" u="none" cap="none" strike="noStrike">
                <a:solidFill>
                  <a:schemeClr val="dk1"/>
                </a:solidFill>
                <a:latin typeface="Arial"/>
                <a:ea typeface="Arial"/>
                <a:cs typeface="Arial"/>
                <a:sym typeface="Arial"/>
              </a:defRPr>
            </a:lvl8pPr>
            <a:lvl9pPr lvl="8" marR="0" rtl="0" algn="l">
              <a:spcBef>
                <a:spcPts val="0"/>
              </a:spcBef>
              <a:spcAft>
                <a:spcPts val="0"/>
              </a:spcAft>
              <a:buSzPts val="1400"/>
              <a:buNone/>
              <a:defRPr b="1" i="0" sz="10516" u="none" cap="none" strike="noStrike">
                <a:solidFill>
                  <a:schemeClr val="dk1"/>
                </a:solidFill>
                <a:latin typeface="Arial"/>
                <a:ea typeface="Arial"/>
                <a:cs typeface="Arial"/>
                <a:sym typeface="Arial"/>
              </a:defRPr>
            </a:lvl9pPr>
          </a:lstStyle>
          <a:p/>
        </p:txBody>
      </p:sp>
      <p:sp>
        <p:nvSpPr>
          <p:cNvPr id="4" name="Google Shape;4;n"/>
          <p:cNvSpPr txBox="1"/>
          <p:nvPr>
            <p:ph idx="10" type="dt"/>
          </p:nvPr>
        </p:nvSpPr>
        <p:spPr>
          <a:xfrm>
            <a:off x="3884614" y="0"/>
            <a:ext cx="2971800" cy="465138"/>
          </a:xfrm>
          <a:prstGeom prst="rect">
            <a:avLst/>
          </a:prstGeom>
          <a:noFill/>
          <a:ln>
            <a:noFill/>
          </a:ln>
        </p:spPr>
        <p:txBody>
          <a:bodyPr anchorCtr="0" anchor="t" bIns="45700" lIns="91425" spcFirstLastPara="1" rIns="91425" wrap="square" tIns="45700">
            <a:noAutofit/>
          </a:bodyPr>
          <a:lstStyle>
            <a:lvl1pPr lvl="0" marR="0" rtl="0" algn="r">
              <a:spcBef>
                <a:spcPts val="0"/>
              </a:spcBef>
              <a:spcAft>
                <a:spcPts val="0"/>
              </a:spcAft>
              <a:buSzPts val="1400"/>
              <a:buNone/>
              <a:defRPr b="0" i="0" sz="1200" u="none" cap="none" strike="noStrike">
                <a:solidFill>
                  <a:schemeClr val="dk1"/>
                </a:solidFill>
                <a:latin typeface="Arial"/>
                <a:ea typeface="Arial"/>
                <a:cs typeface="Arial"/>
                <a:sym typeface="Arial"/>
              </a:defRPr>
            </a:lvl1pPr>
            <a:lvl2pPr lvl="1" marR="0" rtl="0" algn="l">
              <a:spcBef>
                <a:spcPts val="0"/>
              </a:spcBef>
              <a:spcAft>
                <a:spcPts val="0"/>
              </a:spcAft>
              <a:buSzPts val="1400"/>
              <a:buNone/>
              <a:defRPr b="1" i="0" sz="10516" u="none" cap="none" strike="noStrike">
                <a:solidFill>
                  <a:schemeClr val="dk1"/>
                </a:solidFill>
                <a:latin typeface="Arial"/>
                <a:ea typeface="Arial"/>
                <a:cs typeface="Arial"/>
                <a:sym typeface="Arial"/>
              </a:defRPr>
            </a:lvl2pPr>
            <a:lvl3pPr lvl="2" marR="0" rtl="0" algn="l">
              <a:spcBef>
                <a:spcPts val="0"/>
              </a:spcBef>
              <a:spcAft>
                <a:spcPts val="0"/>
              </a:spcAft>
              <a:buSzPts val="1400"/>
              <a:buNone/>
              <a:defRPr b="1" i="0" sz="10516" u="none" cap="none" strike="noStrike">
                <a:solidFill>
                  <a:schemeClr val="dk1"/>
                </a:solidFill>
                <a:latin typeface="Arial"/>
                <a:ea typeface="Arial"/>
                <a:cs typeface="Arial"/>
                <a:sym typeface="Arial"/>
              </a:defRPr>
            </a:lvl3pPr>
            <a:lvl4pPr lvl="3" marR="0" rtl="0" algn="l">
              <a:spcBef>
                <a:spcPts val="0"/>
              </a:spcBef>
              <a:spcAft>
                <a:spcPts val="0"/>
              </a:spcAft>
              <a:buSzPts val="1400"/>
              <a:buNone/>
              <a:defRPr b="1" i="0" sz="10516" u="none" cap="none" strike="noStrike">
                <a:solidFill>
                  <a:schemeClr val="dk1"/>
                </a:solidFill>
                <a:latin typeface="Arial"/>
                <a:ea typeface="Arial"/>
                <a:cs typeface="Arial"/>
                <a:sym typeface="Arial"/>
              </a:defRPr>
            </a:lvl4pPr>
            <a:lvl5pPr lvl="4" marR="0" rtl="0" algn="l">
              <a:spcBef>
                <a:spcPts val="0"/>
              </a:spcBef>
              <a:spcAft>
                <a:spcPts val="0"/>
              </a:spcAft>
              <a:buSzPts val="1400"/>
              <a:buNone/>
              <a:defRPr b="1" i="0" sz="10516" u="none" cap="none" strike="noStrike">
                <a:solidFill>
                  <a:schemeClr val="dk1"/>
                </a:solidFill>
                <a:latin typeface="Arial"/>
                <a:ea typeface="Arial"/>
                <a:cs typeface="Arial"/>
                <a:sym typeface="Arial"/>
              </a:defRPr>
            </a:lvl5pPr>
            <a:lvl6pPr lvl="5" marR="0" rtl="0" algn="l">
              <a:spcBef>
                <a:spcPts val="0"/>
              </a:spcBef>
              <a:spcAft>
                <a:spcPts val="0"/>
              </a:spcAft>
              <a:buSzPts val="1400"/>
              <a:buNone/>
              <a:defRPr b="1" i="0" sz="10516" u="none" cap="none" strike="noStrike">
                <a:solidFill>
                  <a:schemeClr val="dk1"/>
                </a:solidFill>
                <a:latin typeface="Arial"/>
                <a:ea typeface="Arial"/>
                <a:cs typeface="Arial"/>
                <a:sym typeface="Arial"/>
              </a:defRPr>
            </a:lvl6pPr>
            <a:lvl7pPr lvl="6" marR="0" rtl="0" algn="l">
              <a:spcBef>
                <a:spcPts val="0"/>
              </a:spcBef>
              <a:spcAft>
                <a:spcPts val="0"/>
              </a:spcAft>
              <a:buSzPts val="1400"/>
              <a:buNone/>
              <a:defRPr b="1" i="0" sz="10516" u="none" cap="none" strike="noStrike">
                <a:solidFill>
                  <a:schemeClr val="dk1"/>
                </a:solidFill>
                <a:latin typeface="Arial"/>
                <a:ea typeface="Arial"/>
                <a:cs typeface="Arial"/>
                <a:sym typeface="Arial"/>
              </a:defRPr>
            </a:lvl7pPr>
            <a:lvl8pPr lvl="7" marR="0" rtl="0" algn="l">
              <a:spcBef>
                <a:spcPts val="0"/>
              </a:spcBef>
              <a:spcAft>
                <a:spcPts val="0"/>
              </a:spcAft>
              <a:buSzPts val="1400"/>
              <a:buNone/>
              <a:defRPr b="1" i="0" sz="10516" u="none" cap="none" strike="noStrike">
                <a:solidFill>
                  <a:schemeClr val="dk1"/>
                </a:solidFill>
                <a:latin typeface="Arial"/>
                <a:ea typeface="Arial"/>
                <a:cs typeface="Arial"/>
                <a:sym typeface="Arial"/>
              </a:defRPr>
            </a:lvl8pPr>
            <a:lvl9pPr lvl="8" marR="0" rtl="0" algn="l">
              <a:spcBef>
                <a:spcPts val="0"/>
              </a:spcBef>
              <a:spcAft>
                <a:spcPts val="0"/>
              </a:spcAft>
              <a:buSzPts val="1400"/>
              <a:buNone/>
              <a:defRPr b="1" i="0" sz="10516" u="none" cap="none" strike="noStrike">
                <a:solidFill>
                  <a:schemeClr val="dk1"/>
                </a:solidFill>
                <a:latin typeface="Arial"/>
                <a:ea typeface="Arial"/>
                <a:cs typeface="Arial"/>
                <a:sym typeface="Arial"/>
              </a:defRPr>
            </a:lvl9pPr>
          </a:lstStyle>
          <a:p/>
        </p:txBody>
      </p:sp>
      <p:sp>
        <p:nvSpPr>
          <p:cNvPr id="5" name="Google Shape;5;n"/>
          <p:cNvSpPr/>
          <p:nvPr>
            <p:ph idx="3" type="sldImg"/>
          </p:nvPr>
        </p:nvSpPr>
        <p:spPr>
          <a:xfrm>
            <a:off x="1438275" y="696913"/>
            <a:ext cx="3981450" cy="348615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lim="800000"/>
            <a:headEnd len="sm" w="sm" type="none"/>
            <a:tailEnd len="sm" w="sm" type="none"/>
          </a:ln>
        </p:spPr>
      </p:sp>
      <p:sp>
        <p:nvSpPr>
          <p:cNvPr id="6" name="Google Shape;6;n"/>
          <p:cNvSpPr txBox="1"/>
          <p:nvPr>
            <p:ph idx="1" type="body"/>
          </p:nvPr>
        </p:nvSpPr>
        <p:spPr>
          <a:xfrm>
            <a:off x="685800" y="4414838"/>
            <a:ext cx="5486400" cy="4184650"/>
          </a:xfrm>
          <a:prstGeom prst="rect">
            <a:avLst/>
          </a:prstGeom>
          <a:noFill/>
          <a:ln>
            <a:noFill/>
          </a:ln>
        </p:spPr>
        <p:txBody>
          <a:bodyPr anchorCtr="0" anchor="t" bIns="45700" lIns="91425" spcFirstLastPara="1" rIns="91425" wrap="square" tIns="45700">
            <a:noAutofit/>
          </a:bodyPr>
          <a:lstStyle>
            <a:lvl1pPr indent="-228600" lvl="0" marL="457200" marR="0" rtl="0" algn="l">
              <a:spcBef>
                <a:spcPts val="728"/>
              </a:spcBef>
              <a:spcAft>
                <a:spcPts val="0"/>
              </a:spcAft>
              <a:buSzPts val="1400"/>
              <a:buNone/>
              <a:defRPr b="0" i="0" sz="2427" u="none" cap="none" strike="noStrike">
                <a:solidFill>
                  <a:schemeClr val="dk1"/>
                </a:solidFill>
                <a:latin typeface="Arial"/>
                <a:ea typeface="Arial"/>
                <a:cs typeface="Arial"/>
                <a:sym typeface="Arial"/>
              </a:defRPr>
            </a:lvl1pPr>
            <a:lvl2pPr indent="-228600" lvl="1" marL="914400" marR="0" rtl="0" algn="l">
              <a:spcBef>
                <a:spcPts val="728"/>
              </a:spcBef>
              <a:spcAft>
                <a:spcPts val="0"/>
              </a:spcAft>
              <a:buSzPts val="1400"/>
              <a:buNone/>
              <a:defRPr b="0" i="0" sz="2427" u="none" cap="none" strike="noStrike">
                <a:solidFill>
                  <a:schemeClr val="dk1"/>
                </a:solidFill>
                <a:latin typeface="Arial"/>
                <a:ea typeface="Arial"/>
                <a:cs typeface="Arial"/>
                <a:sym typeface="Arial"/>
              </a:defRPr>
            </a:lvl2pPr>
            <a:lvl3pPr indent="-228600" lvl="2" marL="1371600" marR="0" rtl="0" algn="l">
              <a:spcBef>
                <a:spcPts val="728"/>
              </a:spcBef>
              <a:spcAft>
                <a:spcPts val="0"/>
              </a:spcAft>
              <a:buSzPts val="1400"/>
              <a:buNone/>
              <a:defRPr b="0" i="0" sz="2427" u="none" cap="none" strike="noStrike">
                <a:solidFill>
                  <a:schemeClr val="dk1"/>
                </a:solidFill>
                <a:latin typeface="Arial"/>
                <a:ea typeface="Arial"/>
                <a:cs typeface="Arial"/>
                <a:sym typeface="Arial"/>
              </a:defRPr>
            </a:lvl3pPr>
            <a:lvl4pPr indent="-228600" lvl="3" marL="1828800" marR="0" rtl="0" algn="l">
              <a:spcBef>
                <a:spcPts val="728"/>
              </a:spcBef>
              <a:spcAft>
                <a:spcPts val="0"/>
              </a:spcAft>
              <a:buSzPts val="1400"/>
              <a:buNone/>
              <a:defRPr b="0" i="0" sz="2427" u="none" cap="none" strike="noStrike">
                <a:solidFill>
                  <a:schemeClr val="dk1"/>
                </a:solidFill>
                <a:latin typeface="Arial"/>
                <a:ea typeface="Arial"/>
                <a:cs typeface="Arial"/>
                <a:sym typeface="Arial"/>
              </a:defRPr>
            </a:lvl4pPr>
            <a:lvl5pPr indent="-228600" lvl="4" marL="2286000" marR="0" rtl="0" algn="l">
              <a:spcBef>
                <a:spcPts val="728"/>
              </a:spcBef>
              <a:spcAft>
                <a:spcPts val="0"/>
              </a:spcAft>
              <a:buSzPts val="1400"/>
              <a:buNone/>
              <a:defRPr b="0" i="0" sz="2427" u="none" cap="none" strike="noStrike">
                <a:solidFill>
                  <a:schemeClr val="dk1"/>
                </a:solidFill>
                <a:latin typeface="Arial"/>
                <a:ea typeface="Arial"/>
                <a:cs typeface="Arial"/>
                <a:sym typeface="Arial"/>
              </a:defRPr>
            </a:lvl5pPr>
            <a:lvl6pPr indent="-228600" lvl="5" marL="2743200" marR="0" rtl="0" algn="l">
              <a:spcBef>
                <a:spcPts val="0"/>
              </a:spcBef>
              <a:spcAft>
                <a:spcPts val="0"/>
              </a:spcAft>
              <a:buSzPts val="1400"/>
              <a:buNone/>
              <a:defRPr b="0" i="0" sz="2427" u="none" cap="none" strike="noStrike">
                <a:solidFill>
                  <a:schemeClr val="dk1"/>
                </a:solidFill>
                <a:latin typeface="Calibri"/>
                <a:ea typeface="Calibri"/>
                <a:cs typeface="Calibri"/>
                <a:sym typeface="Calibri"/>
              </a:defRPr>
            </a:lvl6pPr>
            <a:lvl7pPr indent="-228600" lvl="6" marL="3200400" marR="0" rtl="0" algn="l">
              <a:spcBef>
                <a:spcPts val="0"/>
              </a:spcBef>
              <a:spcAft>
                <a:spcPts val="0"/>
              </a:spcAft>
              <a:buSzPts val="1400"/>
              <a:buNone/>
              <a:defRPr b="0" i="0" sz="2427" u="none" cap="none" strike="noStrike">
                <a:solidFill>
                  <a:schemeClr val="dk1"/>
                </a:solidFill>
                <a:latin typeface="Calibri"/>
                <a:ea typeface="Calibri"/>
                <a:cs typeface="Calibri"/>
                <a:sym typeface="Calibri"/>
              </a:defRPr>
            </a:lvl7pPr>
            <a:lvl8pPr indent="-228600" lvl="7" marL="3657600" marR="0" rtl="0" algn="l">
              <a:spcBef>
                <a:spcPts val="0"/>
              </a:spcBef>
              <a:spcAft>
                <a:spcPts val="0"/>
              </a:spcAft>
              <a:buSzPts val="1400"/>
              <a:buNone/>
              <a:defRPr b="0" i="0" sz="2427" u="none" cap="none" strike="noStrike">
                <a:solidFill>
                  <a:schemeClr val="dk1"/>
                </a:solidFill>
                <a:latin typeface="Calibri"/>
                <a:ea typeface="Calibri"/>
                <a:cs typeface="Calibri"/>
                <a:sym typeface="Calibri"/>
              </a:defRPr>
            </a:lvl8pPr>
            <a:lvl9pPr indent="-228600" lvl="8" marL="4114800" marR="0" rtl="0" algn="l">
              <a:spcBef>
                <a:spcPts val="0"/>
              </a:spcBef>
              <a:spcAft>
                <a:spcPts val="0"/>
              </a:spcAft>
              <a:buSzPts val="1400"/>
              <a:buNone/>
              <a:defRPr b="0" i="0" sz="2427" u="none" cap="none" strike="noStrike">
                <a:solidFill>
                  <a:schemeClr val="dk1"/>
                </a:solidFill>
                <a:latin typeface="Calibri"/>
                <a:ea typeface="Calibri"/>
                <a:cs typeface="Calibri"/>
                <a:sym typeface="Calibri"/>
              </a:defRPr>
            </a:lvl9pPr>
          </a:lstStyle>
          <a:p/>
        </p:txBody>
      </p:sp>
      <p:sp>
        <p:nvSpPr>
          <p:cNvPr id="7" name="Google Shape;7;n"/>
          <p:cNvSpPr txBox="1"/>
          <p:nvPr>
            <p:ph idx="11" type="ftr"/>
          </p:nvPr>
        </p:nvSpPr>
        <p:spPr>
          <a:xfrm>
            <a:off x="0" y="8829675"/>
            <a:ext cx="2971800" cy="465138"/>
          </a:xfrm>
          <a:prstGeom prst="rect">
            <a:avLst/>
          </a:prstGeom>
          <a:noFill/>
          <a:ln>
            <a:noFill/>
          </a:ln>
        </p:spPr>
        <p:txBody>
          <a:bodyPr anchorCtr="0" anchor="b"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Arial"/>
                <a:ea typeface="Arial"/>
                <a:cs typeface="Arial"/>
                <a:sym typeface="Arial"/>
              </a:defRPr>
            </a:lvl1pPr>
            <a:lvl2pPr lvl="1" marR="0" rtl="0" algn="l">
              <a:spcBef>
                <a:spcPts val="0"/>
              </a:spcBef>
              <a:spcAft>
                <a:spcPts val="0"/>
              </a:spcAft>
              <a:buSzPts val="1400"/>
              <a:buNone/>
              <a:defRPr b="1" i="0" sz="10516" u="none" cap="none" strike="noStrike">
                <a:solidFill>
                  <a:schemeClr val="dk1"/>
                </a:solidFill>
                <a:latin typeface="Arial"/>
                <a:ea typeface="Arial"/>
                <a:cs typeface="Arial"/>
                <a:sym typeface="Arial"/>
              </a:defRPr>
            </a:lvl2pPr>
            <a:lvl3pPr lvl="2" marR="0" rtl="0" algn="l">
              <a:spcBef>
                <a:spcPts val="0"/>
              </a:spcBef>
              <a:spcAft>
                <a:spcPts val="0"/>
              </a:spcAft>
              <a:buSzPts val="1400"/>
              <a:buNone/>
              <a:defRPr b="1" i="0" sz="10516" u="none" cap="none" strike="noStrike">
                <a:solidFill>
                  <a:schemeClr val="dk1"/>
                </a:solidFill>
                <a:latin typeface="Arial"/>
                <a:ea typeface="Arial"/>
                <a:cs typeface="Arial"/>
                <a:sym typeface="Arial"/>
              </a:defRPr>
            </a:lvl3pPr>
            <a:lvl4pPr lvl="3" marR="0" rtl="0" algn="l">
              <a:spcBef>
                <a:spcPts val="0"/>
              </a:spcBef>
              <a:spcAft>
                <a:spcPts val="0"/>
              </a:spcAft>
              <a:buSzPts val="1400"/>
              <a:buNone/>
              <a:defRPr b="1" i="0" sz="10516" u="none" cap="none" strike="noStrike">
                <a:solidFill>
                  <a:schemeClr val="dk1"/>
                </a:solidFill>
                <a:latin typeface="Arial"/>
                <a:ea typeface="Arial"/>
                <a:cs typeface="Arial"/>
                <a:sym typeface="Arial"/>
              </a:defRPr>
            </a:lvl4pPr>
            <a:lvl5pPr lvl="4" marR="0" rtl="0" algn="l">
              <a:spcBef>
                <a:spcPts val="0"/>
              </a:spcBef>
              <a:spcAft>
                <a:spcPts val="0"/>
              </a:spcAft>
              <a:buSzPts val="1400"/>
              <a:buNone/>
              <a:defRPr b="1" i="0" sz="10516" u="none" cap="none" strike="noStrike">
                <a:solidFill>
                  <a:schemeClr val="dk1"/>
                </a:solidFill>
                <a:latin typeface="Arial"/>
                <a:ea typeface="Arial"/>
                <a:cs typeface="Arial"/>
                <a:sym typeface="Arial"/>
              </a:defRPr>
            </a:lvl5pPr>
            <a:lvl6pPr lvl="5" marR="0" rtl="0" algn="l">
              <a:spcBef>
                <a:spcPts val="0"/>
              </a:spcBef>
              <a:spcAft>
                <a:spcPts val="0"/>
              </a:spcAft>
              <a:buSzPts val="1400"/>
              <a:buNone/>
              <a:defRPr b="1" i="0" sz="10516" u="none" cap="none" strike="noStrike">
                <a:solidFill>
                  <a:schemeClr val="dk1"/>
                </a:solidFill>
                <a:latin typeface="Arial"/>
                <a:ea typeface="Arial"/>
                <a:cs typeface="Arial"/>
                <a:sym typeface="Arial"/>
              </a:defRPr>
            </a:lvl6pPr>
            <a:lvl7pPr lvl="6" marR="0" rtl="0" algn="l">
              <a:spcBef>
                <a:spcPts val="0"/>
              </a:spcBef>
              <a:spcAft>
                <a:spcPts val="0"/>
              </a:spcAft>
              <a:buSzPts val="1400"/>
              <a:buNone/>
              <a:defRPr b="1" i="0" sz="10516" u="none" cap="none" strike="noStrike">
                <a:solidFill>
                  <a:schemeClr val="dk1"/>
                </a:solidFill>
                <a:latin typeface="Arial"/>
                <a:ea typeface="Arial"/>
                <a:cs typeface="Arial"/>
                <a:sym typeface="Arial"/>
              </a:defRPr>
            </a:lvl7pPr>
            <a:lvl8pPr lvl="7" marR="0" rtl="0" algn="l">
              <a:spcBef>
                <a:spcPts val="0"/>
              </a:spcBef>
              <a:spcAft>
                <a:spcPts val="0"/>
              </a:spcAft>
              <a:buSzPts val="1400"/>
              <a:buNone/>
              <a:defRPr b="1" i="0" sz="10516" u="none" cap="none" strike="noStrike">
                <a:solidFill>
                  <a:schemeClr val="dk1"/>
                </a:solidFill>
                <a:latin typeface="Arial"/>
                <a:ea typeface="Arial"/>
                <a:cs typeface="Arial"/>
                <a:sym typeface="Arial"/>
              </a:defRPr>
            </a:lvl8pPr>
            <a:lvl9pPr lvl="8" marR="0" rtl="0" algn="l">
              <a:spcBef>
                <a:spcPts val="0"/>
              </a:spcBef>
              <a:spcAft>
                <a:spcPts val="0"/>
              </a:spcAft>
              <a:buSzPts val="1400"/>
              <a:buNone/>
              <a:defRPr b="1" i="0" sz="10516" u="none" cap="none" strike="noStrike">
                <a:solidFill>
                  <a:schemeClr val="dk1"/>
                </a:solidFill>
                <a:latin typeface="Arial"/>
                <a:ea typeface="Arial"/>
                <a:cs typeface="Arial"/>
                <a:sym typeface="Arial"/>
              </a:defRPr>
            </a:lvl9pPr>
          </a:lstStyle>
          <a:p/>
        </p:txBody>
      </p:sp>
      <p:sp>
        <p:nvSpPr>
          <p:cNvPr id="8" name="Google Shape;8;n"/>
          <p:cNvSpPr txBox="1"/>
          <p:nvPr>
            <p:ph idx="12" type="sldNum"/>
          </p:nvPr>
        </p:nvSpPr>
        <p:spPr>
          <a:xfrm>
            <a:off x="3884614" y="8829675"/>
            <a:ext cx="2971800" cy="465138"/>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b="0" i="0" lang="en-US" sz="1200" u="none" cap="none" strike="noStrike">
                <a:solidFill>
                  <a:schemeClr val="dk1"/>
                </a:solidFill>
                <a:latin typeface="Arial"/>
                <a:ea typeface="Arial"/>
                <a:cs typeface="Arial"/>
                <a:sym typeface="Arial"/>
              </a:rPr>
              <a:t>‹#›</a:t>
            </a:fld>
            <a:endParaRPr b="0" i="0" sz="1200" u="none" cap="none" strike="noStrike">
              <a:solidFill>
                <a:schemeClr val="dk1"/>
              </a:solidFill>
              <a:latin typeface="Arial"/>
              <a:ea typeface="Arial"/>
              <a:cs typeface="Arial"/>
              <a:sym typeface="Arial"/>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5" name="Shape 45"/>
        <p:cNvGrpSpPr/>
        <p:nvPr/>
      </p:nvGrpSpPr>
      <p:grpSpPr>
        <a:xfrm>
          <a:off x="0" y="0"/>
          <a:ext cx="0" cy="0"/>
          <a:chOff x="0" y="0"/>
          <a:chExt cx="0" cy="0"/>
        </a:xfrm>
      </p:grpSpPr>
      <p:sp>
        <p:nvSpPr>
          <p:cNvPr id="46" name="Google Shape;46;g59933b30280b7ad4_0:notes"/>
          <p:cNvSpPr txBox="1"/>
          <p:nvPr>
            <p:ph idx="12" type="sldNum"/>
          </p:nvPr>
        </p:nvSpPr>
        <p:spPr>
          <a:xfrm>
            <a:off x="3884614" y="8829675"/>
            <a:ext cx="2971800" cy="465000"/>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b="0" i="0" lang="en-US" sz="1200" u="none" cap="none" strike="noStrike">
                <a:solidFill>
                  <a:schemeClr val="dk1"/>
                </a:solidFill>
                <a:latin typeface="Arial"/>
                <a:ea typeface="Arial"/>
                <a:cs typeface="Arial"/>
                <a:sym typeface="Arial"/>
              </a:rPr>
              <a:t>‹#›</a:t>
            </a:fld>
            <a:endParaRPr b="0" i="0" sz="1200" u="none" cap="none" strike="noStrike">
              <a:solidFill>
                <a:schemeClr val="dk1"/>
              </a:solidFill>
              <a:latin typeface="Arial"/>
              <a:ea typeface="Arial"/>
              <a:cs typeface="Arial"/>
              <a:sym typeface="Arial"/>
            </a:endParaRPr>
          </a:p>
        </p:txBody>
      </p:sp>
      <p:sp>
        <p:nvSpPr>
          <p:cNvPr id="47" name="Google Shape;47;g59933b30280b7ad4_0:notes"/>
          <p:cNvSpPr/>
          <p:nvPr>
            <p:ph idx="2" type="sldImg"/>
          </p:nvPr>
        </p:nvSpPr>
        <p:spPr>
          <a:xfrm>
            <a:off x="1438275" y="696913"/>
            <a:ext cx="3981300" cy="34863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48" name="Google Shape;48;g59933b30280b7ad4_0:notes"/>
          <p:cNvSpPr txBox="1"/>
          <p:nvPr>
            <p:ph idx="1" type="body"/>
          </p:nvPr>
        </p:nvSpPr>
        <p:spPr>
          <a:xfrm>
            <a:off x="685800" y="4414838"/>
            <a:ext cx="5486400" cy="41847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latin typeface="Arial"/>
              <a:ea typeface="Arial"/>
              <a:cs typeface="Arial"/>
              <a:sym typeface="Arial"/>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15" name="Shape 15"/>
        <p:cNvGrpSpPr/>
        <p:nvPr/>
      </p:nvGrpSpPr>
      <p:grpSpPr>
        <a:xfrm>
          <a:off x="0" y="0"/>
          <a:ext cx="0" cy="0"/>
          <a:chOff x="0" y="0"/>
          <a:chExt cx="0" cy="0"/>
        </a:xfrm>
      </p:grpSpPr>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41" name="Shape 41"/>
        <p:cNvGrpSpPr/>
        <p:nvPr/>
      </p:nvGrpSpPr>
      <p:grpSpPr>
        <a:xfrm>
          <a:off x="0" y="0"/>
          <a:ext cx="0" cy="0"/>
          <a:chOff x="0" y="0"/>
          <a:chExt cx="0" cy="0"/>
        </a:xfrm>
      </p:grpSpPr>
      <p:sp>
        <p:nvSpPr>
          <p:cNvPr id="42" name="Google Shape;42;p11"/>
          <p:cNvSpPr txBox="1"/>
          <p:nvPr>
            <p:ph type="title"/>
          </p:nvPr>
        </p:nvSpPr>
        <p:spPr>
          <a:xfrm>
            <a:off x="2193927" y="1538405"/>
            <a:ext cx="39503351" cy="6400800"/>
          </a:xfrm>
          <a:prstGeom prst="rect">
            <a:avLst/>
          </a:prstGeom>
          <a:noFill/>
          <a:ln>
            <a:noFill/>
          </a:ln>
        </p:spPr>
        <p:txBody>
          <a:bodyPr anchorCtr="0" anchor="t" bIns="45700" lIns="91425" spcFirstLastPara="1" rIns="91425" wrap="square" tIns="45700">
            <a:noAutofit/>
          </a:bodyPr>
          <a:lstStyle>
            <a:lvl1pPr lvl="0" marR="0" rtl="0" algn="ctr">
              <a:spcBef>
                <a:spcPts val="0"/>
              </a:spcBef>
              <a:spcAft>
                <a:spcPts val="0"/>
              </a:spcAft>
              <a:buSzPts val="1400"/>
              <a:buNone/>
              <a:defRPr b="1" i="1" sz="8000" u="none" cap="none" strike="noStrike">
                <a:solidFill>
                  <a:srgbClr val="760000"/>
                </a:solidFill>
                <a:latin typeface="Arial"/>
                <a:ea typeface="Arial"/>
                <a:cs typeface="Arial"/>
                <a:sym typeface="Arial"/>
              </a:defRPr>
            </a:lvl1pPr>
            <a:lvl2pPr lvl="1" marR="0" rtl="0" algn="ctr">
              <a:spcBef>
                <a:spcPts val="0"/>
              </a:spcBef>
              <a:spcAft>
                <a:spcPts val="0"/>
              </a:spcAft>
              <a:buSzPts val="1400"/>
              <a:buNone/>
              <a:defRPr b="1" i="1" sz="8000" u="none" cap="none" strike="noStrike">
                <a:solidFill>
                  <a:srgbClr val="760000"/>
                </a:solidFill>
                <a:latin typeface="Arial"/>
                <a:ea typeface="Arial"/>
                <a:cs typeface="Arial"/>
                <a:sym typeface="Arial"/>
              </a:defRPr>
            </a:lvl2pPr>
            <a:lvl3pPr lvl="2" marR="0" rtl="0" algn="ctr">
              <a:spcBef>
                <a:spcPts val="0"/>
              </a:spcBef>
              <a:spcAft>
                <a:spcPts val="0"/>
              </a:spcAft>
              <a:buSzPts val="1400"/>
              <a:buNone/>
              <a:defRPr b="1" i="1" sz="8000" u="none" cap="none" strike="noStrike">
                <a:solidFill>
                  <a:srgbClr val="760000"/>
                </a:solidFill>
                <a:latin typeface="Arial"/>
                <a:ea typeface="Arial"/>
                <a:cs typeface="Arial"/>
                <a:sym typeface="Arial"/>
              </a:defRPr>
            </a:lvl3pPr>
            <a:lvl4pPr lvl="3" marR="0" rtl="0" algn="ctr">
              <a:spcBef>
                <a:spcPts val="0"/>
              </a:spcBef>
              <a:spcAft>
                <a:spcPts val="0"/>
              </a:spcAft>
              <a:buSzPts val="1400"/>
              <a:buNone/>
              <a:defRPr b="1" i="1" sz="8000" u="none" cap="none" strike="noStrike">
                <a:solidFill>
                  <a:srgbClr val="760000"/>
                </a:solidFill>
                <a:latin typeface="Arial"/>
                <a:ea typeface="Arial"/>
                <a:cs typeface="Arial"/>
                <a:sym typeface="Arial"/>
              </a:defRPr>
            </a:lvl4pPr>
            <a:lvl5pPr lvl="4" marR="0" rtl="0" algn="ctr">
              <a:spcBef>
                <a:spcPts val="0"/>
              </a:spcBef>
              <a:spcAft>
                <a:spcPts val="0"/>
              </a:spcAft>
              <a:buSzPts val="1400"/>
              <a:buNone/>
              <a:defRPr b="1" i="1" sz="8000" u="none" cap="none" strike="noStrike">
                <a:solidFill>
                  <a:srgbClr val="760000"/>
                </a:solidFill>
                <a:latin typeface="Arial"/>
                <a:ea typeface="Arial"/>
                <a:cs typeface="Arial"/>
                <a:sym typeface="Arial"/>
              </a:defRPr>
            </a:lvl5pPr>
            <a:lvl6pPr lvl="5" marR="0" rtl="0" algn="ctr">
              <a:spcBef>
                <a:spcPts val="0"/>
              </a:spcBef>
              <a:spcAft>
                <a:spcPts val="0"/>
              </a:spcAft>
              <a:buSzPts val="1400"/>
              <a:buNone/>
              <a:defRPr b="1" i="1" sz="8000" u="none" cap="none" strike="noStrike">
                <a:solidFill>
                  <a:srgbClr val="760000"/>
                </a:solidFill>
                <a:latin typeface="Arial"/>
                <a:ea typeface="Arial"/>
                <a:cs typeface="Arial"/>
                <a:sym typeface="Arial"/>
              </a:defRPr>
            </a:lvl6pPr>
            <a:lvl7pPr lvl="6" marR="0" rtl="0" algn="ctr">
              <a:spcBef>
                <a:spcPts val="0"/>
              </a:spcBef>
              <a:spcAft>
                <a:spcPts val="0"/>
              </a:spcAft>
              <a:buSzPts val="1400"/>
              <a:buNone/>
              <a:defRPr b="1" i="1" sz="8000" u="none" cap="none" strike="noStrike">
                <a:solidFill>
                  <a:srgbClr val="760000"/>
                </a:solidFill>
                <a:latin typeface="Arial"/>
                <a:ea typeface="Arial"/>
                <a:cs typeface="Arial"/>
                <a:sym typeface="Arial"/>
              </a:defRPr>
            </a:lvl7pPr>
            <a:lvl8pPr lvl="7" marR="0" rtl="0" algn="ctr">
              <a:spcBef>
                <a:spcPts val="0"/>
              </a:spcBef>
              <a:spcAft>
                <a:spcPts val="0"/>
              </a:spcAft>
              <a:buSzPts val="1400"/>
              <a:buNone/>
              <a:defRPr b="1" i="1" sz="8000" u="none" cap="none" strike="noStrike">
                <a:solidFill>
                  <a:srgbClr val="760000"/>
                </a:solidFill>
                <a:latin typeface="Arial"/>
                <a:ea typeface="Arial"/>
                <a:cs typeface="Arial"/>
                <a:sym typeface="Arial"/>
              </a:defRPr>
            </a:lvl8pPr>
            <a:lvl9pPr lvl="8" marR="0" rtl="0" algn="ctr">
              <a:spcBef>
                <a:spcPts val="0"/>
              </a:spcBef>
              <a:spcAft>
                <a:spcPts val="0"/>
              </a:spcAft>
              <a:buSzPts val="1400"/>
              <a:buNone/>
              <a:defRPr b="1" i="1" sz="8000" u="none" cap="none" strike="noStrike">
                <a:solidFill>
                  <a:srgbClr val="760000"/>
                </a:solidFill>
                <a:latin typeface="Arial"/>
                <a:ea typeface="Arial"/>
                <a:cs typeface="Arial"/>
                <a:sym typeface="Arial"/>
              </a:defRPr>
            </a:lvl9pPr>
          </a:lstStyle>
          <a:p/>
        </p:txBody>
      </p:sp>
      <p:sp>
        <p:nvSpPr>
          <p:cNvPr id="43" name="Google Shape;43;p11"/>
          <p:cNvSpPr txBox="1"/>
          <p:nvPr>
            <p:ph idx="1" type="body"/>
          </p:nvPr>
        </p:nvSpPr>
        <p:spPr>
          <a:xfrm rot="5400000">
            <a:off x="9272474" y="1881925"/>
            <a:ext cx="25346257" cy="39503351"/>
          </a:xfrm>
          <a:prstGeom prst="rect">
            <a:avLst/>
          </a:prstGeom>
          <a:noFill/>
          <a:ln>
            <a:noFill/>
          </a:ln>
        </p:spPr>
        <p:txBody>
          <a:bodyPr anchorCtr="0" anchor="t" bIns="45700" lIns="91425" spcFirstLastPara="1" rIns="91425" wrap="square" tIns="45700">
            <a:noAutofit/>
          </a:bodyPr>
          <a:lstStyle>
            <a:lvl1pPr indent="-558800" lvl="0" marL="457200" marR="0" rtl="0" algn="l">
              <a:spcBef>
                <a:spcPts val="1040"/>
              </a:spcBef>
              <a:spcAft>
                <a:spcPts val="0"/>
              </a:spcAft>
              <a:buClr>
                <a:schemeClr val="dk1"/>
              </a:buClr>
              <a:buSzPts val="5200"/>
              <a:buFont typeface="Arial"/>
              <a:buChar char="•"/>
              <a:defRPr b="0" i="0" sz="5200" u="none" cap="none" strike="noStrike">
                <a:solidFill>
                  <a:schemeClr val="dk1"/>
                </a:solidFill>
                <a:latin typeface="Arial"/>
                <a:ea typeface="Arial"/>
                <a:cs typeface="Arial"/>
                <a:sym typeface="Arial"/>
              </a:defRPr>
            </a:lvl1pPr>
            <a:lvl2pPr indent="-558800" lvl="1" marL="914400" marR="0" rtl="0" algn="l">
              <a:spcBef>
                <a:spcPts val="1040"/>
              </a:spcBef>
              <a:spcAft>
                <a:spcPts val="0"/>
              </a:spcAft>
              <a:buClr>
                <a:schemeClr val="dk1"/>
              </a:buClr>
              <a:buSzPts val="5200"/>
              <a:buFont typeface="Arial"/>
              <a:buChar char="–"/>
              <a:defRPr b="0" i="0" sz="5200" u="none" cap="none" strike="noStrike">
                <a:solidFill>
                  <a:schemeClr val="dk1"/>
                </a:solidFill>
                <a:latin typeface="Arial"/>
                <a:ea typeface="Arial"/>
                <a:cs typeface="Arial"/>
                <a:sym typeface="Arial"/>
              </a:defRPr>
            </a:lvl2pPr>
            <a:lvl3pPr indent="-558800" lvl="2" marL="1371600" marR="0" rtl="0" algn="l">
              <a:spcBef>
                <a:spcPts val="1040"/>
              </a:spcBef>
              <a:spcAft>
                <a:spcPts val="0"/>
              </a:spcAft>
              <a:buClr>
                <a:schemeClr val="dk1"/>
              </a:buClr>
              <a:buSzPts val="5200"/>
              <a:buFont typeface="Arial"/>
              <a:buChar char="•"/>
              <a:defRPr b="0" i="0" sz="5200" u="none" cap="none" strike="noStrike">
                <a:solidFill>
                  <a:schemeClr val="dk1"/>
                </a:solidFill>
                <a:latin typeface="Arial"/>
                <a:ea typeface="Arial"/>
                <a:cs typeface="Arial"/>
                <a:sym typeface="Arial"/>
              </a:defRPr>
            </a:lvl3pPr>
            <a:lvl4pPr indent="-520700" lvl="3" marL="1828800" marR="0" rtl="0" algn="l">
              <a:spcBef>
                <a:spcPts val="920"/>
              </a:spcBef>
              <a:spcAft>
                <a:spcPts val="0"/>
              </a:spcAft>
              <a:buClr>
                <a:schemeClr val="dk1"/>
              </a:buClr>
              <a:buSzPts val="4600"/>
              <a:buFont typeface="Arial"/>
              <a:buChar char="–"/>
              <a:defRPr b="0" i="0" sz="4600" u="none" cap="none" strike="noStrike">
                <a:solidFill>
                  <a:schemeClr val="dk1"/>
                </a:solidFill>
                <a:latin typeface="Arial"/>
                <a:ea typeface="Arial"/>
                <a:cs typeface="Arial"/>
                <a:sym typeface="Arial"/>
              </a:defRPr>
            </a:lvl4pPr>
            <a:lvl5pPr indent="-520700" lvl="4" marL="2286000" marR="0" rtl="0" algn="l">
              <a:spcBef>
                <a:spcPts val="920"/>
              </a:spcBef>
              <a:spcAft>
                <a:spcPts val="0"/>
              </a:spcAft>
              <a:buClr>
                <a:schemeClr val="dk1"/>
              </a:buClr>
              <a:buSzPts val="4600"/>
              <a:buFont typeface="Arial"/>
              <a:buChar char="»"/>
              <a:defRPr b="0" i="0" sz="4600" u="none" cap="none" strike="noStrike">
                <a:solidFill>
                  <a:schemeClr val="dk1"/>
                </a:solidFill>
                <a:latin typeface="Arial"/>
                <a:ea typeface="Arial"/>
                <a:cs typeface="Arial"/>
                <a:sym typeface="Arial"/>
              </a:defRPr>
            </a:lvl5pPr>
            <a:lvl6pPr indent="-520700" lvl="5" marL="2743200" marR="0" rtl="0" algn="l">
              <a:spcBef>
                <a:spcPts val="920"/>
              </a:spcBef>
              <a:spcAft>
                <a:spcPts val="0"/>
              </a:spcAft>
              <a:buClr>
                <a:schemeClr val="dk1"/>
              </a:buClr>
              <a:buSzPts val="4600"/>
              <a:buFont typeface="Arial"/>
              <a:buChar char="»"/>
              <a:defRPr b="0" i="0" sz="4600" u="none" cap="none" strike="noStrike">
                <a:solidFill>
                  <a:schemeClr val="dk1"/>
                </a:solidFill>
                <a:latin typeface="Arial"/>
                <a:ea typeface="Arial"/>
                <a:cs typeface="Arial"/>
                <a:sym typeface="Arial"/>
              </a:defRPr>
            </a:lvl6pPr>
            <a:lvl7pPr indent="-520700" lvl="6" marL="3200400" marR="0" rtl="0" algn="l">
              <a:spcBef>
                <a:spcPts val="920"/>
              </a:spcBef>
              <a:spcAft>
                <a:spcPts val="0"/>
              </a:spcAft>
              <a:buClr>
                <a:schemeClr val="dk1"/>
              </a:buClr>
              <a:buSzPts val="4600"/>
              <a:buFont typeface="Arial"/>
              <a:buChar char="»"/>
              <a:defRPr b="0" i="0" sz="4600" u="none" cap="none" strike="noStrike">
                <a:solidFill>
                  <a:schemeClr val="dk1"/>
                </a:solidFill>
                <a:latin typeface="Arial"/>
                <a:ea typeface="Arial"/>
                <a:cs typeface="Arial"/>
                <a:sym typeface="Arial"/>
              </a:defRPr>
            </a:lvl7pPr>
            <a:lvl8pPr indent="-520700" lvl="7" marL="3657600" marR="0" rtl="0" algn="l">
              <a:spcBef>
                <a:spcPts val="920"/>
              </a:spcBef>
              <a:spcAft>
                <a:spcPts val="0"/>
              </a:spcAft>
              <a:buClr>
                <a:schemeClr val="dk1"/>
              </a:buClr>
              <a:buSzPts val="4600"/>
              <a:buFont typeface="Arial"/>
              <a:buChar char="»"/>
              <a:defRPr b="0" i="0" sz="4600" u="none" cap="none" strike="noStrike">
                <a:solidFill>
                  <a:schemeClr val="dk1"/>
                </a:solidFill>
                <a:latin typeface="Arial"/>
                <a:ea typeface="Arial"/>
                <a:cs typeface="Arial"/>
                <a:sym typeface="Arial"/>
              </a:defRPr>
            </a:lvl8pPr>
            <a:lvl9pPr indent="-520700" lvl="8" marL="4114800" marR="0" rtl="0" algn="l">
              <a:spcBef>
                <a:spcPts val="920"/>
              </a:spcBef>
              <a:spcAft>
                <a:spcPts val="0"/>
              </a:spcAft>
              <a:buClr>
                <a:schemeClr val="dk1"/>
              </a:buClr>
              <a:buSzPts val="4600"/>
              <a:buFont typeface="Arial"/>
              <a:buChar char="»"/>
              <a:defRPr b="0" i="0" sz="4600" u="none" cap="none" strike="noStrike">
                <a:solidFill>
                  <a:schemeClr val="dk1"/>
                </a:solidFill>
                <a:latin typeface="Arial"/>
                <a:ea typeface="Arial"/>
                <a:cs typeface="Arial"/>
                <a:sym typeface="Arial"/>
              </a:defRPr>
            </a:lvl9pPr>
          </a:lstStyl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p:cSld name="Vertical Title and Text">
    <p:spTree>
      <p:nvGrpSpPr>
        <p:cNvPr id="44" name="Shape 44"/>
        <p:cNvGrpSpPr/>
        <p:nvPr/>
      </p:nvGrpSpPr>
      <p:grpSpPr>
        <a:xfrm>
          <a:off x="0" y="0"/>
          <a:ext cx="0" cy="0"/>
          <a:chOff x="0" y="0"/>
          <a:chExt cx="0" cy="0"/>
        </a:xfrm>
      </p:grpSpPr>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p:cSld name="Title Slide">
    <p:spTree>
      <p:nvGrpSpPr>
        <p:cNvPr id="16" name="Shape 16"/>
        <p:cNvGrpSpPr/>
        <p:nvPr/>
      </p:nvGrpSpPr>
      <p:grpSpPr>
        <a:xfrm>
          <a:off x="0" y="0"/>
          <a:ext cx="0" cy="0"/>
          <a:chOff x="0" y="0"/>
          <a:chExt cx="0" cy="0"/>
        </a:xfrm>
      </p:grpSpPr>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17" name="Shape 17"/>
        <p:cNvGrpSpPr/>
        <p:nvPr/>
      </p:nvGrpSpPr>
      <p:grpSpPr>
        <a:xfrm>
          <a:off x="0" y="0"/>
          <a:ext cx="0" cy="0"/>
          <a:chOff x="0" y="0"/>
          <a:chExt cx="0" cy="0"/>
        </a:xfrm>
      </p:grpSpPr>
      <p:sp>
        <p:nvSpPr>
          <p:cNvPr id="18" name="Google Shape;18;p4"/>
          <p:cNvSpPr txBox="1"/>
          <p:nvPr>
            <p:ph type="title"/>
          </p:nvPr>
        </p:nvSpPr>
        <p:spPr>
          <a:xfrm>
            <a:off x="2193927" y="1538405"/>
            <a:ext cx="39503351" cy="6400800"/>
          </a:xfrm>
          <a:prstGeom prst="rect">
            <a:avLst/>
          </a:prstGeom>
          <a:noFill/>
          <a:ln>
            <a:noFill/>
          </a:ln>
        </p:spPr>
        <p:txBody>
          <a:bodyPr anchorCtr="0" anchor="t" bIns="45700" lIns="91425" spcFirstLastPara="1" rIns="91425" wrap="square" tIns="45700">
            <a:noAutofit/>
          </a:bodyPr>
          <a:lstStyle>
            <a:lvl1pPr lvl="0" marR="0" rtl="0" algn="ctr">
              <a:spcBef>
                <a:spcPts val="0"/>
              </a:spcBef>
              <a:spcAft>
                <a:spcPts val="0"/>
              </a:spcAft>
              <a:buSzPts val="1400"/>
              <a:buNone/>
              <a:defRPr b="1" i="1" sz="8000" u="none" cap="none" strike="noStrike">
                <a:solidFill>
                  <a:srgbClr val="760000"/>
                </a:solidFill>
                <a:latin typeface="Arial"/>
                <a:ea typeface="Arial"/>
                <a:cs typeface="Arial"/>
                <a:sym typeface="Arial"/>
              </a:defRPr>
            </a:lvl1pPr>
            <a:lvl2pPr lvl="1" marR="0" rtl="0" algn="ctr">
              <a:spcBef>
                <a:spcPts val="0"/>
              </a:spcBef>
              <a:spcAft>
                <a:spcPts val="0"/>
              </a:spcAft>
              <a:buSzPts val="1400"/>
              <a:buNone/>
              <a:defRPr b="1" i="1" sz="8000" u="none" cap="none" strike="noStrike">
                <a:solidFill>
                  <a:srgbClr val="760000"/>
                </a:solidFill>
                <a:latin typeface="Arial"/>
                <a:ea typeface="Arial"/>
                <a:cs typeface="Arial"/>
                <a:sym typeface="Arial"/>
              </a:defRPr>
            </a:lvl2pPr>
            <a:lvl3pPr lvl="2" marR="0" rtl="0" algn="ctr">
              <a:spcBef>
                <a:spcPts val="0"/>
              </a:spcBef>
              <a:spcAft>
                <a:spcPts val="0"/>
              </a:spcAft>
              <a:buSzPts val="1400"/>
              <a:buNone/>
              <a:defRPr b="1" i="1" sz="8000" u="none" cap="none" strike="noStrike">
                <a:solidFill>
                  <a:srgbClr val="760000"/>
                </a:solidFill>
                <a:latin typeface="Arial"/>
                <a:ea typeface="Arial"/>
                <a:cs typeface="Arial"/>
                <a:sym typeface="Arial"/>
              </a:defRPr>
            </a:lvl3pPr>
            <a:lvl4pPr lvl="3" marR="0" rtl="0" algn="ctr">
              <a:spcBef>
                <a:spcPts val="0"/>
              </a:spcBef>
              <a:spcAft>
                <a:spcPts val="0"/>
              </a:spcAft>
              <a:buSzPts val="1400"/>
              <a:buNone/>
              <a:defRPr b="1" i="1" sz="8000" u="none" cap="none" strike="noStrike">
                <a:solidFill>
                  <a:srgbClr val="760000"/>
                </a:solidFill>
                <a:latin typeface="Arial"/>
                <a:ea typeface="Arial"/>
                <a:cs typeface="Arial"/>
                <a:sym typeface="Arial"/>
              </a:defRPr>
            </a:lvl4pPr>
            <a:lvl5pPr lvl="4" marR="0" rtl="0" algn="ctr">
              <a:spcBef>
                <a:spcPts val="0"/>
              </a:spcBef>
              <a:spcAft>
                <a:spcPts val="0"/>
              </a:spcAft>
              <a:buSzPts val="1400"/>
              <a:buNone/>
              <a:defRPr b="1" i="1" sz="8000" u="none" cap="none" strike="noStrike">
                <a:solidFill>
                  <a:srgbClr val="760000"/>
                </a:solidFill>
                <a:latin typeface="Arial"/>
                <a:ea typeface="Arial"/>
                <a:cs typeface="Arial"/>
                <a:sym typeface="Arial"/>
              </a:defRPr>
            </a:lvl5pPr>
            <a:lvl6pPr lvl="5" marR="0" rtl="0" algn="ctr">
              <a:spcBef>
                <a:spcPts val="0"/>
              </a:spcBef>
              <a:spcAft>
                <a:spcPts val="0"/>
              </a:spcAft>
              <a:buSzPts val="1400"/>
              <a:buNone/>
              <a:defRPr b="1" i="1" sz="8000" u="none" cap="none" strike="noStrike">
                <a:solidFill>
                  <a:srgbClr val="760000"/>
                </a:solidFill>
                <a:latin typeface="Arial"/>
                <a:ea typeface="Arial"/>
                <a:cs typeface="Arial"/>
                <a:sym typeface="Arial"/>
              </a:defRPr>
            </a:lvl6pPr>
            <a:lvl7pPr lvl="6" marR="0" rtl="0" algn="ctr">
              <a:spcBef>
                <a:spcPts val="0"/>
              </a:spcBef>
              <a:spcAft>
                <a:spcPts val="0"/>
              </a:spcAft>
              <a:buSzPts val="1400"/>
              <a:buNone/>
              <a:defRPr b="1" i="1" sz="8000" u="none" cap="none" strike="noStrike">
                <a:solidFill>
                  <a:srgbClr val="760000"/>
                </a:solidFill>
                <a:latin typeface="Arial"/>
                <a:ea typeface="Arial"/>
                <a:cs typeface="Arial"/>
                <a:sym typeface="Arial"/>
              </a:defRPr>
            </a:lvl7pPr>
            <a:lvl8pPr lvl="7" marR="0" rtl="0" algn="ctr">
              <a:spcBef>
                <a:spcPts val="0"/>
              </a:spcBef>
              <a:spcAft>
                <a:spcPts val="0"/>
              </a:spcAft>
              <a:buSzPts val="1400"/>
              <a:buNone/>
              <a:defRPr b="1" i="1" sz="8000" u="none" cap="none" strike="noStrike">
                <a:solidFill>
                  <a:srgbClr val="760000"/>
                </a:solidFill>
                <a:latin typeface="Arial"/>
                <a:ea typeface="Arial"/>
                <a:cs typeface="Arial"/>
                <a:sym typeface="Arial"/>
              </a:defRPr>
            </a:lvl8pPr>
            <a:lvl9pPr lvl="8" marR="0" rtl="0" algn="ctr">
              <a:spcBef>
                <a:spcPts val="0"/>
              </a:spcBef>
              <a:spcAft>
                <a:spcPts val="0"/>
              </a:spcAft>
              <a:buSzPts val="1400"/>
              <a:buNone/>
              <a:defRPr b="1" i="1" sz="8000" u="none" cap="none" strike="noStrike">
                <a:solidFill>
                  <a:srgbClr val="760000"/>
                </a:solidFill>
                <a:latin typeface="Arial"/>
                <a:ea typeface="Arial"/>
                <a:cs typeface="Arial"/>
                <a:sym typeface="Arial"/>
              </a:defRPr>
            </a:lvl9pPr>
          </a:lstStyle>
          <a:p/>
        </p:txBody>
      </p:sp>
      <p:sp>
        <p:nvSpPr>
          <p:cNvPr id="19" name="Google Shape;19;p4"/>
          <p:cNvSpPr txBox="1"/>
          <p:nvPr>
            <p:ph idx="1" type="body"/>
          </p:nvPr>
        </p:nvSpPr>
        <p:spPr>
          <a:xfrm>
            <a:off x="2193927" y="8960472"/>
            <a:ext cx="39503351" cy="25346257"/>
          </a:xfrm>
          <a:prstGeom prst="rect">
            <a:avLst/>
          </a:prstGeom>
          <a:noFill/>
          <a:ln>
            <a:noFill/>
          </a:ln>
        </p:spPr>
        <p:txBody>
          <a:bodyPr anchorCtr="0" anchor="t" bIns="45700" lIns="91425" spcFirstLastPara="1" rIns="91425" wrap="square" tIns="45700">
            <a:noAutofit/>
          </a:bodyPr>
          <a:lstStyle>
            <a:lvl1pPr indent="-558800" lvl="0" marL="457200" marR="0" rtl="0" algn="l">
              <a:spcBef>
                <a:spcPts val="1040"/>
              </a:spcBef>
              <a:spcAft>
                <a:spcPts val="0"/>
              </a:spcAft>
              <a:buClr>
                <a:schemeClr val="dk1"/>
              </a:buClr>
              <a:buSzPts val="5200"/>
              <a:buFont typeface="Arial"/>
              <a:buChar char="•"/>
              <a:defRPr b="0" i="0" sz="5200" u="none" cap="none" strike="noStrike">
                <a:solidFill>
                  <a:schemeClr val="dk1"/>
                </a:solidFill>
                <a:latin typeface="Arial"/>
                <a:ea typeface="Arial"/>
                <a:cs typeface="Arial"/>
                <a:sym typeface="Arial"/>
              </a:defRPr>
            </a:lvl1pPr>
            <a:lvl2pPr indent="-558800" lvl="1" marL="914400" marR="0" rtl="0" algn="l">
              <a:spcBef>
                <a:spcPts val="1040"/>
              </a:spcBef>
              <a:spcAft>
                <a:spcPts val="0"/>
              </a:spcAft>
              <a:buClr>
                <a:schemeClr val="dk1"/>
              </a:buClr>
              <a:buSzPts val="5200"/>
              <a:buFont typeface="Arial"/>
              <a:buChar char="–"/>
              <a:defRPr b="0" i="0" sz="5200" u="none" cap="none" strike="noStrike">
                <a:solidFill>
                  <a:schemeClr val="dk1"/>
                </a:solidFill>
                <a:latin typeface="Arial"/>
                <a:ea typeface="Arial"/>
                <a:cs typeface="Arial"/>
                <a:sym typeface="Arial"/>
              </a:defRPr>
            </a:lvl2pPr>
            <a:lvl3pPr indent="-558800" lvl="2" marL="1371600" marR="0" rtl="0" algn="l">
              <a:spcBef>
                <a:spcPts val="1040"/>
              </a:spcBef>
              <a:spcAft>
                <a:spcPts val="0"/>
              </a:spcAft>
              <a:buClr>
                <a:schemeClr val="dk1"/>
              </a:buClr>
              <a:buSzPts val="5200"/>
              <a:buFont typeface="Arial"/>
              <a:buChar char="•"/>
              <a:defRPr b="0" i="0" sz="5200" u="none" cap="none" strike="noStrike">
                <a:solidFill>
                  <a:schemeClr val="dk1"/>
                </a:solidFill>
                <a:latin typeface="Arial"/>
                <a:ea typeface="Arial"/>
                <a:cs typeface="Arial"/>
                <a:sym typeface="Arial"/>
              </a:defRPr>
            </a:lvl3pPr>
            <a:lvl4pPr indent="-520700" lvl="3" marL="1828800" marR="0" rtl="0" algn="l">
              <a:spcBef>
                <a:spcPts val="920"/>
              </a:spcBef>
              <a:spcAft>
                <a:spcPts val="0"/>
              </a:spcAft>
              <a:buClr>
                <a:schemeClr val="dk1"/>
              </a:buClr>
              <a:buSzPts val="4600"/>
              <a:buFont typeface="Arial"/>
              <a:buChar char="–"/>
              <a:defRPr b="0" i="0" sz="4600" u="none" cap="none" strike="noStrike">
                <a:solidFill>
                  <a:schemeClr val="dk1"/>
                </a:solidFill>
                <a:latin typeface="Arial"/>
                <a:ea typeface="Arial"/>
                <a:cs typeface="Arial"/>
                <a:sym typeface="Arial"/>
              </a:defRPr>
            </a:lvl4pPr>
            <a:lvl5pPr indent="-520700" lvl="4" marL="2286000" marR="0" rtl="0" algn="l">
              <a:spcBef>
                <a:spcPts val="920"/>
              </a:spcBef>
              <a:spcAft>
                <a:spcPts val="0"/>
              </a:spcAft>
              <a:buClr>
                <a:schemeClr val="dk1"/>
              </a:buClr>
              <a:buSzPts val="4600"/>
              <a:buFont typeface="Arial"/>
              <a:buChar char="»"/>
              <a:defRPr b="0" i="0" sz="4600" u="none" cap="none" strike="noStrike">
                <a:solidFill>
                  <a:schemeClr val="dk1"/>
                </a:solidFill>
                <a:latin typeface="Arial"/>
                <a:ea typeface="Arial"/>
                <a:cs typeface="Arial"/>
                <a:sym typeface="Arial"/>
              </a:defRPr>
            </a:lvl5pPr>
            <a:lvl6pPr indent="-520700" lvl="5" marL="2743200" marR="0" rtl="0" algn="l">
              <a:spcBef>
                <a:spcPts val="920"/>
              </a:spcBef>
              <a:spcAft>
                <a:spcPts val="0"/>
              </a:spcAft>
              <a:buClr>
                <a:schemeClr val="dk1"/>
              </a:buClr>
              <a:buSzPts val="4600"/>
              <a:buFont typeface="Arial"/>
              <a:buChar char="»"/>
              <a:defRPr b="0" i="0" sz="4600" u="none" cap="none" strike="noStrike">
                <a:solidFill>
                  <a:schemeClr val="dk1"/>
                </a:solidFill>
                <a:latin typeface="Arial"/>
                <a:ea typeface="Arial"/>
                <a:cs typeface="Arial"/>
                <a:sym typeface="Arial"/>
              </a:defRPr>
            </a:lvl6pPr>
            <a:lvl7pPr indent="-520700" lvl="6" marL="3200400" marR="0" rtl="0" algn="l">
              <a:spcBef>
                <a:spcPts val="920"/>
              </a:spcBef>
              <a:spcAft>
                <a:spcPts val="0"/>
              </a:spcAft>
              <a:buClr>
                <a:schemeClr val="dk1"/>
              </a:buClr>
              <a:buSzPts val="4600"/>
              <a:buFont typeface="Arial"/>
              <a:buChar char="»"/>
              <a:defRPr b="0" i="0" sz="4600" u="none" cap="none" strike="noStrike">
                <a:solidFill>
                  <a:schemeClr val="dk1"/>
                </a:solidFill>
                <a:latin typeface="Arial"/>
                <a:ea typeface="Arial"/>
                <a:cs typeface="Arial"/>
                <a:sym typeface="Arial"/>
              </a:defRPr>
            </a:lvl7pPr>
            <a:lvl8pPr indent="-520700" lvl="7" marL="3657600" marR="0" rtl="0" algn="l">
              <a:spcBef>
                <a:spcPts val="920"/>
              </a:spcBef>
              <a:spcAft>
                <a:spcPts val="0"/>
              </a:spcAft>
              <a:buClr>
                <a:schemeClr val="dk1"/>
              </a:buClr>
              <a:buSzPts val="4600"/>
              <a:buFont typeface="Arial"/>
              <a:buChar char="»"/>
              <a:defRPr b="0" i="0" sz="4600" u="none" cap="none" strike="noStrike">
                <a:solidFill>
                  <a:schemeClr val="dk1"/>
                </a:solidFill>
                <a:latin typeface="Arial"/>
                <a:ea typeface="Arial"/>
                <a:cs typeface="Arial"/>
                <a:sym typeface="Arial"/>
              </a:defRPr>
            </a:lvl8pPr>
            <a:lvl9pPr indent="-520700" lvl="8" marL="4114800" marR="0" rtl="0" algn="l">
              <a:spcBef>
                <a:spcPts val="920"/>
              </a:spcBef>
              <a:spcAft>
                <a:spcPts val="0"/>
              </a:spcAft>
              <a:buClr>
                <a:schemeClr val="dk1"/>
              </a:buClr>
              <a:buSzPts val="4600"/>
              <a:buFont typeface="Arial"/>
              <a:buChar char="»"/>
              <a:defRPr b="0" i="0" sz="4600" u="none" cap="none" strike="noStrike">
                <a:solidFill>
                  <a:schemeClr val="dk1"/>
                </a:solidFill>
                <a:latin typeface="Arial"/>
                <a:ea typeface="Arial"/>
                <a:cs typeface="Arial"/>
                <a:sym typeface="Arial"/>
              </a:defRPr>
            </a:lvl9pPr>
          </a:lstStyl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p:cSld name="Section Header">
    <p:spTree>
      <p:nvGrpSpPr>
        <p:cNvPr id="20" name="Shape 20"/>
        <p:cNvGrpSpPr/>
        <p:nvPr/>
      </p:nvGrpSpPr>
      <p:grpSpPr>
        <a:xfrm>
          <a:off x="0" y="0"/>
          <a:ext cx="0" cy="0"/>
          <a:chOff x="0" y="0"/>
          <a:chExt cx="0" cy="0"/>
        </a:xfrm>
      </p:grpSpPr>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21" name="Shape 21"/>
        <p:cNvGrpSpPr/>
        <p:nvPr/>
      </p:nvGrpSpPr>
      <p:grpSpPr>
        <a:xfrm>
          <a:off x="0" y="0"/>
          <a:ext cx="0" cy="0"/>
          <a:chOff x="0" y="0"/>
          <a:chExt cx="0" cy="0"/>
        </a:xfrm>
      </p:grpSpPr>
      <p:sp>
        <p:nvSpPr>
          <p:cNvPr id="22" name="Google Shape;22;p6"/>
          <p:cNvSpPr txBox="1"/>
          <p:nvPr>
            <p:ph type="title"/>
          </p:nvPr>
        </p:nvSpPr>
        <p:spPr>
          <a:xfrm>
            <a:off x="2193927" y="1538405"/>
            <a:ext cx="39503351" cy="6400800"/>
          </a:xfrm>
          <a:prstGeom prst="rect">
            <a:avLst/>
          </a:prstGeom>
          <a:noFill/>
          <a:ln>
            <a:noFill/>
          </a:ln>
        </p:spPr>
        <p:txBody>
          <a:bodyPr anchorCtr="0" anchor="t" bIns="45700" lIns="91425" spcFirstLastPara="1" rIns="91425" wrap="square" tIns="45700">
            <a:noAutofit/>
          </a:bodyPr>
          <a:lstStyle>
            <a:lvl1pPr lvl="0" marR="0" rtl="0" algn="ctr">
              <a:spcBef>
                <a:spcPts val="0"/>
              </a:spcBef>
              <a:spcAft>
                <a:spcPts val="0"/>
              </a:spcAft>
              <a:buSzPts val="1400"/>
              <a:buNone/>
              <a:defRPr b="1" i="1" sz="8000" u="none" cap="none" strike="noStrike">
                <a:solidFill>
                  <a:srgbClr val="760000"/>
                </a:solidFill>
                <a:latin typeface="Arial"/>
                <a:ea typeface="Arial"/>
                <a:cs typeface="Arial"/>
                <a:sym typeface="Arial"/>
              </a:defRPr>
            </a:lvl1pPr>
            <a:lvl2pPr lvl="1" marR="0" rtl="0" algn="ctr">
              <a:spcBef>
                <a:spcPts val="0"/>
              </a:spcBef>
              <a:spcAft>
                <a:spcPts val="0"/>
              </a:spcAft>
              <a:buSzPts val="1400"/>
              <a:buNone/>
              <a:defRPr b="1" i="1" sz="8000" u="none" cap="none" strike="noStrike">
                <a:solidFill>
                  <a:srgbClr val="760000"/>
                </a:solidFill>
                <a:latin typeface="Arial"/>
                <a:ea typeface="Arial"/>
                <a:cs typeface="Arial"/>
                <a:sym typeface="Arial"/>
              </a:defRPr>
            </a:lvl2pPr>
            <a:lvl3pPr lvl="2" marR="0" rtl="0" algn="ctr">
              <a:spcBef>
                <a:spcPts val="0"/>
              </a:spcBef>
              <a:spcAft>
                <a:spcPts val="0"/>
              </a:spcAft>
              <a:buSzPts val="1400"/>
              <a:buNone/>
              <a:defRPr b="1" i="1" sz="8000" u="none" cap="none" strike="noStrike">
                <a:solidFill>
                  <a:srgbClr val="760000"/>
                </a:solidFill>
                <a:latin typeface="Arial"/>
                <a:ea typeface="Arial"/>
                <a:cs typeface="Arial"/>
                <a:sym typeface="Arial"/>
              </a:defRPr>
            </a:lvl3pPr>
            <a:lvl4pPr lvl="3" marR="0" rtl="0" algn="ctr">
              <a:spcBef>
                <a:spcPts val="0"/>
              </a:spcBef>
              <a:spcAft>
                <a:spcPts val="0"/>
              </a:spcAft>
              <a:buSzPts val="1400"/>
              <a:buNone/>
              <a:defRPr b="1" i="1" sz="8000" u="none" cap="none" strike="noStrike">
                <a:solidFill>
                  <a:srgbClr val="760000"/>
                </a:solidFill>
                <a:latin typeface="Arial"/>
                <a:ea typeface="Arial"/>
                <a:cs typeface="Arial"/>
                <a:sym typeface="Arial"/>
              </a:defRPr>
            </a:lvl4pPr>
            <a:lvl5pPr lvl="4" marR="0" rtl="0" algn="ctr">
              <a:spcBef>
                <a:spcPts val="0"/>
              </a:spcBef>
              <a:spcAft>
                <a:spcPts val="0"/>
              </a:spcAft>
              <a:buSzPts val="1400"/>
              <a:buNone/>
              <a:defRPr b="1" i="1" sz="8000" u="none" cap="none" strike="noStrike">
                <a:solidFill>
                  <a:srgbClr val="760000"/>
                </a:solidFill>
                <a:latin typeface="Arial"/>
                <a:ea typeface="Arial"/>
                <a:cs typeface="Arial"/>
                <a:sym typeface="Arial"/>
              </a:defRPr>
            </a:lvl5pPr>
            <a:lvl6pPr lvl="5" marR="0" rtl="0" algn="ctr">
              <a:spcBef>
                <a:spcPts val="0"/>
              </a:spcBef>
              <a:spcAft>
                <a:spcPts val="0"/>
              </a:spcAft>
              <a:buSzPts val="1400"/>
              <a:buNone/>
              <a:defRPr b="1" i="1" sz="8000" u="none" cap="none" strike="noStrike">
                <a:solidFill>
                  <a:srgbClr val="760000"/>
                </a:solidFill>
                <a:latin typeface="Arial"/>
                <a:ea typeface="Arial"/>
                <a:cs typeface="Arial"/>
                <a:sym typeface="Arial"/>
              </a:defRPr>
            </a:lvl6pPr>
            <a:lvl7pPr lvl="6" marR="0" rtl="0" algn="ctr">
              <a:spcBef>
                <a:spcPts val="0"/>
              </a:spcBef>
              <a:spcAft>
                <a:spcPts val="0"/>
              </a:spcAft>
              <a:buSzPts val="1400"/>
              <a:buNone/>
              <a:defRPr b="1" i="1" sz="8000" u="none" cap="none" strike="noStrike">
                <a:solidFill>
                  <a:srgbClr val="760000"/>
                </a:solidFill>
                <a:latin typeface="Arial"/>
                <a:ea typeface="Arial"/>
                <a:cs typeface="Arial"/>
                <a:sym typeface="Arial"/>
              </a:defRPr>
            </a:lvl7pPr>
            <a:lvl8pPr lvl="7" marR="0" rtl="0" algn="ctr">
              <a:spcBef>
                <a:spcPts val="0"/>
              </a:spcBef>
              <a:spcAft>
                <a:spcPts val="0"/>
              </a:spcAft>
              <a:buSzPts val="1400"/>
              <a:buNone/>
              <a:defRPr b="1" i="1" sz="8000" u="none" cap="none" strike="noStrike">
                <a:solidFill>
                  <a:srgbClr val="760000"/>
                </a:solidFill>
                <a:latin typeface="Arial"/>
                <a:ea typeface="Arial"/>
                <a:cs typeface="Arial"/>
                <a:sym typeface="Arial"/>
              </a:defRPr>
            </a:lvl8pPr>
            <a:lvl9pPr lvl="8" marR="0" rtl="0" algn="ctr">
              <a:spcBef>
                <a:spcPts val="0"/>
              </a:spcBef>
              <a:spcAft>
                <a:spcPts val="0"/>
              </a:spcAft>
              <a:buSzPts val="1400"/>
              <a:buNone/>
              <a:defRPr b="1" i="1" sz="8000" u="none" cap="none" strike="noStrike">
                <a:solidFill>
                  <a:srgbClr val="760000"/>
                </a:solidFill>
                <a:latin typeface="Arial"/>
                <a:ea typeface="Arial"/>
                <a:cs typeface="Arial"/>
                <a:sym typeface="Arial"/>
              </a:defRPr>
            </a:lvl9pPr>
          </a:lstStyle>
          <a:p/>
        </p:txBody>
      </p:sp>
      <p:sp>
        <p:nvSpPr>
          <p:cNvPr id="23" name="Google Shape;23;p6"/>
          <p:cNvSpPr txBox="1"/>
          <p:nvPr>
            <p:ph idx="1" type="body"/>
          </p:nvPr>
        </p:nvSpPr>
        <p:spPr>
          <a:xfrm>
            <a:off x="2193927" y="8960472"/>
            <a:ext cx="19599275" cy="25346257"/>
          </a:xfrm>
          <a:prstGeom prst="rect">
            <a:avLst/>
          </a:prstGeom>
          <a:noFill/>
          <a:ln>
            <a:noFill/>
          </a:ln>
        </p:spPr>
        <p:txBody>
          <a:bodyPr anchorCtr="0" anchor="t" bIns="45700" lIns="91425" spcFirstLastPara="1" rIns="91425" wrap="square" tIns="45700">
            <a:noAutofit/>
          </a:bodyPr>
          <a:lstStyle>
            <a:lvl1pPr indent="-584200" lvl="0" marL="457200" marR="0" rtl="0" algn="l">
              <a:spcBef>
                <a:spcPts val="1120"/>
              </a:spcBef>
              <a:spcAft>
                <a:spcPts val="0"/>
              </a:spcAft>
              <a:buClr>
                <a:schemeClr val="dk1"/>
              </a:buClr>
              <a:buSzPts val="5600"/>
              <a:buFont typeface="Arial"/>
              <a:buChar char="•"/>
              <a:defRPr b="0" i="0" sz="5600" u="none" cap="none" strike="noStrike">
                <a:solidFill>
                  <a:schemeClr val="dk1"/>
                </a:solidFill>
                <a:latin typeface="Arial"/>
                <a:ea typeface="Arial"/>
                <a:cs typeface="Arial"/>
                <a:sym typeface="Arial"/>
              </a:defRPr>
            </a:lvl1pPr>
            <a:lvl2pPr indent="-533400" lvl="1" marL="914400" marR="0" rtl="0" algn="l">
              <a:spcBef>
                <a:spcPts val="960"/>
              </a:spcBef>
              <a:spcAft>
                <a:spcPts val="0"/>
              </a:spcAft>
              <a:buClr>
                <a:schemeClr val="dk1"/>
              </a:buClr>
              <a:buSzPts val="4800"/>
              <a:buFont typeface="Arial"/>
              <a:buChar char="–"/>
              <a:defRPr b="0" i="0" sz="4800" u="none" cap="none" strike="noStrike">
                <a:solidFill>
                  <a:schemeClr val="dk1"/>
                </a:solidFill>
                <a:latin typeface="Arial"/>
                <a:ea typeface="Arial"/>
                <a:cs typeface="Arial"/>
                <a:sym typeface="Arial"/>
              </a:defRPr>
            </a:lvl2pPr>
            <a:lvl3pPr indent="-482600" lvl="2" marL="1371600" marR="0" rtl="0" algn="l">
              <a:spcBef>
                <a:spcPts val="800"/>
              </a:spcBef>
              <a:spcAft>
                <a:spcPts val="0"/>
              </a:spcAft>
              <a:buClr>
                <a:schemeClr val="dk1"/>
              </a:buClr>
              <a:buSzPts val="4000"/>
              <a:buFont typeface="Arial"/>
              <a:buChar char="•"/>
              <a:defRPr b="0" i="0" sz="4000" u="none" cap="none" strike="noStrike">
                <a:solidFill>
                  <a:schemeClr val="dk1"/>
                </a:solidFill>
                <a:latin typeface="Arial"/>
                <a:ea typeface="Arial"/>
                <a:cs typeface="Arial"/>
                <a:sym typeface="Arial"/>
              </a:defRPr>
            </a:lvl3pPr>
            <a:lvl4pPr indent="-457200" lvl="3" marL="1828800" marR="0" rtl="0" algn="l">
              <a:spcBef>
                <a:spcPts val="720"/>
              </a:spcBef>
              <a:spcAft>
                <a:spcPts val="0"/>
              </a:spcAft>
              <a:buClr>
                <a:schemeClr val="dk1"/>
              </a:buClr>
              <a:buSzPts val="3600"/>
              <a:buFont typeface="Arial"/>
              <a:buChar char="–"/>
              <a:defRPr b="0" i="0" sz="3600" u="none" cap="none" strike="noStrike">
                <a:solidFill>
                  <a:schemeClr val="dk1"/>
                </a:solidFill>
                <a:latin typeface="Arial"/>
                <a:ea typeface="Arial"/>
                <a:cs typeface="Arial"/>
                <a:sym typeface="Arial"/>
              </a:defRPr>
            </a:lvl4pPr>
            <a:lvl5pPr indent="-457200" lvl="4" marL="2286000" marR="0" rtl="0" algn="l">
              <a:spcBef>
                <a:spcPts val="720"/>
              </a:spcBef>
              <a:spcAft>
                <a:spcPts val="0"/>
              </a:spcAft>
              <a:buClr>
                <a:schemeClr val="dk1"/>
              </a:buClr>
              <a:buSzPts val="3600"/>
              <a:buFont typeface="Arial"/>
              <a:buChar char="»"/>
              <a:defRPr b="0" i="0" sz="3600" u="none" cap="none" strike="noStrike">
                <a:solidFill>
                  <a:schemeClr val="dk1"/>
                </a:solidFill>
                <a:latin typeface="Arial"/>
                <a:ea typeface="Arial"/>
                <a:cs typeface="Arial"/>
                <a:sym typeface="Arial"/>
              </a:defRPr>
            </a:lvl5pPr>
            <a:lvl6pPr indent="-457200" lvl="5" marL="2743200" marR="0" rtl="0" algn="l">
              <a:spcBef>
                <a:spcPts val="720"/>
              </a:spcBef>
              <a:spcAft>
                <a:spcPts val="0"/>
              </a:spcAft>
              <a:buClr>
                <a:schemeClr val="dk1"/>
              </a:buClr>
              <a:buSzPts val="3600"/>
              <a:buFont typeface="Arial"/>
              <a:buChar char="»"/>
              <a:defRPr b="0" i="0" sz="3600" u="none" cap="none" strike="noStrike">
                <a:solidFill>
                  <a:schemeClr val="dk1"/>
                </a:solidFill>
                <a:latin typeface="Arial"/>
                <a:ea typeface="Arial"/>
                <a:cs typeface="Arial"/>
                <a:sym typeface="Arial"/>
              </a:defRPr>
            </a:lvl6pPr>
            <a:lvl7pPr indent="-457200" lvl="6" marL="3200400" marR="0" rtl="0" algn="l">
              <a:spcBef>
                <a:spcPts val="720"/>
              </a:spcBef>
              <a:spcAft>
                <a:spcPts val="0"/>
              </a:spcAft>
              <a:buClr>
                <a:schemeClr val="dk1"/>
              </a:buClr>
              <a:buSzPts val="3600"/>
              <a:buFont typeface="Arial"/>
              <a:buChar char="»"/>
              <a:defRPr b="0" i="0" sz="3600" u="none" cap="none" strike="noStrike">
                <a:solidFill>
                  <a:schemeClr val="dk1"/>
                </a:solidFill>
                <a:latin typeface="Arial"/>
                <a:ea typeface="Arial"/>
                <a:cs typeface="Arial"/>
                <a:sym typeface="Arial"/>
              </a:defRPr>
            </a:lvl7pPr>
            <a:lvl8pPr indent="-457200" lvl="7" marL="3657600" marR="0" rtl="0" algn="l">
              <a:spcBef>
                <a:spcPts val="720"/>
              </a:spcBef>
              <a:spcAft>
                <a:spcPts val="0"/>
              </a:spcAft>
              <a:buClr>
                <a:schemeClr val="dk1"/>
              </a:buClr>
              <a:buSzPts val="3600"/>
              <a:buFont typeface="Arial"/>
              <a:buChar char="»"/>
              <a:defRPr b="0" i="0" sz="3600" u="none" cap="none" strike="noStrike">
                <a:solidFill>
                  <a:schemeClr val="dk1"/>
                </a:solidFill>
                <a:latin typeface="Arial"/>
                <a:ea typeface="Arial"/>
                <a:cs typeface="Arial"/>
                <a:sym typeface="Arial"/>
              </a:defRPr>
            </a:lvl8pPr>
            <a:lvl9pPr indent="-457200" lvl="8" marL="4114800" marR="0" rtl="0" algn="l">
              <a:spcBef>
                <a:spcPts val="720"/>
              </a:spcBef>
              <a:spcAft>
                <a:spcPts val="0"/>
              </a:spcAft>
              <a:buClr>
                <a:schemeClr val="dk1"/>
              </a:buClr>
              <a:buSzPts val="3600"/>
              <a:buFont typeface="Arial"/>
              <a:buChar char="»"/>
              <a:defRPr b="0" i="0" sz="3600" u="none" cap="none" strike="noStrike">
                <a:solidFill>
                  <a:schemeClr val="dk1"/>
                </a:solidFill>
                <a:latin typeface="Arial"/>
                <a:ea typeface="Arial"/>
                <a:cs typeface="Arial"/>
                <a:sym typeface="Arial"/>
              </a:defRPr>
            </a:lvl9pPr>
          </a:lstStyle>
          <a:p/>
        </p:txBody>
      </p:sp>
      <p:sp>
        <p:nvSpPr>
          <p:cNvPr id="24" name="Google Shape;24;p6"/>
          <p:cNvSpPr txBox="1"/>
          <p:nvPr>
            <p:ph idx="2" type="body"/>
          </p:nvPr>
        </p:nvSpPr>
        <p:spPr>
          <a:xfrm>
            <a:off x="22098000" y="8960472"/>
            <a:ext cx="19599276" cy="25346257"/>
          </a:xfrm>
          <a:prstGeom prst="rect">
            <a:avLst/>
          </a:prstGeom>
          <a:noFill/>
          <a:ln>
            <a:noFill/>
          </a:ln>
        </p:spPr>
        <p:txBody>
          <a:bodyPr anchorCtr="0" anchor="t" bIns="45700" lIns="91425" spcFirstLastPara="1" rIns="91425" wrap="square" tIns="45700">
            <a:noAutofit/>
          </a:bodyPr>
          <a:lstStyle>
            <a:lvl1pPr indent="-584200" lvl="0" marL="457200" marR="0" rtl="0" algn="l">
              <a:spcBef>
                <a:spcPts val="1120"/>
              </a:spcBef>
              <a:spcAft>
                <a:spcPts val="0"/>
              </a:spcAft>
              <a:buClr>
                <a:schemeClr val="dk1"/>
              </a:buClr>
              <a:buSzPts val="5600"/>
              <a:buFont typeface="Arial"/>
              <a:buChar char="•"/>
              <a:defRPr b="0" i="0" sz="5600" u="none" cap="none" strike="noStrike">
                <a:solidFill>
                  <a:schemeClr val="dk1"/>
                </a:solidFill>
                <a:latin typeface="Arial"/>
                <a:ea typeface="Arial"/>
                <a:cs typeface="Arial"/>
                <a:sym typeface="Arial"/>
              </a:defRPr>
            </a:lvl1pPr>
            <a:lvl2pPr indent="-533400" lvl="1" marL="914400" marR="0" rtl="0" algn="l">
              <a:spcBef>
                <a:spcPts val="960"/>
              </a:spcBef>
              <a:spcAft>
                <a:spcPts val="0"/>
              </a:spcAft>
              <a:buClr>
                <a:schemeClr val="dk1"/>
              </a:buClr>
              <a:buSzPts val="4800"/>
              <a:buFont typeface="Arial"/>
              <a:buChar char="–"/>
              <a:defRPr b="0" i="0" sz="4800" u="none" cap="none" strike="noStrike">
                <a:solidFill>
                  <a:schemeClr val="dk1"/>
                </a:solidFill>
                <a:latin typeface="Arial"/>
                <a:ea typeface="Arial"/>
                <a:cs typeface="Arial"/>
                <a:sym typeface="Arial"/>
              </a:defRPr>
            </a:lvl2pPr>
            <a:lvl3pPr indent="-482600" lvl="2" marL="1371600" marR="0" rtl="0" algn="l">
              <a:spcBef>
                <a:spcPts val="800"/>
              </a:spcBef>
              <a:spcAft>
                <a:spcPts val="0"/>
              </a:spcAft>
              <a:buClr>
                <a:schemeClr val="dk1"/>
              </a:buClr>
              <a:buSzPts val="4000"/>
              <a:buFont typeface="Arial"/>
              <a:buChar char="•"/>
              <a:defRPr b="0" i="0" sz="4000" u="none" cap="none" strike="noStrike">
                <a:solidFill>
                  <a:schemeClr val="dk1"/>
                </a:solidFill>
                <a:latin typeface="Arial"/>
                <a:ea typeface="Arial"/>
                <a:cs typeface="Arial"/>
                <a:sym typeface="Arial"/>
              </a:defRPr>
            </a:lvl3pPr>
            <a:lvl4pPr indent="-457200" lvl="3" marL="1828800" marR="0" rtl="0" algn="l">
              <a:spcBef>
                <a:spcPts val="720"/>
              </a:spcBef>
              <a:spcAft>
                <a:spcPts val="0"/>
              </a:spcAft>
              <a:buClr>
                <a:schemeClr val="dk1"/>
              </a:buClr>
              <a:buSzPts val="3600"/>
              <a:buFont typeface="Arial"/>
              <a:buChar char="–"/>
              <a:defRPr b="0" i="0" sz="3600" u="none" cap="none" strike="noStrike">
                <a:solidFill>
                  <a:schemeClr val="dk1"/>
                </a:solidFill>
                <a:latin typeface="Arial"/>
                <a:ea typeface="Arial"/>
                <a:cs typeface="Arial"/>
                <a:sym typeface="Arial"/>
              </a:defRPr>
            </a:lvl4pPr>
            <a:lvl5pPr indent="-457200" lvl="4" marL="2286000" marR="0" rtl="0" algn="l">
              <a:spcBef>
                <a:spcPts val="720"/>
              </a:spcBef>
              <a:spcAft>
                <a:spcPts val="0"/>
              </a:spcAft>
              <a:buClr>
                <a:schemeClr val="dk1"/>
              </a:buClr>
              <a:buSzPts val="3600"/>
              <a:buFont typeface="Arial"/>
              <a:buChar char="»"/>
              <a:defRPr b="0" i="0" sz="3600" u="none" cap="none" strike="noStrike">
                <a:solidFill>
                  <a:schemeClr val="dk1"/>
                </a:solidFill>
                <a:latin typeface="Arial"/>
                <a:ea typeface="Arial"/>
                <a:cs typeface="Arial"/>
                <a:sym typeface="Arial"/>
              </a:defRPr>
            </a:lvl5pPr>
            <a:lvl6pPr indent="-457200" lvl="5" marL="2743200" marR="0" rtl="0" algn="l">
              <a:spcBef>
                <a:spcPts val="720"/>
              </a:spcBef>
              <a:spcAft>
                <a:spcPts val="0"/>
              </a:spcAft>
              <a:buClr>
                <a:schemeClr val="dk1"/>
              </a:buClr>
              <a:buSzPts val="3600"/>
              <a:buFont typeface="Arial"/>
              <a:buChar char="»"/>
              <a:defRPr b="0" i="0" sz="3600" u="none" cap="none" strike="noStrike">
                <a:solidFill>
                  <a:schemeClr val="dk1"/>
                </a:solidFill>
                <a:latin typeface="Arial"/>
                <a:ea typeface="Arial"/>
                <a:cs typeface="Arial"/>
                <a:sym typeface="Arial"/>
              </a:defRPr>
            </a:lvl6pPr>
            <a:lvl7pPr indent="-457200" lvl="6" marL="3200400" marR="0" rtl="0" algn="l">
              <a:spcBef>
                <a:spcPts val="720"/>
              </a:spcBef>
              <a:spcAft>
                <a:spcPts val="0"/>
              </a:spcAft>
              <a:buClr>
                <a:schemeClr val="dk1"/>
              </a:buClr>
              <a:buSzPts val="3600"/>
              <a:buFont typeface="Arial"/>
              <a:buChar char="»"/>
              <a:defRPr b="0" i="0" sz="3600" u="none" cap="none" strike="noStrike">
                <a:solidFill>
                  <a:schemeClr val="dk1"/>
                </a:solidFill>
                <a:latin typeface="Arial"/>
                <a:ea typeface="Arial"/>
                <a:cs typeface="Arial"/>
                <a:sym typeface="Arial"/>
              </a:defRPr>
            </a:lvl7pPr>
            <a:lvl8pPr indent="-457200" lvl="7" marL="3657600" marR="0" rtl="0" algn="l">
              <a:spcBef>
                <a:spcPts val="720"/>
              </a:spcBef>
              <a:spcAft>
                <a:spcPts val="0"/>
              </a:spcAft>
              <a:buClr>
                <a:schemeClr val="dk1"/>
              </a:buClr>
              <a:buSzPts val="3600"/>
              <a:buFont typeface="Arial"/>
              <a:buChar char="»"/>
              <a:defRPr b="0" i="0" sz="3600" u="none" cap="none" strike="noStrike">
                <a:solidFill>
                  <a:schemeClr val="dk1"/>
                </a:solidFill>
                <a:latin typeface="Arial"/>
                <a:ea typeface="Arial"/>
                <a:cs typeface="Arial"/>
                <a:sym typeface="Arial"/>
              </a:defRPr>
            </a:lvl8pPr>
            <a:lvl9pPr indent="-457200" lvl="8" marL="4114800" marR="0" rtl="0" algn="l">
              <a:spcBef>
                <a:spcPts val="720"/>
              </a:spcBef>
              <a:spcAft>
                <a:spcPts val="0"/>
              </a:spcAft>
              <a:buClr>
                <a:schemeClr val="dk1"/>
              </a:buClr>
              <a:buSzPts val="3600"/>
              <a:buFont typeface="Arial"/>
              <a:buChar char="»"/>
              <a:defRPr b="0" i="0" sz="3600" u="none" cap="none" strike="noStrike">
                <a:solidFill>
                  <a:schemeClr val="dk1"/>
                </a:solidFill>
                <a:latin typeface="Arial"/>
                <a:ea typeface="Arial"/>
                <a:cs typeface="Arial"/>
                <a:sym typeface="Arial"/>
              </a:defRPr>
            </a:lvl9pPr>
          </a:lstStyl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25" name="Shape 25"/>
        <p:cNvGrpSpPr/>
        <p:nvPr/>
      </p:nvGrpSpPr>
      <p:grpSpPr>
        <a:xfrm>
          <a:off x="0" y="0"/>
          <a:ext cx="0" cy="0"/>
          <a:chOff x="0" y="0"/>
          <a:chExt cx="0" cy="0"/>
        </a:xfrm>
      </p:grpSpPr>
      <p:sp>
        <p:nvSpPr>
          <p:cNvPr id="26" name="Google Shape;26;p7"/>
          <p:cNvSpPr txBox="1"/>
          <p:nvPr>
            <p:ph type="title"/>
          </p:nvPr>
        </p:nvSpPr>
        <p:spPr>
          <a:xfrm>
            <a:off x="2193927" y="1538405"/>
            <a:ext cx="39503351" cy="6400800"/>
          </a:xfrm>
          <a:prstGeom prst="rect">
            <a:avLst/>
          </a:prstGeom>
          <a:noFill/>
          <a:ln>
            <a:noFill/>
          </a:ln>
        </p:spPr>
        <p:txBody>
          <a:bodyPr anchorCtr="0" anchor="t" bIns="45700" lIns="91425" spcFirstLastPara="1" rIns="91425" wrap="square" tIns="45700">
            <a:noAutofit/>
          </a:bodyPr>
          <a:lstStyle>
            <a:lvl1pPr lvl="0" marR="0" rtl="0" algn="ctr">
              <a:spcBef>
                <a:spcPts val="0"/>
              </a:spcBef>
              <a:spcAft>
                <a:spcPts val="0"/>
              </a:spcAft>
              <a:buSzPts val="1400"/>
              <a:buNone/>
              <a:defRPr b="1" i="1" sz="8000" u="none" cap="none" strike="noStrike">
                <a:solidFill>
                  <a:srgbClr val="760000"/>
                </a:solidFill>
                <a:latin typeface="Arial"/>
                <a:ea typeface="Arial"/>
                <a:cs typeface="Arial"/>
                <a:sym typeface="Arial"/>
              </a:defRPr>
            </a:lvl1pPr>
            <a:lvl2pPr lvl="1" marR="0" rtl="0" algn="ctr">
              <a:spcBef>
                <a:spcPts val="0"/>
              </a:spcBef>
              <a:spcAft>
                <a:spcPts val="0"/>
              </a:spcAft>
              <a:buSzPts val="1400"/>
              <a:buNone/>
              <a:defRPr b="1" i="1" sz="8000" u="none" cap="none" strike="noStrike">
                <a:solidFill>
                  <a:srgbClr val="760000"/>
                </a:solidFill>
                <a:latin typeface="Arial"/>
                <a:ea typeface="Arial"/>
                <a:cs typeface="Arial"/>
                <a:sym typeface="Arial"/>
              </a:defRPr>
            </a:lvl2pPr>
            <a:lvl3pPr lvl="2" marR="0" rtl="0" algn="ctr">
              <a:spcBef>
                <a:spcPts val="0"/>
              </a:spcBef>
              <a:spcAft>
                <a:spcPts val="0"/>
              </a:spcAft>
              <a:buSzPts val="1400"/>
              <a:buNone/>
              <a:defRPr b="1" i="1" sz="8000" u="none" cap="none" strike="noStrike">
                <a:solidFill>
                  <a:srgbClr val="760000"/>
                </a:solidFill>
                <a:latin typeface="Arial"/>
                <a:ea typeface="Arial"/>
                <a:cs typeface="Arial"/>
                <a:sym typeface="Arial"/>
              </a:defRPr>
            </a:lvl3pPr>
            <a:lvl4pPr lvl="3" marR="0" rtl="0" algn="ctr">
              <a:spcBef>
                <a:spcPts val="0"/>
              </a:spcBef>
              <a:spcAft>
                <a:spcPts val="0"/>
              </a:spcAft>
              <a:buSzPts val="1400"/>
              <a:buNone/>
              <a:defRPr b="1" i="1" sz="8000" u="none" cap="none" strike="noStrike">
                <a:solidFill>
                  <a:srgbClr val="760000"/>
                </a:solidFill>
                <a:latin typeface="Arial"/>
                <a:ea typeface="Arial"/>
                <a:cs typeface="Arial"/>
                <a:sym typeface="Arial"/>
              </a:defRPr>
            </a:lvl4pPr>
            <a:lvl5pPr lvl="4" marR="0" rtl="0" algn="ctr">
              <a:spcBef>
                <a:spcPts val="0"/>
              </a:spcBef>
              <a:spcAft>
                <a:spcPts val="0"/>
              </a:spcAft>
              <a:buSzPts val="1400"/>
              <a:buNone/>
              <a:defRPr b="1" i="1" sz="8000" u="none" cap="none" strike="noStrike">
                <a:solidFill>
                  <a:srgbClr val="760000"/>
                </a:solidFill>
                <a:latin typeface="Arial"/>
                <a:ea typeface="Arial"/>
                <a:cs typeface="Arial"/>
                <a:sym typeface="Arial"/>
              </a:defRPr>
            </a:lvl5pPr>
            <a:lvl6pPr lvl="5" marR="0" rtl="0" algn="ctr">
              <a:spcBef>
                <a:spcPts val="0"/>
              </a:spcBef>
              <a:spcAft>
                <a:spcPts val="0"/>
              </a:spcAft>
              <a:buSzPts val="1400"/>
              <a:buNone/>
              <a:defRPr b="1" i="1" sz="8000" u="none" cap="none" strike="noStrike">
                <a:solidFill>
                  <a:srgbClr val="760000"/>
                </a:solidFill>
                <a:latin typeface="Arial"/>
                <a:ea typeface="Arial"/>
                <a:cs typeface="Arial"/>
                <a:sym typeface="Arial"/>
              </a:defRPr>
            </a:lvl6pPr>
            <a:lvl7pPr lvl="6" marR="0" rtl="0" algn="ctr">
              <a:spcBef>
                <a:spcPts val="0"/>
              </a:spcBef>
              <a:spcAft>
                <a:spcPts val="0"/>
              </a:spcAft>
              <a:buSzPts val="1400"/>
              <a:buNone/>
              <a:defRPr b="1" i="1" sz="8000" u="none" cap="none" strike="noStrike">
                <a:solidFill>
                  <a:srgbClr val="760000"/>
                </a:solidFill>
                <a:latin typeface="Arial"/>
                <a:ea typeface="Arial"/>
                <a:cs typeface="Arial"/>
                <a:sym typeface="Arial"/>
              </a:defRPr>
            </a:lvl7pPr>
            <a:lvl8pPr lvl="7" marR="0" rtl="0" algn="ctr">
              <a:spcBef>
                <a:spcPts val="0"/>
              </a:spcBef>
              <a:spcAft>
                <a:spcPts val="0"/>
              </a:spcAft>
              <a:buSzPts val="1400"/>
              <a:buNone/>
              <a:defRPr b="1" i="1" sz="8000" u="none" cap="none" strike="noStrike">
                <a:solidFill>
                  <a:srgbClr val="760000"/>
                </a:solidFill>
                <a:latin typeface="Arial"/>
                <a:ea typeface="Arial"/>
                <a:cs typeface="Arial"/>
                <a:sym typeface="Arial"/>
              </a:defRPr>
            </a:lvl8pPr>
            <a:lvl9pPr lvl="8" marR="0" rtl="0" algn="ctr">
              <a:spcBef>
                <a:spcPts val="0"/>
              </a:spcBef>
              <a:spcAft>
                <a:spcPts val="0"/>
              </a:spcAft>
              <a:buSzPts val="1400"/>
              <a:buNone/>
              <a:defRPr b="1" i="1" sz="8000" u="none" cap="none" strike="noStrike">
                <a:solidFill>
                  <a:srgbClr val="760000"/>
                </a:solidFill>
                <a:latin typeface="Arial"/>
                <a:ea typeface="Arial"/>
                <a:cs typeface="Arial"/>
                <a:sym typeface="Arial"/>
              </a:defRPr>
            </a:lvl9pPr>
          </a:lstStyle>
          <a:p/>
        </p:txBody>
      </p:sp>
      <p:sp>
        <p:nvSpPr>
          <p:cNvPr id="27" name="Google Shape;27;p7"/>
          <p:cNvSpPr txBox="1"/>
          <p:nvPr>
            <p:ph idx="1" type="body"/>
          </p:nvPr>
        </p:nvSpPr>
        <p:spPr>
          <a:xfrm>
            <a:off x="2193926" y="8596198"/>
            <a:ext cx="19392900" cy="3584188"/>
          </a:xfrm>
          <a:prstGeom prst="rect">
            <a:avLst/>
          </a:prstGeom>
          <a:noFill/>
          <a:ln>
            <a:noFill/>
          </a:ln>
        </p:spPr>
        <p:txBody>
          <a:bodyPr anchorCtr="0" anchor="b" bIns="45700" lIns="91425" spcFirstLastPara="1" rIns="91425" wrap="square" tIns="45700">
            <a:noAutofit/>
          </a:bodyPr>
          <a:lstStyle>
            <a:lvl1pPr indent="-228600" lvl="0" marL="457200" marR="0" rtl="0" algn="l">
              <a:spcBef>
                <a:spcPts val="960"/>
              </a:spcBef>
              <a:spcAft>
                <a:spcPts val="0"/>
              </a:spcAft>
              <a:buClr>
                <a:schemeClr val="dk1"/>
              </a:buClr>
              <a:buSzPts val="4800"/>
              <a:buFont typeface="Arial"/>
              <a:buNone/>
              <a:defRPr b="1" i="0" sz="4800" u="none" cap="none" strike="noStrike">
                <a:solidFill>
                  <a:schemeClr val="dk1"/>
                </a:solidFill>
                <a:latin typeface="Arial"/>
                <a:ea typeface="Arial"/>
                <a:cs typeface="Arial"/>
                <a:sym typeface="Arial"/>
              </a:defRPr>
            </a:lvl1pPr>
            <a:lvl2pPr indent="-228600" lvl="1" marL="914400" marR="0" rtl="0" algn="l">
              <a:spcBef>
                <a:spcPts val="800"/>
              </a:spcBef>
              <a:spcAft>
                <a:spcPts val="0"/>
              </a:spcAft>
              <a:buClr>
                <a:schemeClr val="dk1"/>
              </a:buClr>
              <a:buSzPts val="4000"/>
              <a:buFont typeface="Arial"/>
              <a:buNone/>
              <a:defRPr b="1" i="0" sz="4000" u="none" cap="none" strike="noStrike">
                <a:solidFill>
                  <a:schemeClr val="dk1"/>
                </a:solidFill>
                <a:latin typeface="Arial"/>
                <a:ea typeface="Arial"/>
                <a:cs typeface="Arial"/>
                <a:sym typeface="Arial"/>
              </a:defRPr>
            </a:lvl2pPr>
            <a:lvl3pPr indent="-228600" lvl="2" marL="1371600" marR="0" rtl="0" algn="l">
              <a:spcBef>
                <a:spcPts val="720"/>
              </a:spcBef>
              <a:spcAft>
                <a:spcPts val="0"/>
              </a:spcAft>
              <a:buClr>
                <a:schemeClr val="dk1"/>
              </a:buClr>
              <a:buSzPts val="3600"/>
              <a:buFont typeface="Arial"/>
              <a:buNone/>
              <a:defRPr b="1" i="0" sz="3600" u="none" cap="none" strike="noStrike">
                <a:solidFill>
                  <a:schemeClr val="dk1"/>
                </a:solidFill>
                <a:latin typeface="Arial"/>
                <a:ea typeface="Arial"/>
                <a:cs typeface="Arial"/>
                <a:sym typeface="Arial"/>
              </a:defRPr>
            </a:lvl3pPr>
            <a:lvl4pPr indent="-228600" lvl="3" marL="1828800" marR="0" rtl="0" algn="l">
              <a:spcBef>
                <a:spcPts val="640"/>
              </a:spcBef>
              <a:spcAft>
                <a:spcPts val="0"/>
              </a:spcAft>
              <a:buClr>
                <a:schemeClr val="dk1"/>
              </a:buClr>
              <a:buSzPts val="3200"/>
              <a:buFont typeface="Arial"/>
              <a:buNone/>
              <a:defRPr b="1" i="0" sz="3200" u="none" cap="none" strike="noStrike">
                <a:solidFill>
                  <a:schemeClr val="dk1"/>
                </a:solidFill>
                <a:latin typeface="Arial"/>
                <a:ea typeface="Arial"/>
                <a:cs typeface="Arial"/>
                <a:sym typeface="Arial"/>
              </a:defRPr>
            </a:lvl4pPr>
            <a:lvl5pPr indent="-228600" lvl="4" marL="2286000" marR="0" rtl="0" algn="l">
              <a:spcBef>
                <a:spcPts val="640"/>
              </a:spcBef>
              <a:spcAft>
                <a:spcPts val="0"/>
              </a:spcAft>
              <a:buClr>
                <a:schemeClr val="dk1"/>
              </a:buClr>
              <a:buSzPts val="3200"/>
              <a:buFont typeface="Arial"/>
              <a:buNone/>
              <a:defRPr b="1" i="0" sz="3200" u="none" cap="none" strike="noStrike">
                <a:solidFill>
                  <a:schemeClr val="dk1"/>
                </a:solidFill>
                <a:latin typeface="Arial"/>
                <a:ea typeface="Arial"/>
                <a:cs typeface="Arial"/>
                <a:sym typeface="Arial"/>
              </a:defRPr>
            </a:lvl5pPr>
            <a:lvl6pPr indent="-228600" lvl="5" marL="2743200" marR="0" rtl="0" algn="l">
              <a:spcBef>
                <a:spcPts val="640"/>
              </a:spcBef>
              <a:spcAft>
                <a:spcPts val="0"/>
              </a:spcAft>
              <a:buClr>
                <a:schemeClr val="dk1"/>
              </a:buClr>
              <a:buSzPts val="3200"/>
              <a:buFont typeface="Arial"/>
              <a:buNone/>
              <a:defRPr b="1" i="0" sz="3200" u="none" cap="none" strike="noStrike">
                <a:solidFill>
                  <a:schemeClr val="dk1"/>
                </a:solidFill>
                <a:latin typeface="Arial"/>
                <a:ea typeface="Arial"/>
                <a:cs typeface="Arial"/>
                <a:sym typeface="Arial"/>
              </a:defRPr>
            </a:lvl6pPr>
            <a:lvl7pPr indent="-228600" lvl="6" marL="3200400" marR="0" rtl="0" algn="l">
              <a:spcBef>
                <a:spcPts val="640"/>
              </a:spcBef>
              <a:spcAft>
                <a:spcPts val="0"/>
              </a:spcAft>
              <a:buClr>
                <a:schemeClr val="dk1"/>
              </a:buClr>
              <a:buSzPts val="3200"/>
              <a:buFont typeface="Arial"/>
              <a:buNone/>
              <a:defRPr b="1" i="0" sz="3200" u="none" cap="none" strike="noStrike">
                <a:solidFill>
                  <a:schemeClr val="dk1"/>
                </a:solidFill>
                <a:latin typeface="Arial"/>
                <a:ea typeface="Arial"/>
                <a:cs typeface="Arial"/>
                <a:sym typeface="Arial"/>
              </a:defRPr>
            </a:lvl7pPr>
            <a:lvl8pPr indent="-228600" lvl="7" marL="3657600" marR="0" rtl="0" algn="l">
              <a:spcBef>
                <a:spcPts val="640"/>
              </a:spcBef>
              <a:spcAft>
                <a:spcPts val="0"/>
              </a:spcAft>
              <a:buClr>
                <a:schemeClr val="dk1"/>
              </a:buClr>
              <a:buSzPts val="3200"/>
              <a:buFont typeface="Arial"/>
              <a:buNone/>
              <a:defRPr b="1" i="0" sz="3200" u="none" cap="none" strike="noStrike">
                <a:solidFill>
                  <a:schemeClr val="dk1"/>
                </a:solidFill>
                <a:latin typeface="Arial"/>
                <a:ea typeface="Arial"/>
                <a:cs typeface="Arial"/>
                <a:sym typeface="Arial"/>
              </a:defRPr>
            </a:lvl8pPr>
            <a:lvl9pPr indent="-228600" lvl="8" marL="4114800" marR="0" rtl="0" algn="l">
              <a:spcBef>
                <a:spcPts val="640"/>
              </a:spcBef>
              <a:spcAft>
                <a:spcPts val="0"/>
              </a:spcAft>
              <a:buClr>
                <a:schemeClr val="dk1"/>
              </a:buClr>
              <a:buSzPts val="3200"/>
              <a:buFont typeface="Arial"/>
              <a:buNone/>
              <a:defRPr b="1" i="0" sz="3200" u="none" cap="none" strike="noStrike">
                <a:solidFill>
                  <a:schemeClr val="dk1"/>
                </a:solidFill>
                <a:latin typeface="Arial"/>
                <a:ea typeface="Arial"/>
                <a:cs typeface="Arial"/>
                <a:sym typeface="Arial"/>
              </a:defRPr>
            </a:lvl9pPr>
          </a:lstStyle>
          <a:p/>
        </p:txBody>
      </p:sp>
      <p:sp>
        <p:nvSpPr>
          <p:cNvPr id="28" name="Google Shape;28;p7"/>
          <p:cNvSpPr txBox="1"/>
          <p:nvPr>
            <p:ph idx="2" type="body"/>
          </p:nvPr>
        </p:nvSpPr>
        <p:spPr>
          <a:xfrm>
            <a:off x="2193926" y="12180385"/>
            <a:ext cx="19392900" cy="22126342"/>
          </a:xfrm>
          <a:prstGeom prst="rect">
            <a:avLst/>
          </a:prstGeom>
          <a:noFill/>
          <a:ln>
            <a:noFill/>
          </a:ln>
        </p:spPr>
        <p:txBody>
          <a:bodyPr anchorCtr="0" anchor="t" bIns="45700" lIns="91425" spcFirstLastPara="1" rIns="91425" wrap="square" tIns="45700">
            <a:noAutofit/>
          </a:bodyPr>
          <a:lstStyle>
            <a:lvl1pPr indent="-533400" lvl="0" marL="457200" marR="0" rtl="0" algn="l">
              <a:spcBef>
                <a:spcPts val="960"/>
              </a:spcBef>
              <a:spcAft>
                <a:spcPts val="0"/>
              </a:spcAft>
              <a:buClr>
                <a:schemeClr val="dk1"/>
              </a:buClr>
              <a:buSzPts val="4800"/>
              <a:buFont typeface="Arial"/>
              <a:buChar char="•"/>
              <a:defRPr b="0" i="0" sz="4800" u="none" cap="none" strike="noStrike">
                <a:solidFill>
                  <a:schemeClr val="dk1"/>
                </a:solidFill>
                <a:latin typeface="Arial"/>
                <a:ea typeface="Arial"/>
                <a:cs typeface="Arial"/>
                <a:sym typeface="Arial"/>
              </a:defRPr>
            </a:lvl1pPr>
            <a:lvl2pPr indent="-482600" lvl="1" marL="914400" marR="0" rtl="0" algn="l">
              <a:spcBef>
                <a:spcPts val="800"/>
              </a:spcBef>
              <a:spcAft>
                <a:spcPts val="0"/>
              </a:spcAft>
              <a:buClr>
                <a:schemeClr val="dk1"/>
              </a:buClr>
              <a:buSzPts val="4000"/>
              <a:buFont typeface="Arial"/>
              <a:buChar char="–"/>
              <a:defRPr b="0" i="0" sz="4000" u="none" cap="none" strike="noStrike">
                <a:solidFill>
                  <a:schemeClr val="dk1"/>
                </a:solidFill>
                <a:latin typeface="Arial"/>
                <a:ea typeface="Arial"/>
                <a:cs typeface="Arial"/>
                <a:sym typeface="Arial"/>
              </a:defRPr>
            </a:lvl2pPr>
            <a:lvl3pPr indent="-457200" lvl="2" marL="1371600" marR="0" rtl="0" algn="l">
              <a:spcBef>
                <a:spcPts val="720"/>
              </a:spcBef>
              <a:spcAft>
                <a:spcPts val="0"/>
              </a:spcAft>
              <a:buClr>
                <a:schemeClr val="dk1"/>
              </a:buClr>
              <a:buSzPts val="3600"/>
              <a:buFont typeface="Arial"/>
              <a:buChar char="•"/>
              <a:defRPr b="0" i="0" sz="3600" u="none" cap="none" strike="noStrike">
                <a:solidFill>
                  <a:schemeClr val="dk1"/>
                </a:solidFill>
                <a:latin typeface="Arial"/>
                <a:ea typeface="Arial"/>
                <a:cs typeface="Arial"/>
                <a:sym typeface="Arial"/>
              </a:defRPr>
            </a:lvl3pPr>
            <a:lvl4pPr indent="-431800" lvl="3" marL="1828800" marR="0" rtl="0" algn="l">
              <a:spcBef>
                <a:spcPts val="640"/>
              </a:spcBef>
              <a:spcAft>
                <a:spcPts val="0"/>
              </a:spcAft>
              <a:buClr>
                <a:schemeClr val="dk1"/>
              </a:buClr>
              <a:buSzPts val="3200"/>
              <a:buFont typeface="Arial"/>
              <a:buChar char="–"/>
              <a:defRPr b="0" i="0" sz="3200" u="none" cap="none" strike="noStrike">
                <a:solidFill>
                  <a:schemeClr val="dk1"/>
                </a:solidFill>
                <a:latin typeface="Arial"/>
                <a:ea typeface="Arial"/>
                <a:cs typeface="Arial"/>
                <a:sym typeface="Arial"/>
              </a:defRPr>
            </a:lvl4pPr>
            <a:lvl5pPr indent="-431800" lvl="4" marL="2286000" marR="0" rtl="0" algn="l">
              <a:spcBef>
                <a:spcPts val="640"/>
              </a:spcBef>
              <a:spcAft>
                <a:spcPts val="0"/>
              </a:spcAft>
              <a:buClr>
                <a:schemeClr val="dk1"/>
              </a:buClr>
              <a:buSzPts val="3200"/>
              <a:buFont typeface="Arial"/>
              <a:buChar char="»"/>
              <a:defRPr b="0" i="0" sz="3200" u="none" cap="none" strike="noStrike">
                <a:solidFill>
                  <a:schemeClr val="dk1"/>
                </a:solidFill>
                <a:latin typeface="Arial"/>
                <a:ea typeface="Arial"/>
                <a:cs typeface="Arial"/>
                <a:sym typeface="Arial"/>
              </a:defRPr>
            </a:lvl5pPr>
            <a:lvl6pPr indent="-431800" lvl="5" marL="2743200" marR="0" rtl="0" algn="l">
              <a:spcBef>
                <a:spcPts val="640"/>
              </a:spcBef>
              <a:spcAft>
                <a:spcPts val="0"/>
              </a:spcAft>
              <a:buClr>
                <a:schemeClr val="dk1"/>
              </a:buClr>
              <a:buSzPts val="3200"/>
              <a:buFont typeface="Arial"/>
              <a:buChar char="»"/>
              <a:defRPr b="0" i="0" sz="3200" u="none" cap="none" strike="noStrike">
                <a:solidFill>
                  <a:schemeClr val="dk1"/>
                </a:solidFill>
                <a:latin typeface="Arial"/>
                <a:ea typeface="Arial"/>
                <a:cs typeface="Arial"/>
                <a:sym typeface="Arial"/>
              </a:defRPr>
            </a:lvl6pPr>
            <a:lvl7pPr indent="-431800" lvl="6" marL="3200400" marR="0" rtl="0" algn="l">
              <a:spcBef>
                <a:spcPts val="640"/>
              </a:spcBef>
              <a:spcAft>
                <a:spcPts val="0"/>
              </a:spcAft>
              <a:buClr>
                <a:schemeClr val="dk1"/>
              </a:buClr>
              <a:buSzPts val="3200"/>
              <a:buFont typeface="Arial"/>
              <a:buChar char="»"/>
              <a:defRPr b="0" i="0" sz="3200" u="none" cap="none" strike="noStrike">
                <a:solidFill>
                  <a:schemeClr val="dk1"/>
                </a:solidFill>
                <a:latin typeface="Arial"/>
                <a:ea typeface="Arial"/>
                <a:cs typeface="Arial"/>
                <a:sym typeface="Arial"/>
              </a:defRPr>
            </a:lvl7pPr>
            <a:lvl8pPr indent="-431800" lvl="7" marL="3657600" marR="0" rtl="0" algn="l">
              <a:spcBef>
                <a:spcPts val="640"/>
              </a:spcBef>
              <a:spcAft>
                <a:spcPts val="0"/>
              </a:spcAft>
              <a:buClr>
                <a:schemeClr val="dk1"/>
              </a:buClr>
              <a:buSzPts val="3200"/>
              <a:buFont typeface="Arial"/>
              <a:buChar char="»"/>
              <a:defRPr b="0" i="0" sz="3200" u="none" cap="none" strike="noStrike">
                <a:solidFill>
                  <a:schemeClr val="dk1"/>
                </a:solidFill>
                <a:latin typeface="Arial"/>
                <a:ea typeface="Arial"/>
                <a:cs typeface="Arial"/>
                <a:sym typeface="Arial"/>
              </a:defRPr>
            </a:lvl8pPr>
            <a:lvl9pPr indent="-431800" lvl="8" marL="4114800" marR="0" rtl="0" algn="l">
              <a:spcBef>
                <a:spcPts val="640"/>
              </a:spcBef>
              <a:spcAft>
                <a:spcPts val="0"/>
              </a:spcAft>
              <a:buClr>
                <a:schemeClr val="dk1"/>
              </a:buClr>
              <a:buSzPts val="3200"/>
              <a:buFont typeface="Arial"/>
              <a:buChar char="»"/>
              <a:defRPr b="0" i="0" sz="3200" u="none" cap="none" strike="noStrike">
                <a:solidFill>
                  <a:schemeClr val="dk1"/>
                </a:solidFill>
                <a:latin typeface="Arial"/>
                <a:ea typeface="Arial"/>
                <a:cs typeface="Arial"/>
                <a:sym typeface="Arial"/>
              </a:defRPr>
            </a:lvl9pPr>
          </a:lstStyle>
          <a:p/>
        </p:txBody>
      </p:sp>
      <p:sp>
        <p:nvSpPr>
          <p:cNvPr id="29" name="Google Shape;29;p7"/>
          <p:cNvSpPr txBox="1"/>
          <p:nvPr>
            <p:ph idx="3" type="body"/>
          </p:nvPr>
        </p:nvSpPr>
        <p:spPr>
          <a:xfrm>
            <a:off x="22294852" y="8596198"/>
            <a:ext cx="19402426" cy="3584188"/>
          </a:xfrm>
          <a:prstGeom prst="rect">
            <a:avLst/>
          </a:prstGeom>
          <a:noFill/>
          <a:ln>
            <a:noFill/>
          </a:ln>
        </p:spPr>
        <p:txBody>
          <a:bodyPr anchorCtr="0" anchor="b" bIns="45700" lIns="91425" spcFirstLastPara="1" rIns="91425" wrap="square" tIns="45700">
            <a:noAutofit/>
          </a:bodyPr>
          <a:lstStyle>
            <a:lvl1pPr indent="-228600" lvl="0" marL="457200" marR="0" rtl="0" algn="l">
              <a:spcBef>
                <a:spcPts val="960"/>
              </a:spcBef>
              <a:spcAft>
                <a:spcPts val="0"/>
              </a:spcAft>
              <a:buClr>
                <a:schemeClr val="dk1"/>
              </a:buClr>
              <a:buSzPts val="4800"/>
              <a:buFont typeface="Arial"/>
              <a:buNone/>
              <a:defRPr b="1" i="0" sz="4800" u="none" cap="none" strike="noStrike">
                <a:solidFill>
                  <a:schemeClr val="dk1"/>
                </a:solidFill>
                <a:latin typeface="Arial"/>
                <a:ea typeface="Arial"/>
                <a:cs typeface="Arial"/>
                <a:sym typeface="Arial"/>
              </a:defRPr>
            </a:lvl1pPr>
            <a:lvl2pPr indent="-228600" lvl="1" marL="914400" marR="0" rtl="0" algn="l">
              <a:spcBef>
                <a:spcPts val="800"/>
              </a:spcBef>
              <a:spcAft>
                <a:spcPts val="0"/>
              </a:spcAft>
              <a:buClr>
                <a:schemeClr val="dk1"/>
              </a:buClr>
              <a:buSzPts val="4000"/>
              <a:buFont typeface="Arial"/>
              <a:buNone/>
              <a:defRPr b="1" i="0" sz="4000" u="none" cap="none" strike="noStrike">
                <a:solidFill>
                  <a:schemeClr val="dk1"/>
                </a:solidFill>
                <a:latin typeface="Arial"/>
                <a:ea typeface="Arial"/>
                <a:cs typeface="Arial"/>
                <a:sym typeface="Arial"/>
              </a:defRPr>
            </a:lvl2pPr>
            <a:lvl3pPr indent="-228600" lvl="2" marL="1371600" marR="0" rtl="0" algn="l">
              <a:spcBef>
                <a:spcPts val="720"/>
              </a:spcBef>
              <a:spcAft>
                <a:spcPts val="0"/>
              </a:spcAft>
              <a:buClr>
                <a:schemeClr val="dk1"/>
              </a:buClr>
              <a:buSzPts val="3600"/>
              <a:buFont typeface="Arial"/>
              <a:buNone/>
              <a:defRPr b="1" i="0" sz="3600" u="none" cap="none" strike="noStrike">
                <a:solidFill>
                  <a:schemeClr val="dk1"/>
                </a:solidFill>
                <a:latin typeface="Arial"/>
                <a:ea typeface="Arial"/>
                <a:cs typeface="Arial"/>
                <a:sym typeface="Arial"/>
              </a:defRPr>
            </a:lvl3pPr>
            <a:lvl4pPr indent="-228600" lvl="3" marL="1828800" marR="0" rtl="0" algn="l">
              <a:spcBef>
                <a:spcPts val="640"/>
              </a:spcBef>
              <a:spcAft>
                <a:spcPts val="0"/>
              </a:spcAft>
              <a:buClr>
                <a:schemeClr val="dk1"/>
              </a:buClr>
              <a:buSzPts val="3200"/>
              <a:buFont typeface="Arial"/>
              <a:buNone/>
              <a:defRPr b="1" i="0" sz="3200" u="none" cap="none" strike="noStrike">
                <a:solidFill>
                  <a:schemeClr val="dk1"/>
                </a:solidFill>
                <a:latin typeface="Arial"/>
                <a:ea typeface="Arial"/>
                <a:cs typeface="Arial"/>
                <a:sym typeface="Arial"/>
              </a:defRPr>
            </a:lvl4pPr>
            <a:lvl5pPr indent="-228600" lvl="4" marL="2286000" marR="0" rtl="0" algn="l">
              <a:spcBef>
                <a:spcPts val="640"/>
              </a:spcBef>
              <a:spcAft>
                <a:spcPts val="0"/>
              </a:spcAft>
              <a:buClr>
                <a:schemeClr val="dk1"/>
              </a:buClr>
              <a:buSzPts val="3200"/>
              <a:buFont typeface="Arial"/>
              <a:buNone/>
              <a:defRPr b="1" i="0" sz="3200" u="none" cap="none" strike="noStrike">
                <a:solidFill>
                  <a:schemeClr val="dk1"/>
                </a:solidFill>
                <a:latin typeface="Arial"/>
                <a:ea typeface="Arial"/>
                <a:cs typeface="Arial"/>
                <a:sym typeface="Arial"/>
              </a:defRPr>
            </a:lvl5pPr>
            <a:lvl6pPr indent="-228600" lvl="5" marL="2743200" marR="0" rtl="0" algn="l">
              <a:spcBef>
                <a:spcPts val="640"/>
              </a:spcBef>
              <a:spcAft>
                <a:spcPts val="0"/>
              </a:spcAft>
              <a:buClr>
                <a:schemeClr val="dk1"/>
              </a:buClr>
              <a:buSzPts val="3200"/>
              <a:buFont typeface="Arial"/>
              <a:buNone/>
              <a:defRPr b="1" i="0" sz="3200" u="none" cap="none" strike="noStrike">
                <a:solidFill>
                  <a:schemeClr val="dk1"/>
                </a:solidFill>
                <a:latin typeface="Arial"/>
                <a:ea typeface="Arial"/>
                <a:cs typeface="Arial"/>
                <a:sym typeface="Arial"/>
              </a:defRPr>
            </a:lvl6pPr>
            <a:lvl7pPr indent="-228600" lvl="6" marL="3200400" marR="0" rtl="0" algn="l">
              <a:spcBef>
                <a:spcPts val="640"/>
              </a:spcBef>
              <a:spcAft>
                <a:spcPts val="0"/>
              </a:spcAft>
              <a:buClr>
                <a:schemeClr val="dk1"/>
              </a:buClr>
              <a:buSzPts val="3200"/>
              <a:buFont typeface="Arial"/>
              <a:buNone/>
              <a:defRPr b="1" i="0" sz="3200" u="none" cap="none" strike="noStrike">
                <a:solidFill>
                  <a:schemeClr val="dk1"/>
                </a:solidFill>
                <a:latin typeface="Arial"/>
                <a:ea typeface="Arial"/>
                <a:cs typeface="Arial"/>
                <a:sym typeface="Arial"/>
              </a:defRPr>
            </a:lvl7pPr>
            <a:lvl8pPr indent="-228600" lvl="7" marL="3657600" marR="0" rtl="0" algn="l">
              <a:spcBef>
                <a:spcPts val="640"/>
              </a:spcBef>
              <a:spcAft>
                <a:spcPts val="0"/>
              </a:spcAft>
              <a:buClr>
                <a:schemeClr val="dk1"/>
              </a:buClr>
              <a:buSzPts val="3200"/>
              <a:buFont typeface="Arial"/>
              <a:buNone/>
              <a:defRPr b="1" i="0" sz="3200" u="none" cap="none" strike="noStrike">
                <a:solidFill>
                  <a:schemeClr val="dk1"/>
                </a:solidFill>
                <a:latin typeface="Arial"/>
                <a:ea typeface="Arial"/>
                <a:cs typeface="Arial"/>
                <a:sym typeface="Arial"/>
              </a:defRPr>
            </a:lvl8pPr>
            <a:lvl9pPr indent="-228600" lvl="8" marL="4114800" marR="0" rtl="0" algn="l">
              <a:spcBef>
                <a:spcPts val="640"/>
              </a:spcBef>
              <a:spcAft>
                <a:spcPts val="0"/>
              </a:spcAft>
              <a:buClr>
                <a:schemeClr val="dk1"/>
              </a:buClr>
              <a:buSzPts val="3200"/>
              <a:buFont typeface="Arial"/>
              <a:buNone/>
              <a:defRPr b="1" i="0" sz="3200" u="none" cap="none" strike="noStrike">
                <a:solidFill>
                  <a:schemeClr val="dk1"/>
                </a:solidFill>
                <a:latin typeface="Arial"/>
                <a:ea typeface="Arial"/>
                <a:cs typeface="Arial"/>
                <a:sym typeface="Arial"/>
              </a:defRPr>
            </a:lvl9pPr>
          </a:lstStyle>
          <a:p/>
        </p:txBody>
      </p:sp>
      <p:sp>
        <p:nvSpPr>
          <p:cNvPr id="30" name="Google Shape;30;p7"/>
          <p:cNvSpPr txBox="1"/>
          <p:nvPr>
            <p:ph idx="4" type="body"/>
          </p:nvPr>
        </p:nvSpPr>
        <p:spPr>
          <a:xfrm>
            <a:off x="22294852" y="12180385"/>
            <a:ext cx="19402426" cy="22126342"/>
          </a:xfrm>
          <a:prstGeom prst="rect">
            <a:avLst/>
          </a:prstGeom>
          <a:noFill/>
          <a:ln>
            <a:noFill/>
          </a:ln>
        </p:spPr>
        <p:txBody>
          <a:bodyPr anchorCtr="0" anchor="t" bIns="45700" lIns="91425" spcFirstLastPara="1" rIns="91425" wrap="square" tIns="45700">
            <a:noAutofit/>
          </a:bodyPr>
          <a:lstStyle>
            <a:lvl1pPr indent="-533400" lvl="0" marL="457200" marR="0" rtl="0" algn="l">
              <a:spcBef>
                <a:spcPts val="960"/>
              </a:spcBef>
              <a:spcAft>
                <a:spcPts val="0"/>
              </a:spcAft>
              <a:buClr>
                <a:schemeClr val="dk1"/>
              </a:buClr>
              <a:buSzPts val="4800"/>
              <a:buFont typeface="Arial"/>
              <a:buChar char="•"/>
              <a:defRPr b="0" i="0" sz="4800" u="none" cap="none" strike="noStrike">
                <a:solidFill>
                  <a:schemeClr val="dk1"/>
                </a:solidFill>
                <a:latin typeface="Arial"/>
                <a:ea typeface="Arial"/>
                <a:cs typeface="Arial"/>
                <a:sym typeface="Arial"/>
              </a:defRPr>
            </a:lvl1pPr>
            <a:lvl2pPr indent="-482600" lvl="1" marL="914400" marR="0" rtl="0" algn="l">
              <a:spcBef>
                <a:spcPts val="800"/>
              </a:spcBef>
              <a:spcAft>
                <a:spcPts val="0"/>
              </a:spcAft>
              <a:buClr>
                <a:schemeClr val="dk1"/>
              </a:buClr>
              <a:buSzPts val="4000"/>
              <a:buFont typeface="Arial"/>
              <a:buChar char="–"/>
              <a:defRPr b="0" i="0" sz="4000" u="none" cap="none" strike="noStrike">
                <a:solidFill>
                  <a:schemeClr val="dk1"/>
                </a:solidFill>
                <a:latin typeface="Arial"/>
                <a:ea typeface="Arial"/>
                <a:cs typeface="Arial"/>
                <a:sym typeface="Arial"/>
              </a:defRPr>
            </a:lvl2pPr>
            <a:lvl3pPr indent="-457200" lvl="2" marL="1371600" marR="0" rtl="0" algn="l">
              <a:spcBef>
                <a:spcPts val="720"/>
              </a:spcBef>
              <a:spcAft>
                <a:spcPts val="0"/>
              </a:spcAft>
              <a:buClr>
                <a:schemeClr val="dk1"/>
              </a:buClr>
              <a:buSzPts val="3600"/>
              <a:buFont typeface="Arial"/>
              <a:buChar char="•"/>
              <a:defRPr b="0" i="0" sz="3600" u="none" cap="none" strike="noStrike">
                <a:solidFill>
                  <a:schemeClr val="dk1"/>
                </a:solidFill>
                <a:latin typeface="Arial"/>
                <a:ea typeface="Arial"/>
                <a:cs typeface="Arial"/>
                <a:sym typeface="Arial"/>
              </a:defRPr>
            </a:lvl3pPr>
            <a:lvl4pPr indent="-431800" lvl="3" marL="1828800" marR="0" rtl="0" algn="l">
              <a:spcBef>
                <a:spcPts val="640"/>
              </a:spcBef>
              <a:spcAft>
                <a:spcPts val="0"/>
              </a:spcAft>
              <a:buClr>
                <a:schemeClr val="dk1"/>
              </a:buClr>
              <a:buSzPts val="3200"/>
              <a:buFont typeface="Arial"/>
              <a:buChar char="–"/>
              <a:defRPr b="0" i="0" sz="3200" u="none" cap="none" strike="noStrike">
                <a:solidFill>
                  <a:schemeClr val="dk1"/>
                </a:solidFill>
                <a:latin typeface="Arial"/>
                <a:ea typeface="Arial"/>
                <a:cs typeface="Arial"/>
                <a:sym typeface="Arial"/>
              </a:defRPr>
            </a:lvl4pPr>
            <a:lvl5pPr indent="-431800" lvl="4" marL="2286000" marR="0" rtl="0" algn="l">
              <a:spcBef>
                <a:spcPts val="640"/>
              </a:spcBef>
              <a:spcAft>
                <a:spcPts val="0"/>
              </a:spcAft>
              <a:buClr>
                <a:schemeClr val="dk1"/>
              </a:buClr>
              <a:buSzPts val="3200"/>
              <a:buFont typeface="Arial"/>
              <a:buChar char="»"/>
              <a:defRPr b="0" i="0" sz="3200" u="none" cap="none" strike="noStrike">
                <a:solidFill>
                  <a:schemeClr val="dk1"/>
                </a:solidFill>
                <a:latin typeface="Arial"/>
                <a:ea typeface="Arial"/>
                <a:cs typeface="Arial"/>
                <a:sym typeface="Arial"/>
              </a:defRPr>
            </a:lvl5pPr>
            <a:lvl6pPr indent="-431800" lvl="5" marL="2743200" marR="0" rtl="0" algn="l">
              <a:spcBef>
                <a:spcPts val="640"/>
              </a:spcBef>
              <a:spcAft>
                <a:spcPts val="0"/>
              </a:spcAft>
              <a:buClr>
                <a:schemeClr val="dk1"/>
              </a:buClr>
              <a:buSzPts val="3200"/>
              <a:buFont typeface="Arial"/>
              <a:buChar char="»"/>
              <a:defRPr b="0" i="0" sz="3200" u="none" cap="none" strike="noStrike">
                <a:solidFill>
                  <a:schemeClr val="dk1"/>
                </a:solidFill>
                <a:latin typeface="Arial"/>
                <a:ea typeface="Arial"/>
                <a:cs typeface="Arial"/>
                <a:sym typeface="Arial"/>
              </a:defRPr>
            </a:lvl6pPr>
            <a:lvl7pPr indent="-431800" lvl="6" marL="3200400" marR="0" rtl="0" algn="l">
              <a:spcBef>
                <a:spcPts val="640"/>
              </a:spcBef>
              <a:spcAft>
                <a:spcPts val="0"/>
              </a:spcAft>
              <a:buClr>
                <a:schemeClr val="dk1"/>
              </a:buClr>
              <a:buSzPts val="3200"/>
              <a:buFont typeface="Arial"/>
              <a:buChar char="»"/>
              <a:defRPr b="0" i="0" sz="3200" u="none" cap="none" strike="noStrike">
                <a:solidFill>
                  <a:schemeClr val="dk1"/>
                </a:solidFill>
                <a:latin typeface="Arial"/>
                <a:ea typeface="Arial"/>
                <a:cs typeface="Arial"/>
                <a:sym typeface="Arial"/>
              </a:defRPr>
            </a:lvl7pPr>
            <a:lvl8pPr indent="-431800" lvl="7" marL="3657600" marR="0" rtl="0" algn="l">
              <a:spcBef>
                <a:spcPts val="640"/>
              </a:spcBef>
              <a:spcAft>
                <a:spcPts val="0"/>
              </a:spcAft>
              <a:buClr>
                <a:schemeClr val="dk1"/>
              </a:buClr>
              <a:buSzPts val="3200"/>
              <a:buFont typeface="Arial"/>
              <a:buChar char="»"/>
              <a:defRPr b="0" i="0" sz="3200" u="none" cap="none" strike="noStrike">
                <a:solidFill>
                  <a:schemeClr val="dk1"/>
                </a:solidFill>
                <a:latin typeface="Arial"/>
                <a:ea typeface="Arial"/>
                <a:cs typeface="Arial"/>
                <a:sym typeface="Arial"/>
              </a:defRPr>
            </a:lvl8pPr>
            <a:lvl9pPr indent="-431800" lvl="8" marL="4114800" marR="0" rtl="0" algn="l">
              <a:spcBef>
                <a:spcPts val="640"/>
              </a:spcBef>
              <a:spcAft>
                <a:spcPts val="0"/>
              </a:spcAft>
              <a:buClr>
                <a:schemeClr val="dk1"/>
              </a:buClr>
              <a:buSzPts val="3200"/>
              <a:buFont typeface="Arial"/>
              <a:buChar char="»"/>
              <a:defRPr b="0" i="0" sz="3200" u="none" cap="none" strike="noStrike">
                <a:solidFill>
                  <a:schemeClr val="dk1"/>
                </a:solidFill>
                <a:latin typeface="Arial"/>
                <a:ea typeface="Arial"/>
                <a:cs typeface="Arial"/>
                <a:sym typeface="Arial"/>
              </a:defRPr>
            </a:lvl9pPr>
          </a:lstStyl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31" name="Shape 31"/>
        <p:cNvGrpSpPr/>
        <p:nvPr/>
      </p:nvGrpSpPr>
      <p:grpSpPr>
        <a:xfrm>
          <a:off x="0" y="0"/>
          <a:ext cx="0" cy="0"/>
          <a:chOff x="0" y="0"/>
          <a:chExt cx="0" cy="0"/>
        </a:xfrm>
      </p:grpSpPr>
      <p:sp>
        <p:nvSpPr>
          <p:cNvPr id="32" name="Google Shape;32;p8"/>
          <p:cNvSpPr txBox="1"/>
          <p:nvPr>
            <p:ph type="title"/>
          </p:nvPr>
        </p:nvSpPr>
        <p:spPr>
          <a:xfrm>
            <a:off x="2193927" y="1538405"/>
            <a:ext cx="39503351" cy="6400800"/>
          </a:xfrm>
          <a:prstGeom prst="rect">
            <a:avLst/>
          </a:prstGeom>
          <a:noFill/>
          <a:ln>
            <a:noFill/>
          </a:ln>
        </p:spPr>
        <p:txBody>
          <a:bodyPr anchorCtr="0" anchor="t" bIns="45700" lIns="91425" spcFirstLastPara="1" rIns="91425" wrap="square" tIns="45700">
            <a:noAutofit/>
          </a:bodyPr>
          <a:lstStyle>
            <a:lvl1pPr lvl="0" marR="0" rtl="0" algn="ctr">
              <a:spcBef>
                <a:spcPts val="0"/>
              </a:spcBef>
              <a:spcAft>
                <a:spcPts val="0"/>
              </a:spcAft>
              <a:buSzPts val="1400"/>
              <a:buNone/>
              <a:defRPr b="1" i="1" sz="8000" u="none" cap="none" strike="noStrike">
                <a:solidFill>
                  <a:srgbClr val="760000"/>
                </a:solidFill>
                <a:latin typeface="Arial"/>
                <a:ea typeface="Arial"/>
                <a:cs typeface="Arial"/>
                <a:sym typeface="Arial"/>
              </a:defRPr>
            </a:lvl1pPr>
            <a:lvl2pPr lvl="1" marR="0" rtl="0" algn="ctr">
              <a:spcBef>
                <a:spcPts val="0"/>
              </a:spcBef>
              <a:spcAft>
                <a:spcPts val="0"/>
              </a:spcAft>
              <a:buSzPts val="1400"/>
              <a:buNone/>
              <a:defRPr b="1" i="1" sz="8000" u="none" cap="none" strike="noStrike">
                <a:solidFill>
                  <a:srgbClr val="760000"/>
                </a:solidFill>
                <a:latin typeface="Arial"/>
                <a:ea typeface="Arial"/>
                <a:cs typeface="Arial"/>
                <a:sym typeface="Arial"/>
              </a:defRPr>
            </a:lvl2pPr>
            <a:lvl3pPr lvl="2" marR="0" rtl="0" algn="ctr">
              <a:spcBef>
                <a:spcPts val="0"/>
              </a:spcBef>
              <a:spcAft>
                <a:spcPts val="0"/>
              </a:spcAft>
              <a:buSzPts val="1400"/>
              <a:buNone/>
              <a:defRPr b="1" i="1" sz="8000" u="none" cap="none" strike="noStrike">
                <a:solidFill>
                  <a:srgbClr val="760000"/>
                </a:solidFill>
                <a:latin typeface="Arial"/>
                <a:ea typeface="Arial"/>
                <a:cs typeface="Arial"/>
                <a:sym typeface="Arial"/>
              </a:defRPr>
            </a:lvl3pPr>
            <a:lvl4pPr lvl="3" marR="0" rtl="0" algn="ctr">
              <a:spcBef>
                <a:spcPts val="0"/>
              </a:spcBef>
              <a:spcAft>
                <a:spcPts val="0"/>
              </a:spcAft>
              <a:buSzPts val="1400"/>
              <a:buNone/>
              <a:defRPr b="1" i="1" sz="8000" u="none" cap="none" strike="noStrike">
                <a:solidFill>
                  <a:srgbClr val="760000"/>
                </a:solidFill>
                <a:latin typeface="Arial"/>
                <a:ea typeface="Arial"/>
                <a:cs typeface="Arial"/>
                <a:sym typeface="Arial"/>
              </a:defRPr>
            </a:lvl4pPr>
            <a:lvl5pPr lvl="4" marR="0" rtl="0" algn="ctr">
              <a:spcBef>
                <a:spcPts val="0"/>
              </a:spcBef>
              <a:spcAft>
                <a:spcPts val="0"/>
              </a:spcAft>
              <a:buSzPts val="1400"/>
              <a:buNone/>
              <a:defRPr b="1" i="1" sz="8000" u="none" cap="none" strike="noStrike">
                <a:solidFill>
                  <a:srgbClr val="760000"/>
                </a:solidFill>
                <a:latin typeface="Arial"/>
                <a:ea typeface="Arial"/>
                <a:cs typeface="Arial"/>
                <a:sym typeface="Arial"/>
              </a:defRPr>
            </a:lvl5pPr>
            <a:lvl6pPr lvl="5" marR="0" rtl="0" algn="ctr">
              <a:spcBef>
                <a:spcPts val="0"/>
              </a:spcBef>
              <a:spcAft>
                <a:spcPts val="0"/>
              </a:spcAft>
              <a:buSzPts val="1400"/>
              <a:buNone/>
              <a:defRPr b="1" i="1" sz="8000" u="none" cap="none" strike="noStrike">
                <a:solidFill>
                  <a:srgbClr val="760000"/>
                </a:solidFill>
                <a:latin typeface="Arial"/>
                <a:ea typeface="Arial"/>
                <a:cs typeface="Arial"/>
                <a:sym typeface="Arial"/>
              </a:defRPr>
            </a:lvl6pPr>
            <a:lvl7pPr lvl="6" marR="0" rtl="0" algn="ctr">
              <a:spcBef>
                <a:spcPts val="0"/>
              </a:spcBef>
              <a:spcAft>
                <a:spcPts val="0"/>
              </a:spcAft>
              <a:buSzPts val="1400"/>
              <a:buNone/>
              <a:defRPr b="1" i="1" sz="8000" u="none" cap="none" strike="noStrike">
                <a:solidFill>
                  <a:srgbClr val="760000"/>
                </a:solidFill>
                <a:latin typeface="Arial"/>
                <a:ea typeface="Arial"/>
                <a:cs typeface="Arial"/>
                <a:sym typeface="Arial"/>
              </a:defRPr>
            </a:lvl7pPr>
            <a:lvl8pPr lvl="7" marR="0" rtl="0" algn="ctr">
              <a:spcBef>
                <a:spcPts val="0"/>
              </a:spcBef>
              <a:spcAft>
                <a:spcPts val="0"/>
              </a:spcAft>
              <a:buSzPts val="1400"/>
              <a:buNone/>
              <a:defRPr b="1" i="1" sz="8000" u="none" cap="none" strike="noStrike">
                <a:solidFill>
                  <a:srgbClr val="760000"/>
                </a:solidFill>
                <a:latin typeface="Arial"/>
                <a:ea typeface="Arial"/>
                <a:cs typeface="Arial"/>
                <a:sym typeface="Arial"/>
              </a:defRPr>
            </a:lvl8pPr>
            <a:lvl9pPr lvl="8" marR="0" rtl="0" algn="ctr">
              <a:spcBef>
                <a:spcPts val="0"/>
              </a:spcBef>
              <a:spcAft>
                <a:spcPts val="0"/>
              </a:spcAft>
              <a:buSzPts val="1400"/>
              <a:buNone/>
              <a:defRPr b="1" i="1" sz="8000" u="none" cap="none" strike="noStrike">
                <a:solidFill>
                  <a:srgbClr val="760000"/>
                </a:solidFill>
                <a:latin typeface="Arial"/>
                <a:ea typeface="Arial"/>
                <a:cs typeface="Arial"/>
                <a:sym typeface="Arial"/>
              </a:defRPr>
            </a:lvl9pPr>
          </a:lstStyl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33" name="Shape 33"/>
        <p:cNvGrpSpPr/>
        <p:nvPr/>
      </p:nvGrpSpPr>
      <p:grpSpPr>
        <a:xfrm>
          <a:off x="0" y="0"/>
          <a:ext cx="0" cy="0"/>
          <a:chOff x="0" y="0"/>
          <a:chExt cx="0" cy="0"/>
        </a:xfrm>
      </p:grpSpPr>
      <p:sp>
        <p:nvSpPr>
          <p:cNvPr id="34" name="Google Shape;34;p9"/>
          <p:cNvSpPr txBox="1"/>
          <p:nvPr>
            <p:ph type="title"/>
          </p:nvPr>
        </p:nvSpPr>
        <p:spPr>
          <a:xfrm>
            <a:off x="2193926" y="1528646"/>
            <a:ext cx="14439900" cy="6508132"/>
          </a:xfrm>
          <a:prstGeom prst="rect">
            <a:avLst/>
          </a:prstGeom>
          <a:noFill/>
          <a:ln>
            <a:noFill/>
          </a:ln>
        </p:spPr>
        <p:txBody>
          <a:bodyPr anchorCtr="0" anchor="b" bIns="45700" lIns="91425" spcFirstLastPara="1" rIns="91425" wrap="square" tIns="45700">
            <a:noAutofit/>
          </a:bodyPr>
          <a:lstStyle>
            <a:lvl1pPr lvl="0" marR="0" rtl="0" algn="l">
              <a:spcBef>
                <a:spcPts val="0"/>
              </a:spcBef>
              <a:spcAft>
                <a:spcPts val="0"/>
              </a:spcAft>
              <a:buSzPts val="1400"/>
              <a:buNone/>
              <a:defRPr b="1" i="1" sz="4000" u="none" cap="none" strike="noStrike">
                <a:solidFill>
                  <a:srgbClr val="760000"/>
                </a:solidFill>
                <a:latin typeface="Arial"/>
                <a:ea typeface="Arial"/>
                <a:cs typeface="Arial"/>
                <a:sym typeface="Arial"/>
              </a:defRPr>
            </a:lvl1pPr>
            <a:lvl2pPr lvl="1" marR="0" rtl="0" algn="ctr">
              <a:spcBef>
                <a:spcPts val="0"/>
              </a:spcBef>
              <a:spcAft>
                <a:spcPts val="0"/>
              </a:spcAft>
              <a:buSzPts val="1400"/>
              <a:buNone/>
              <a:defRPr b="1" i="1" sz="8000" u="none" cap="none" strike="noStrike">
                <a:solidFill>
                  <a:srgbClr val="760000"/>
                </a:solidFill>
                <a:latin typeface="Arial"/>
                <a:ea typeface="Arial"/>
                <a:cs typeface="Arial"/>
                <a:sym typeface="Arial"/>
              </a:defRPr>
            </a:lvl2pPr>
            <a:lvl3pPr lvl="2" marR="0" rtl="0" algn="ctr">
              <a:spcBef>
                <a:spcPts val="0"/>
              </a:spcBef>
              <a:spcAft>
                <a:spcPts val="0"/>
              </a:spcAft>
              <a:buSzPts val="1400"/>
              <a:buNone/>
              <a:defRPr b="1" i="1" sz="8000" u="none" cap="none" strike="noStrike">
                <a:solidFill>
                  <a:srgbClr val="760000"/>
                </a:solidFill>
                <a:latin typeface="Arial"/>
                <a:ea typeface="Arial"/>
                <a:cs typeface="Arial"/>
                <a:sym typeface="Arial"/>
              </a:defRPr>
            </a:lvl3pPr>
            <a:lvl4pPr lvl="3" marR="0" rtl="0" algn="ctr">
              <a:spcBef>
                <a:spcPts val="0"/>
              </a:spcBef>
              <a:spcAft>
                <a:spcPts val="0"/>
              </a:spcAft>
              <a:buSzPts val="1400"/>
              <a:buNone/>
              <a:defRPr b="1" i="1" sz="8000" u="none" cap="none" strike="noStrike">
                <a:solidFill>
                  <a:srgbClr val="760000"/>
                </a:solidFill>
                <a:latin typeface="Arial"/>
                <a:ea typeface="Arial"/>
                <a:cs typeface="Arial"/>
                <a:sym typeface="Arial"/>
              </a:defRPr>
            </a:lvl4pPr>
            <a:lvl5pPr lvl="4" marR="0" rtl="0" algn="ctr">
              <a:spcBef>
                <a:spcPts val="0"/>
              </a:spcBef>
              <a:spcAft>
                <a:spcPts val="0"/>
              </a:spcAft>
              <a:buSzPts val="1400"/>
              <a:buNone/>
              <a:defRPr b="1" i="1" sz="8000" u="none" cap="none" strike="noStrike">
                <a:solidFill>
                  <a:srgbClr val="760000"/>
                </a:solidFill>
                <a:latin typeface="Arial"/>
                <a:ea typeface="Arial"/>
                <a:cs typeface="Arial"/>
                <a:sym typeface="Arial"/>
              </a:defRPr>
            </a:lvl5pPr>
            <a:lvl6pPr lvl="5" marR="0" rtl="0" algn="ctr">
              <a:spcBef>
                <a:spcPts val="0"/>
              </a:spcBef>
              <a:spcAft>
                <a:spcPts val="0"/>
              </a:spcAft>
              <a:buSzPts val="1400"/>
              <a:buNone/>
              <a:defRPr b="1" i="1" sz="8000" u="none" cap="none" strike="noStrike">
                <a:solidFill>
                  <a:srgbClr val="760000"/>
                </a:solidFill>
                <a:latin typeface="Arial"/>
                <a:ea typeface="Arial"/>
                <a:cs typeface="Arial"/>
                <a:sym typeface="Arial"/>
              </a:defRPr>
            </a:lvl6pPr>
            <a:lvl7pPr lvl="6" marR="0" rtl="0" algn="ctr">
              <a:spcBef>
                <a:spcPts val="0"/>
              </a:spcBef>
              <a:spcAft>
                <a:spcPts val="0"/>
              </a:spcAft>
              <a:buSzPts val="1400"/>
              <a:buNone/>
              <a:defRPr b="1" i="1" sz="8000" u="none" cap="none" strike="noStrike">
                <a:solidFill>
                  <a:srgbClr val="760000"/>
                </a:solidFill>
                <a:latin typeface="Arial"/>
                <a:ea typeface="Arial"/>
                <a:cs typeface="Arial"/>
                <a:sym typeface="Arial"/>
              </a:defRPr>
            </a:lvl7pPr>
            <a:lvl8pPr lvl="7" marR="0" rtl="0" algn="ctr">
              <a:spcBef>
                <a:spcPts val="0"/>
              </a:spcBef>
              <a:spcAft>
                <a:spcPts val="0"/>
              </a:spcAft>
              <a:buSzPts val="1400"/>
              <a:buNone/>
              <a:defRPr b="1" i="1" sz="8000" u="none" cap="none" strike="noStrike">
                <a:solidFill>
                  <a:srgbClr val="760000"/>
                </a:solidFill>
                <a:latin typeface="Arial"/>
                <a:ea typeface="Arial"/>
                <a:cs typeface="Arial"/>
                <a:sym typeface="Arial"/>
              </a:defRPr>
            </a:lvl8pPr>
            <a:lvl9pPr lvl="8" marR="0" rtl="0" algn="ctr">
              <a:spcBef>
                <a:spcPts val="0"/>
              </a:spcBef>
              <a:spcAft>
                <a:spcPts val="0"/>
              </a:spcAft>
              <a:buSzPts val="1400"/>
              <a:buNone/>
              <a:defRPr b="1" i="1" sz="8000" u="none" cap="none" strike="noStrike">
                <a:solidFill>
                  <a:srgbClr val="760000"/>
                </a:solidFill>
                <a:latin typeface="Arial"/>
                <a:ea typeface="Arial"/>
                <a:cs typeface="Arial"/>
                <a:sym typeface="Arial"/>
              </a:defRPr>
            </a:lvl9pPr>
          </a:lstStyle>
          <a:p/>
        </p:txBody>
      </p:sp>
      <p:sp>
        <p:nvSpPr>
          <p:cNvPr id="35" name="Google Shape;35;p9"/>
          <p:cNvSpPr txBox="1"/>
          <p:nvPr>
            <p:ph idx="1" type="body"/>
          </p:nvPr>
        </p:nvSpPr>
        <p:spPr>
          <a:xfrm>
            <a:off x="17160877" y="1528648"/>
            <a:ext cx="24536399" cy="32778079"/>
          </a:xfrm>
          <a:prstGeom prst="rect">
            <a:avLst/>
          </a:prstGeom>
          <a:noFill/>
          <a:ln>
            <a:noFill/>
          </a:ln>
        </p:spPr>
        <p:txBody>
          <a:bodyPr anchorCtr="0" anchor="t" bIns="45700" lIns="91425" spcFirstLastPara="1" rIns="91425" wrap="square" tIns="45700">
            <a:noAutofit/>
          </a:bodyPr>
          <a:lstStyle>
            <a:lvl1pPr indent="-635000" lvl="0" marL="457200" marR="0" rtl="0" algn="l">
              <a:spcBef>
                <a:spcPts val="1280"/>
              </a:spcBef>
              <a:spcAft>
                <a:spcPts val="0"/>
              </a:spcAft>
              <a:buClr>
                <a:schemeClr val="dk1"/>
              </a:buClr>
              <a:buSzPts val="6400"/>
              <a:buFont typeface="Arial"/>
              <a:buChar char="•"/>
              <a:defRPr b="0" i="0" sz="6400" u="none" cap="none" strike="noStrike">
                <a:solidFill>
                  <a:schemeClr val="dk1"/>
                </a:solidFill>
                <a:latin typeface="Arial"/>
                <a:ea typeface="Arial"/>
                <a:cs typeface="Arial"/>
                <a:sym typeface="Arial"/>
              </a:defRPr>
            </a:lvl1pPr>
            <a:lvl2pPr indent="-584200" lvl="1" marL="914400" marR="0" rtl="0" algn="l">
              <a:spcBef>
                <a:spcPts val="1120"/>
              </a:spcBef>
              <a:spcAft>
                <a:spcPts val="0"/>
              </a:spcAft>
              <a:buClr>
                <a:schemeClr val="dk1"/>
              </a:buClr>
              <a:buSzPts val="5600"/>
              <a:buFont typeface="Arial"/>
              <a:buChar char="–"/>
              <a:defRPr b="0" i="0" sz="5600" u="none" cap="none" strike="noStrike">
                <a:solidFill>
                  <a:schemeClr val="dk1"/>
                </a:solidFill>
                <a:latin typeface="Arial"/>
                <a:ea typeface="Arial"/>
                <a:cs typeface="Arial"/>
                <a:sym typeface="Arial"/>
              </a:defRPr>
            </a:lvl2pPr>
            <a:lvl3pPr indent="-533400" lvl="2" marL="1371600" marR="0" rtl="0" algn="l">
              <a:spcBef>
                <a:spcPts val="960"/>
              </a:spcBef>
              <a:spcAft>
                <a:spcPts val="0"/>
              </a:spcAft>
              <a:buClr>
                <a:schemeClr val="dk1"/>
              </a:buClr>
              <a:buSzPts val="4800"/>
              <a:buFont typeface="Arial"/>
              <a:buChar char="•"/>
              <a:defRPr b="0" i="0" sz="4800" u="none" cap="none" strike="noStrike">
                <a:solidFill>
                  <a:schemeClr val="dk1"/>
                </a:solidFill>
                <a:latin typeface="Arial"/>
                <a:ea typeface="Arial"/>
                <a:cs typeface="Arial"/>
                <a:sym typeface="Arial"/>
              </a:defRPr>
            </a:lvl3pPr>
            <a:lvl4pPr indent="-482600" lvl="3" marL="1828800" marR="0" rtl="0" algn="l">
              <a:spcBef>
                <a:spcPts val="800"/>
              </a:spcBef>
              <a:spcAft>
                <a:spcPts val="0"/>
              </a:spcAft>
              <a:buClr>
                <a:schemeClr val="dk1"/>
              </a:buClr>
              <a:buSzPts val="4000"/>
              <a:buFont typeface="Arial"/>
              <a:buChar char="–"/>
              <a:defRPr b="0" i="0" sz="4000" u="none" cap="none" strike="noStrike">
                <a:solidFill>
                  <a:schemeClr val="dk1"/>
                </a:solidFill>
                <a:latin typeface="Arial"/>
                <a:ea typeface="Arial"/>
                <a:cs typeface="Arial"/>
                <a:sym typeface="Arial"/>
              </a:defRPr>
            </a:lvl4pPr>
            <a:lvl5pPr indent="-482600" lvl="4" marL="2286000" marR="0" rtl="0" algn="l">
              <a:spcBef>
                <a:spcPts val="800"/>
              </a:spcBef>
              <a:spcAft>
                <a:spcPts val="0"/>
              </a:spcAft>
              <a:buClr>
                <a:schemeClr val="dk1"/>
              </a:buClr>
              <a:buSzPts val="4000"/>
              <a:buFont typeface="Arial"/>
              <a:buChar char="»"/>
              <a:defRPr b="0" i="0" sz="4000" u="none" cap="none" strike="noStrike">
                <a:solidFill>
                  <a:schemeClr val="dk1"/>
                </a:solidFill>
                <a:latin typeface="Arial"/>
                <a:ea typeface="Arial"/>
                <a:cs typeface="Arial"/>
                <a:sym typeface="Arial"/>
              </a:defRPr>
            </a:lvl5pPr>
            <a:lvl6pPr indent="-482600" lvl="5" marL="2743200" marR="0" rtl="0" algn="l">
              <a:spcBef>
                <a:spcPts val="800"/>
              </a:spcBef>
              <a:spcAft>
                <a:spcPts val="0"/>
              </a:spcAft>
              <a:buClr>
                <a:schemeClr val="dk1"/>
              </a:buClr>
              <a:buSzPts val="4000"/>
              <a:buFont typeface="Arial"/>
              <a:buChar char="»"/>
              <a:defRPr b="0" i="0" sz="4000" u="none" cap="none" strike="noStrike">
                <a:solidFill>
                  <a:schemeClr val="dk1"/>
                </a:solidFill>
                <a:latin typeface="Arial"/>
                <a:ea typeface="Arial"/>
                <a:cs typeface="Arial"/>
                <a:sym typeface="Arial"/>
              </a:defRPr>
            </a:lvl6pPr>
            <a:lvl7pPr indent="-482600" lvl="6" marL="3200400" marR="0" rtl="0" algn="l">
              <a:spcBef>
                <a:spcPts val="800"/>
              </a:spcBef>
              <a:spcAft>
                <a:spcPts val="0"/>
              </a:spcAft>
              <a:buClr>
                <a:schemeClr val="dk1"/>
              </a:buClr>
              <a:buSzPts val="4000"/>
              <a:buFont typeface="Arial"/>
              <a:buChar char="»"/>
              <a:defRPr b="0" i="0" sz="4000" u="none" cap="none" strike="noStrike">
                <a:solidFill>
                  <a:schemeClr val="dk1"/>
                </a:solidFill>
                <a:latin typeface="Arial"/>
                <a:ea typeface="Arial"/>
                <a:cs typeface="Arial"/>
                <a:sym typeface="Arial"/>
              </a:defRPr>
            </a:lvl7pPr>
            <a:lvl8pPr indent="-482600" lvl="7" marL="3657600" marR="0" rtl="0" algn="l">
              <a:spcBef>
                <a:spcPts val="800"/>
              </a:spcBef>
              <a:spcAft>
                <a:spcPts val="0"/>
              </a:spcAft>
              <a:buClr>
                <a:schemeClr val="dk1"/>
              </a:buClr>
              <a:buSzPts val="4000"/>
              <a:buFont typeface="Arial"/>
              <a:buChar char="»"/>
              <a:defRPr b="0" i="0" sz="4000" u="none" cap="none" strike="noStrike">
                <a:solidFill>
                  <a:schemeClr val="dk1"/>
                </a:solidFill>
                <a:latin typeface="Arial"/>
                <a:ea typeface="Arial"/>
                <a:cs typeface="Arial"/>
                <a:sym typeface="Arial"/>
              </a:defRPr>
            </a:lvl8pPr>
            <a:lvl9pPr indent="-482600" lvl="8" marL="4114800" marR="0" rtl="0" algn="l">
              <a:spcBef>
                <a:spcPts val="800"/>
              </a:spcBef>
              <a:spcAft>
                <a:spcPts val="0"/>
              </a:spcAft>
              <a:buClr>
                <a:schemeClr val="dk1"/>
              </a:buClr>
              <a:buSzPts val="4000"/>
              <a:buFont typeface="Arial"/>
              <a:buChar char="»"/>
              <a:defRPr b="0" i="0" sz="4000" u="none" cap="none" strike="noStrike">
                <a:solidFill>
                  <a:schemeClr val="dk1"/>
                </a:solidFill>
                <a:latin typeface="Arial"/>
                <a:ea typeface="Arial"/>
                <a:cs typeface="Arial"/>
                <a:sym typeface="Arial"/>
              </a:defRPr>
            </a:lvl9pPr>
          </a:lstStyle>
          <a:p/>
        </p:txBody>
      </p:sp>
      <p:sp>
        <p:nvSpPr>
          <p:cNvPr id="36" name="Google Shape;36;p9"/>
          <p:cNvSpPr txBox="1"/>
          <p:nvPr>
            <p:ph idx="2" type="body"/>
          </p:nvPr>
        </p:nvSpPr>
        <p:spPr>
          <a:xfrm>
            <a:off x="2193926" y="8036779"/>
            <a:ext cx="14439900" cy="26269950"/>
          </a:xfrm>
          <a:prstGeom prst="rect">
            <a:avLst/>
          </a:prstGeom>
          <a:noFill/>
          <a:ln>
            <a:noFill/>
          </a:ln>
        </p:spPr>
        <p:txBody>
          <a:bodyPr anchorCtr="0" anchor="t" bIns="45700" lIns="91425" spcFirstLastPara="1" rIns="91425" wrap="square" tIns="45700">
            <a:noAutofit/>
          </a:bodyPr>
          <a:lstStyle>
            <a:lvl1pPr indent="-228600" lvl="0" marL="457200" marR="0" rtl="0" algn="l">
              <a:spcBef>
                <a:spcPts val="56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1pPr>
            <a:lvl2pPr indent="-228600" lvl="1" marL="914400" marR="0" rtl="0" algn="l">
              <a:spcBef>
                <a:spcPts val="480"/>
              </a:spcBef>
              <a:spcAft>
                <a:spcPts val="0"/>
              </a:spcAft>
              <a:buClr>
                <a:schemeClr val="dk1"/>
              </a:buClr>
              <a:buSzPts val="2400"/>
              <a:buFont typeface="Arial"/>
              <a:buNone/>
              <a:defRPr b="0" i="0" sz="2400" u="none" cap="none" strike="noStrike">
                <a:solidFill>
                  <a:schemeClr val="dk1"/>
                </a:solidFill>
                <a:latin typeface="Arial"/>
                <a:ea typeface="Arial"/>
                <a:cs typeface="Arial"/>
                <a:sym typeface="Arial"/>
              </a:defRPr>
            </a:lvl2pPr>
            <a:lvl3pPr indent="-228600" lvl="2" marL="1371600" marR="0" rtl="0" algn="l">
              <a:spcBef>
                <a:spcPts val="400"/>
              </a:spcBef>
              <a:spcAft>
                <a:spcPts val="0"/>
              </a:spcAft>
              <a:buClr>
                <a:schemeClr val="dk1"/>
              </a:buClr>
              <a:buSzPts val="2000"/>
              <a:buFont typeface="Arial"/>
              <a:buNone/>
              <a:defRPr b="0" i="0" sz="2000" u="none" cap="none" strike="noStrike">
                <a:solidFill>
                  <a:schemeClr val="dk1"/>
                </a:solidFill>
                <a:latin typeface="Arial"/>
                <a:ea typeface="Arial"/>
                <a:cs typeface="Arial"/>
                <a:sym typeface="Arial"/>
              </a:defRPr>
            </a:lvl3pPr>
            <a:lvl4pPr indent="-228600" lvl="3" marL="1828800" marR="0" rtl="0" algn="l">
              <a:spcBef>
                <a:spcPts val="360"/>
              </a:spcBef>
              <a:spcAft>
                <a:spcPts val="0"/>
              </a:spcAft>
              <a:buClr>
                <a:schemeClr val="dk1"/>
              </a:buClr>
              <a:buSzPts val="1800"/>
              <a:buFont typeface="Arial"/>
              <a:buNone/>
              <a:defRPr b="0" i="0" sz="1800" u="none" cap="none" strike="noStrike">
                <a:solidFill>
                  <a:schemeClr val="dk1"/>
                </a:solidFill>
                <a:latin typeface="Arial"/>
                <a:ea typeface="Arial"/>
                <a:cs typeface="Arial"/>
                <a:sym typeface="Arial"/>
              </a:defRPr>
            </a:lvl4pPr>
            <a:lvl5pPr indent="-228600" lvl="4" marL="2286000" marR="0" rtl="0" algn="l">
              <a:spcBef>
                <a:spcPts val="360"/>
              </a:spcBef>
              <a:spcAft>
                <a:spcPts val="0"/>
              </a:spcAft>
              <a:buClr>
                <a:schemeClr val="dk1"/>
              </a:buClr>
              <a:buSzPts val="1800"/>
              <a:buFont typeface="Arial"/>
              <a:buNone/>
              <a:defRPr b="0" i="0" sz="1800" u="none" cap="none" strike="noStrike">
                <a:solidFill>
                  <a:schemeClr val="dk1"/>
                </a:solidFill>
                <a:latin typeface="Arial"/>
                <a:ea typeface="Arial"/>
                <a:cs typeface="Arial"/>
                <a:sym typeface="Arial"/>
              </a:defRPr>
            </a:lvl5pPr>
            <a:lvl6pPr indent="-228600" lvl="5" marL="2743200" marR="0" rtl="0" algn="l">
              <a:spcBef>
                <a:spcPts val="360"/>
              </a:spcBef>
              <a:spcAft>
                <a:spcPts val="0"/>
              </a:spcAft>
              <a:buClr>
                <a:schemeClr val="dk1"/>
              </a:buClr>
              <a:buSzPts val="1800"/>
              <a:buFont typeface="Arial"/>
              <a:buNone/>
              <a:defRPr b="0" i="0" sz="1800" u="none" cap="none" strike="noStrike">
                <a:solidFill>
                  <a:schemeClr val="dk1"/>
                </a:solidFill>
                <a:latin typeface="Arial"/>
                <a:ea typeface="Arial"/>
                <a:cs typeface="Arial"/>
                <a:sym typeface="Arial"/>
              </a:defRPr>
            </a:lvl6pPr>
            <a:lvl7pPr indent="-228600" lvl="6" marL="3200400" marR="0" rtl="0" algn="l">
              <a:spcBef>
                <a:spcPts val="360"/>
              </a:spcBef>
              <a:spcAft>
                <a:spcPts val="0"/>
              </a:spcAft>
              <a:buClr>
                <a:schemeClr val="dk1"/>
              </a:buClr>
              <a:buSzPts val="1800"/>
              <a:buFont typeface="Arial"/>
              <a:buNone/>
              <a:defRPr b="0" i="0" sz="1800" u="none" cap="none" strike="noStrike">
                <a:solidFill>
                  <a:schemeClr val="dk1"/>
                </a:solidFill>
                <a:latin typeface="Arial"/>
                <a:ea typeface="Arial"/>
                <a:cs typeface="Arial"/>
                <a:sym typeface="Arial"/>
              </a:defRPr>
            </a:lvl7pPr>
            <a:lvl8pPr indent="-228600" lvl="7" marL="3657600" marR="0" rtl="0" algn="l">
              <a:spcBef>
                <a:spcPts val="360"/>
              </a:spcBef>
              <a:spcAft>
                <a:spcPts val="0"/>
              </a:spcAft>
              <a:buClr>
                <a:schemeClr val="dk1"/>
              </a:buClr>
              <a:buSzPts val="1800"/>
              <a:buFont typeface="Arial"/>
              <a:buNone/>
              <a:defRPr b="0" i="0" sz="1800" u="none" cap="none" strike="noStrike">
                <a:solidFill>
                  <a:schemeClr val="dk1"/>
                </a:solidFill>
                <a:latin typeface="Arial"/>
                <a:ea typeface="Arial"/>
                <a:cs typeface="Arial"/>
                <a:sym typeface="Arial"/>
              </a:defRPr>
            </a:lvl8pPr>
            <a:lvl9pPr indent="-228600" lvl="8" marL="4114800" marR="0" rtl="0" algn="l">
              <a:spcBef>
                <a:spcPts val="360"/>
              </a:spcBef>
              <a:spcAft>
                <a:spcPts val="0"/>
              </a:spcAft>
              <a:buClr>
                <a:schemeClr val="dk1"/>
              </a:buClr>
              <a:buSzPts val="1800"/>
              <a:buFont typeface="Arial"/>
              <a:buNone/>
              <a:defRPr b="0" i="0" sz="1800" u="none" cap="none" strike="noStrike">
                <a:solidFill>
                  <a:schemeClr val="dk1"/>
                </a:solidFill>
                <a:latin typeface="Arial"/>
                <a:ea typeface="Arial"/>
                <a:cs typeface="Arial"/>
                <a:sym typeface="Arial"/>
              </a:defRPr>
            </a:lvl9pPr>
          </a:lstStyl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37" name="Shape 37"/>
        <p:cNvGrpSpPr/>
        <p:nvPr/>
      </p:nvGrpSpPr>
      <p:grpSpPr>
        <a:xfrm>
          <a:off x="0" y="0"/>
          <a:ext cx="0" cy="0"/>
          <a:chOff x="0" y="0"/>
          <a:chExt cx="0" cy="0"/>
        </a:xfrm>
      </p:grpSpPr>
      <p:sp>
        <p:nvSpPr>
          <p:cNvPr id="38" name="Google Shape;38;p10"/>
          <p:cNvSpPr txBox="1"/>
          <p:nvPr>
            <p:ph type="title"/>
          </p:nvPr>
        </p:nvSpPr>
        <p:spPr>
          <a:xfrm>
            <a:off x="8604251" y="26884663"/>
            <a:ext cx="26333450" cy="3171129"/>
          </a:xfrm>
          <a:prstGeom prst="rect">
            <a:avLst/>
          </a:prstGeom>
          <a:noFill/>
          <a:ln>
            <a:noFill/>
          </a:ln>
        </p:spPr>
        <p:txBody>
          <a:bodyPr anchorCtr="0" anchor="b" bIns="45700" lIns="91425" spcFirstLastPara="1" rIns="91425" wrap="square" tIns="45700">
            <a:noAutofit/>
          </a:bodyPr>
          <a:lstStyle>
            <a:lvl1pPr lvl="0" marR="0" rtl="0" algn="l">
              <a:spcBef>
                <a:spcPts val="0"/>
              </a:spcBef>
              <a:spcAft>
                <a:spcPts val="0"/>
              </a:spcAft>
              <a:buSzPts val="1400"/>
              <a:buNone/>
              <a:defRPr b="1" i="1" sz="4000" u="none" cap="none" strike="noStrike">
                <a:solidFill>
                  <a:srgbClr val="760000"/>
                </a:solidFill>
                <a:latin typeface="Arial"/>
                <a:ea typeface="Arial"/>
                <a:cs typeface="Arial"/>
                <a:sym typeface="Arial"/>
              </a:defRPr>
            </a:lvl1pPr>
            <a:lvl2pPr lvl="1" marR="0" rtl="0" algn="ctr">
              <a:spcBef>
                <a:spcPts val="0"/>
              </a:spcBef>
              <a:spcAft>
                <a:spcPts val="0"/>
              </a:spcAft>
              <a:buSzPts val="1400"/>
              <a:buNone/>
              <a:defRPr b="1" i="1" sz="8000" u="none" cap="none" strike="noStrike">
                <a:solidFill>
                  <a:srgbClr val="760000"/>
                </a:solidFill>
                <a:latin typeface="Arial"/>
                <a:ea typeface="Arial"/>
                <a:cs typeface="Arial"/>
                <a:sym typeface="Arial"/>
              </a:defRPr>
            </a:lvl2pPr>
            <a:lvl3pPr lvl="2" marR="0" rtl="0" algn="ctr">
              <a:spcBef>
                <a:spcPts val="0"/>
              </a:spcBef>
              <a:spcAft>
                <a:spcPts val="0"/>
              </a:spcAft>
              <a:buSzPts val="1400"/>
              <a:buNone/>
              <a:defRPr b="1" i="1" sz="8000" u="none" cap="none" strike="noStrike">
                <a:solidFill>
                  <a:srgbClr val="760000"/>
                </a:solidFill>
                <a:latin typeface="Arial"/>
                <a:ea typeface="Arial"/>
                <a:cs typeface="Arial"/>
                <a:sym typeface="Arial"/>
              </a:defRPr>
            </a:lvl3pPr>
            <a:lvl4pPr lvl="3" marR="0" rtl="0" algn="ctr">
              <a:spcBef>
                <a:spcPts val="0"/>
              </a:spcBef>
              <a:spcAft>
                <a:spcPts val="0"/>
              </a:spcAft>
              <a:buSzPts val="1400"/>
              <a:buNone/>
              <a:defRPr b="1" i="1" sz="8000" u="none" cap="none" strike="noStrike">
                <a:solidFill>
                  <a:srgbClr val="760000"/>
                </a:solidFill>
                <a:latin typeface="Arial"/>
                <a:ea typeface="Arial"/>
                <a:cs typeface="Arial"/>
                <a:sym typeface="Arial"/>
              </a:defRPr>
            </a:lvl4pPr>
            <a:lvl5pPr lvl="4" marR="0" rtl="0" algn="ctr">
              <a:spcBef>
                <a:spcPts val="0"/>
              </a:spcBef>
              <a:spcAft>
                <a:spcPts val="0"/>
              </a:spcAft>
              <a:buSzPts val="1400"/>
              <a:buNone/>
              <a:defRPr b="1" i="1" sz="8000" u="none" cap="none" strike="noStrike">
                <a:solidFill>
                  <a:srgbClr val="760000"/>
                </a:solidFill>
                <a:latin typeface="Arial"/>
                <a:ea typeface="Arial"/>
                <a:cs typeface="Arial"/>
                <a:sym typeface="Arial"/>
              </a:defRPr>
            </a:lvl5pPr>
            <a:lvl6pPr lvl="5" marR="0" rtl="0" algn="ctr">
              <a:spcBef>
                <a:spcPts val="0"/>
              </a:spcBef>
              <a:spcAft>
                <a:spcPts val="0"/>
              </a:spcAft>
              <a:buSzPts val="1400"/>
              <a:buNone/>
              <a:defRPr b="1" i="1" sz="8000" u="none" cap="none" strike="noStrike">
                <a:solidFill>
                  <a:srgbClr val="760000"/>
                </a:solidFill>
                <a:latin typeface="Arial"/>
                <a:ea typeface="Arial"/>
                <a:cs typeface="Arial"/>
                <a:sym typeface="Arial"/>
              </a:defRPr>
            </a:lvl6pPr>
            <a:lvl7pPr lvl="6" marR="0" rtl="0" algn="ctr">
              <a:spcBef>
                <a:spcPts val="0"/>
              </a:spcBef>
              <a:spcAft>
                <a:spcPts val="0"/>
              </a:spcAft>
              <a:buSzPts val="1400"/>
              <a:buNone/>
              <a:defRPr b="1" i="1" sz="8000" u="none" cap="none" strike="noStrike">
                <a:solidFill>
                  <a:srgbClr val="760000"/>
                </a:solidFill>
                <a:latin typeface="Arial"/>
                <a:ea typeface="Arial"/>
                <a:cs typeface="Arial"/>
                <a:sym typeface="Arial"/>
              </a:defRPr>
            </a:lvl7pPr>
            <a:lvl8pPr lvl="7" marR="0" rtl="0" algn="ctr">
              <a:spcBef>
                <a:spcPts val="0"/>
              </a:spcBef>
              <a:spcAft>
                <a:spcPts val="0"/>
              </a:spcAft>
              <a:buSzPts val="1400"/>
              <a:buNone/>
              <a:defRPr b="1" i="1" sz="8000" u="none" cap="none" strike="noStrike">
                <a:solidFill>
                  <a:srgbClr val="760000"/>
                </a:solidFill>
                <a:latin typeface="Arial"/>
                <a:ea typeface="Arial"/>
                <a:cs typeface="Arial"/>
                <a:sym typeface="Arial"/>
              </a:defRPr>
            </a:lvl8pPr>
            <a:lvl9pPr lvl="8" marR="0" rtl="0" algn="ctr">
              <a:spcBef>
                <a:spcPts val="0"/>
              </a:spcBef>
              <a:spcAft>
                <a:spcPts val="0"/>
              </a:spcAft>
              <a:buSzPts val="1400"/>
              <a:buNone/>
              <a:defRPr b="1" i="1" sz="8000" u="none" cap="none" strike="noStrike">
                <a:solidFill>
                  <a:srgbClr val="760000"/>
                </a:solidFill>
                <a:latin typeface="Arial"/>
                <a:ea typeface="Arial"/>
                <a:cs typeface="Arial"/>
                <a:sym typeface="Arial"/>
              </a:defRPr>
            </a:lvl9pPr>
          </a:lstStyle>
          <a:p/>
        </p:txBody>
      </p:sp>
      <p:sp>
        <p:nvSpPr>
          <p:cNvPr id="39" name="Google Shape;39;p10"/>
          <p:cNvSpPr/>
          <p:nvPr>
            <p:ph idx="2" type="pic"/>
          </p:nvPr>
        </p:nvSpPr>
        <p:spPr>
          <a:xfrm>
            <a:off x="8604251" y="3431325"/>
            <a:ext cx="26333450" cy="23043529"/>
          </a:xfrm>
          <a:prstGeom prst="rect">
            <a:avLst/>
          </a:prstGeom>
          <a:noFill/>
          <a:ln>
            <a:noFill/>
          </a:ln>
        </p:spPr>
        <p:txBody>
          <a:bodyPr anchorCtr="0" anchor="t" bIns="45700" lIns="91425" spcFirstLastPara="1" rIns="91425" wrap="square" tIns="45700">
            <a:noAutofit/>
          </a:bodyPr>
          <a:lstStyle>
            <a:lvl1pPr lvl="0" marR="0" rtl="0" algn="l">
              <a:spcBef>
                <a:spcPts val="1280"/>
              </a:spcBef>
              <a:spcAft>
                <a:spcPts val="0"/>
              </a:spcAft>
              <a:buClr>
                <a:schemeClr val="dk1"/>
              </a:buClr>
              <a:buSzPts val="6400"/>
              <a:buFont typeface="Arial"/>
              <a:buNone/>
              <a:defRPr b="0" i="0" sz="6400" u="none" cap="none" strike="noStrike">
                <a:solidFill>
                  <a:schemeClr val="dk1"/>
                </a:solidFill>
                <a:latin typeface="Arial"/>
                <a:ea typeface="Arial"/>
                <a:cs typeface="Arial"/>
                <a:sym typeface="Arial"/>
              </a:defRPr>
            </a:lvl1pPr>
            <a:lvl2pPr lvl="1" marR="0" rtl="0" algn="l">
              <a:spcBef>
                <a:spcPts val="1120"/>
              </a:spcBef>
              <a:spcAft>
                <a:spcPts val="0"/>
              </a:spcAft>
              <a:buClr>
                <a:schemeClr val="dk1"/>
              </a:buClr>
              <a:buSzPts val="5600"/>
              <a:buFont typeface="Arial"/>
              <a:buNone/>
              <a:defRPr b="0" i="0" sz="5600" u="none" cap="none" strike="noStrike">
                <a:solidFill>
                  <a:schemeClr val="dk1"/>
                </a:solidFill>
                <a:latin typeface="Arial"/>
                <a:ea typeface="Arial"/>
                <a:cs typeface="Arial"/>
                <a:sym typeface="Arial"/>
              </a:defRPr>
            </a:lvl2pPr>
            <a:lvl3pPr lvl="2" marR="0" rtl="0" algn="l">
              <a:spcBef>
                <a:spcPts val="960"/>
              </a:spcBef>
              <a:spcAft>
                <a:spcPts val="0"/>
              </a:spcAft>
              <a:buClr>
                <a:schemeClr val="dk1"/>
              </a:buClr>
              <a:buSzPts val="4800"/>
              <a:buFont typeface="Arial"/>
              <a:buNone/>
              <a:defRPr b="0" i="0" sz="4800" u="none" cap="none" strike="noStrike">
                <a:solidFill>
                  <a:schemeClr val="dk1"/>
                </a:solidFill>
                <a:latin typeface="Arial"/>
                <a:ea typeface="Arial"/>
                <a:cs typeface="Arial"/>
                <a:sym typeface="Arial"/>
              </a:defRPr>
            </a:lvl3pPr>
            <a:lvl4pPr lvl="3" marR="0" rtl="0" algn="l">
              <a:spcBef>
                <a:spcPts val="800"/>
              </a:spcBef>
              <a:spcAft>
                <a:spcPts val="0"/>
              </a:spcAft>
              <a:buClr>
                <a:schemeClr val="dk1"/>
              </a:buClr>
              <a:buSzPts val="4000"/>
              <a:buFont typeface="Arial"/>
              <a:buNone/>
              <a:defRPr b="0" i="0" sz="4000" u="none" cap="none" strike="noStrike">
                <a:solidFill>
                  <a:schemeClr val="dk1"/>
                </a:solidFill>
                <a:latin typeface="Arial"/>
                <a:ea typeface="Arial"/>
                <a:cs typeface="Arial"/>
                <a:sym typeface="Arial"/>
              </a:defRPr>
            </a:lvl4pPr>
            <a:lvl5pPr lvl="4" marR="0" rtl="0" algn="l">
              <a:spcBef>
                <a:spcPts val="800"/>
              </a:spcBef>
              <a:spcAft>
                <a:spcPts val="0"/>
              </a:spcAft>
              <a:buClr>
                <a:schemeClr val="dk1"/>
              </a:buClr>
              <a:buSzPts val="4000"/>
              <a:buFont typeface="Arial"/>
              <a:buNone/>
              <a:defRPr b="0" i="0" sz="4000" u="none" cap="none" strike="noStrike">
                <a:solidFill>
                  <a:schemeClr val="dk1"/>
                </a:solidFill>
                <a:latin typeface="Arial"/>
                <a:ea typeface="Arial"/>
                <a:cs typeface="Arial"/>
                <a:sym typeface="Arial"/>
              </a:defRPr>
            </a:lvl5pPr>
            <a:lvl6pPr lvl="5" marR="0" rtl="0" algn="l">
              <a:spcBef>
                <a:spcPts val="800"/>
              </a:spcBef>
              <a:spcAft>
                <a:spcPts val="0"/>
              </a:spcAft>
              <a:buClr>
                <a:schemeClr val="dk1"/>
              </a:buClr>
              <a:buSzPts val="4000"/>
              <a:buFont typeface="Arial"/>
              <a:buNone/>
              <a:defRPr b="0" i="0" sz="4000" u="none" cap="none" strike="noStrike">
                <a:solidFill>
                  <a:schemeClr val="dk1"/>
                </a:solidFill>
                <a:latin typeface="Arial"/>
                <a:ea typeface="Arial"/>
                <a:cs typeface="Arial"/>
                <a:sym typeface="Arial"/>
              </a:defRPr>
            </a:lvl6pPr>
            <a:lvl7pPr lvl="6" marR="0" rtl="0" algn="l">
              <a:spcBef>
                <a:spcPts val="800"/>
              </a:spcBef>
              <a:spcAft>
                <a:spcPts val="0"/>
              </a:spcAft>
              <a:buClr>
                <a:schemeClr val="dk1"/>
              </a:buClr>
              <a:buSzPts val="4000"/>
              <a:buFont typeface="Arial"/>
              <a:buNone/>
              <a:defRPr b="0" i="0" sz="4000" u="none" cap="none" strike="noStrike">
                <a:solidFill>
                  <a:schemeClr val="dk1"/>
                </a:solidFill>
                <a:latin typeface="Arial"/>
                <a:ea typeface="Arial"/>
                <a:cs typeface="Arial"/>
                <a:sym typeface="Arial"/>
              </a:defRPr>
            </a:lvl7pPr>
            <a:lvl8pPr lvl="7" marR="0" rtl="0" algn="l">
              <a:spcBef>
                <a:spcPts val="800"/>
              </a:spcBef>
              <a:spcAft>
                <a:spcPts val="0"/>
              </a:spcAft>
              <a:buClr>
                <a:schemeClr val="dk1"/>
              </a:buClr>
              <a:buSzPts val="4000"/>
              <a:buFont typeface="Arial"/>
              <a:buNone/>
              <a:defRPr b="0" i="0" sz="4000" u="none" cap="none" strike="noStrike">
                <a:solidFill>
                  <a:schemeClr val="dk1"/>
                </a:solidFill>
                <a:latin typeface="Arial"/>
                <a:ea typeface="Arial"/>
                <a:cs typeface="Arial"/>
                <a:sym typeface="Arial"/>
              </a:defRPr>
            </a:lvl8pPr>
            <a:lvl9pPr lvl="8" marR="0" rtl="0" algn="l">
              <a:spcBef>
                <a:spcPts val="800"/>
              </a:spcBef>
              <a:spcAft>
                <a:spcPts val="0"/>
              </a:spcAft>
              <a:buClr>
                <a:schemeClr val="dk1"/>
              </a:buClr>
              <a:buSzPts val="4000"/>
              <a:buFont typeface="Arial"/>
              <a:buNone/>
              <a:defRPr b="0" i="0" sz="4000" u="none" cap="none" strike="noStrike">
                <a:solidFill>
                  <a:schemeClr val="dk1"/>
                </a:solidFill>
                <a:latin typeface="Arial"/>
                <a:ea typeface="Arial"/>
                <a:cs typeface="Arial"/>
                <a:sym typeface="Arial"/>
              </a:defRPr>
            </a:lvl9pPr>
          </a:lstStyle>
          <a:p/>
        </p:txBody>
      </p:sp>
      <p:sp>
        <p:nvSpPr>
          <p:cNvPr id="40" name="Google Shape;40;p10"/>
          <p:cNvSpPr txBox="1"/>
          <p:nvPr>
            <p:ph idx="1" type="body"/>
          </p:nvPr>
        </p:nvSpPr>
        <p:spPr>
          <a:xfrm>
            <a:off x="8604251" y="30055791"/>
            <a:ext cx="26333450" cy="4507880"/>
          </a:xfrm>
          <a:prstGeom prst="rect">
            <a:avLst/>
          </a:prstGeom>
          <a:noFill/>
          <a:ln>
            <a:noFill/>
          </a:ln>
        </p:spPr>
        <p:txBody>
          <a:bodyPr anchorCtr="0" anchor="t" bIns="45700" lIns="91425" spcFirstLastPara="1" rIns="91425" wrap="square" tIns="45700">
            <a:noAutofit/>
          </a:bodyPr>
          <a:lstStyle>
            <a:lvl1pPr indent="-228600" lvl="0" marL="457200" marR="0" rtl="0" algn="l">
              <a:spcBef>
                <a:spcPts val="56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1pPr>
            <a:lvl2pPr indent="-228600" lvl="1" marL="914400" marR="0" rtl="0" algn="l">
              <a:spcBef>
                <a:spcPts val="480"/>
              </a:spcBef>
              <a:spcAft>
                <a:spcPts val="0"/>
              </a:spcAft>
              <a:buClr>
                <a:schemeClr val="dk1"/>
              </a:buClr>
              <a:buSzPts val="2400"/>
              <a:buFont typeface="Arial"/>
              <a:buNone/>
              <a:defRPr b="0" i="0" sz="2400" u="none" cap="none" strike="noStrike">
                <a:solidFill>
                  <a:schemeClr val="dk1"/>
                </a:solidFill>
                <a:latin typeface="Arial"/>
                <a:ea typeface="Arial"/>
                <a:cs typeface="Arial"/>
                <a:sym typeface="Arial"/>
              </a:defRPr>
            </a:lvl2pPr>
            <a:lvl3pPr indent="-228600" lvl="2" marL="1371600" marR="0" rtl="0" algn="l">
              <a:spcBef>
                <a:spcPts val="400"/>
              </a:spcBef>
              <a:spcAft>
                <a:spcPts val="0"/>
              </a:spcAft>
              <a:buClr>
                <a:schemeClr val="dk1"/>
              </a:buClr>
              <a:buSzPts val="2000"/>
              <a:buFont typeface="Arial"/>
              <a:buNone/>
              <a:defRPr b="0" i="0" sz="2000" u="none" cap="none" strike="noStrike">
                <a:solidFill>
                  <a:schemeClr val="dk1"/>
                </a:solidFill>
                <a:latin typeface="Arial"/>
                <a:ea typeface="Arial"/>
                <a:cs typeface="Arial"/>
                <a:sym typeface="Arial"/>
              </a:defRPr>
            </a:lvl3pPr>
            <a:lvl4pPr indent="-228600" lvl="3" marL="1828800" marR="0" rtl="0" algn="l">
              <a:spcBef>
                <a:spcPts val="360"/>
              </a:spcBef>
              <a:spcAft>
                <a:spcPts val="0"/>
              </a:spcAft>
              <a:buClr>
                <a:schemeClr val="dk1"/>
              </a:buClr>
              <a:buSzPts val="1800"/>
              <a:buFont typeface="Arial"/>
              <a:buNone/>
              <a:defRPr b="0" i="0" sz="1800" u="none" cap="none" strike="noStrike">
                <a:solidFill>
                  <a:schemeClr val="dk1"/>
                </a:solidFill>
                <a:latin typeface="Arial"/>
                <a:ea typeface="Arial"/>
                <a:cs typeface="Arial"/>
                <a:sym typeface="Arial"/>
              </a:defRPr>
            </a:lvl4pPr>
            <a:lvl5pPr indent="-228600" lvl="4" marL="2286000" marR="0" rtl="0" algn="l">
              <a:spcBef>
                <a:spcPts val="360"/>
              </a:spcBef>
              <a:spcAft>
                <a:spcPts val="0"/>
              </a:spcAft>
              <a:buClr>
                <a:schemeClr val="dk1"/>
              </a:buClr>
              <a:buSzPts val="1800"/>
              <a:buFont typeface="Arial"/>
              <a:buNone/>
              <a:defRPr b="0" i="0" sz="1800" u="none" cap="none" strike="noStrike">
                <a:solidFill>
                  <a:schemeClr val="dk1"/>
                </a:solidFill>
                <a:latin typeface="Arial"/>
                <a:ea typeface="Arial"/>
                <a:cs typeface="Arial"/>
                <a:sym typeface="Arial"/>
              </a:defRPr>
            </a:lvl5pPr>
            <a:lvl6pPr indent="-228600" lvl="5" marL="2743200" marR="0" rtl="0" algn="l">
              <a:spcBef>
                <a:spcPts val="360"/>
              </a:spcBef>
              <a:spcAft>
                <a:spcPts val="0"/>
              </a:spcAft>
              <a:buClr>
                <a:schemeClr val="dk1"/>
              </a:buClr>
              <a:buSzPts val="1800"/>
              <a:buFont typeface="Arial"/>
              <a:buNone/>
              <a:defRPr b="0" i="0" sz="1800" u="none" cap="none" strike="noStrike">
                <a:solidFill>
                  <a:schemeClr val="dk1"/>
                </a:solidFill>
                <a:latin typeface="Arial"/>
                <a:ea typeface="Arial"/>
                <a:cs typeface="Arial"/>
                <a:sym typeface="Arial"/>
              </a:defRPr>
            </a:lvl6pPr>
            <a:lvl7pPr indent="-228600" lvl="6" marL="3200400" marR="0" rtl="0" algn="l">
              <a:spcBef>
                <a:spcPts val="360"/>
              </a:spcBef>
              <a:spcAft>
                <a:spcPts val="0"/>
              </a:spcAft>
              <a:buClr>
                <a:schemeClr val="dk1"/>
              </a:buClr>
              <a:buSzPts val="1800"/>
              <a:buFont typeface="Arial"/>
              <a:buNone/>
              <a:defRPr b="0" i="0" sz="1800" u="none" cap="none" strike="noStrike">
                <a:solidFill>
                  <a:schemeClr val="dk1"/>
                </a:solidFill>
                <a:latin typeface="Arial"/>
                <a:ea typeface="Arial"/>
                <a:cs typeface="Arial"/>
                <a:sym typeface="Arial"/>
              </a:defRPr>
            </a:lvl7pPr>
            <a:lvl8pPr indent="-228600" lvl="7" marL="3657600" marR="0" rtl="0" algn="l">
              <a:spcBef>
                <a:spcPts val="360"/>
              </a:spcBef>
              <a:spcAft>
                <a:spcPts val="0"/>
              </a:spcAft>
              <a:buClr>
                <a:schemeClr val="dk1"/>
              </a:buClr>
              <a:buSzPts val="1800"/>
              <a:buFont typeface="Arial"/>
              <a:buNone/>
              <a:defRPr b="0" i="0" sz="1800" u="none" cap="none" strike="noStrike">
                <a:solidFill>
                  <a:schemeClr val="dk1"/>
                </a:solidFill>
                <a:latin typeface="Arial"/>
                <a:ea typeface="Arial"/>
                <a:cs typeface="Arial"/>
                <a:sym typeface="Arial"/>
              </a:defRPr>
            </a:lvl8pPr>
            <a:lvl9pPr indent="-228600" lvl="8" marL="4114800" marR="0" rtl="0" algn="l">
              <a:spcBef>
                <a:spcPts val="360"/>
              </a:spcBef>
              <a:spcAft>
                <a:spcPts val="0"/>
              </a:spcAft>
              <a:buClr>
                <a:schemeClr val="dk1"/>
              </a:buClr>
              <a:buSzPts val="1800"/>
              <a:buFont typeface="Arial"/>
              <a:buNone/>
              <a:defRPr b="0" i="0" sz="1800" u="none" cap="none" strike="noStrike">
                <a:solidFill>
                  <a:schemeClr val="dk1"/>
                </a:solidFill>
                <a:latin typeface="Arial"/>
                <a:ea typeface="Arial"/>
                <a:cs typeface="Arial"/>
                <a:sym typeface="Arial"/>
              </a:defRPr>
            </a:lvl9pPr>
          </a:lstStyle>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0.xml"/><Relationship Id="rId10" Type="http://schemas.openxmlformats.org/officeDocument/2006/relationships/slideLayout" Target="../slideLayouts/slideLayout9.xml"/><Relationship Id="rId13" Type="http://schemas.openxmlformats.org/officeDocument/2006/relationships/theme" Target="../theme/theme2.xml"/><Relationship Id="rId12" Type="http://schemas.openxmlformats.org/officeDocument/2006/relationships/slideLayout" Target="../slideLayouts/slideLayout11.xml"/><Relationship Id="rId1" Type="http://schemas.openxmlformats.org/officeDocument/2006/relationships/image" Target="../media/image1.png"/><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9" Type="http://schemas.openxmlformats.org/officeDocument/2006/relationships/slideLayout" Target="../slideLayouts/slideLayout8.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FFFFF"/>
        </a:solidFill>
      </p:bgPr>
    </p:bg>
    <p:spTree>
      <p:nvGrpSpPr>
        <p:cNvPr id="9" name="Shape 9"/>
        <p:cNvGrpSpPr/>
        <p:nvPr/>
      </p:nvGrpSpPr>
      <p:grpSpPr>
        <a:xfrm>
          <a:off x="0" y="0"/>
          <a:ext cx="0" cy="0"/>
          <a:chOff x="0" y="0"/>
          <a:chExt cx="0" cy="0"/>
        </a:xfrm>
      </p:grpSpPr>
      <p:sp>
        <p:nvSpPr>
          <p:cNvPr id="10" name="Google Shape;10;p1"/>
          <p:cNvSpPr/>
          <p:nvPr/>
        </p:nvSpPr>
        <p:spPr>
          <a:xfrm>
            <a:off x="43213019" y="6657123"/>
            <a:ext cx="685800" cy="31800645"/>
          </a:xfrm>
          <a:prstGeom prst="rect">
            <a:avLst/>
          </a:prstGeom>
          <a:solidFill>
            <a:srgbClr val="29459B"/>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b="1" i="0" sz="10400" u="none" cap="none" strike="noStrike">
              <a:solidFill>
                <a:schemeClr val="dk1"/>
              </a:solidFill>
              <a:latin typeface="Arial"/>
              <a:ea typeface="Arial"/>
              <a:cs typeface="Arial"/>
              <a:sym typeface="Arial"/>
            </a:endParaRPr>
          </a:p>
        </p:txBody>
      </p:sp>
      <p:sp>
        <p:nvSpPr>
          <p:cNvPr id="11" name="Google Shape;11;p1"/>
          <p:cNvSpPr/>
          <p:nvPr/>
        </p:nvSpPr>
        <p:spPr>
          <a:xfrm>
            <a:off x="0" y="6657123"/>
            <a:ext cx="685800" cy="31800645"/>
          </a:xfrm>
          <a:prstGeom prst="rect">
            <a:avLst/>
          </a:prstGeom>
          <a:solidFill>
            <a:srgbClr val="760000"/>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b="1" i="0" sz="10400" u="none" cap="none" strike="noStrike">
              <a:solidFill>
                <a:schemeClr val="dk1"/>
              </a:solidFill>
              <a:latin typeface="Arial"/>
              <a:ea typeface="Arial"/>
              <a:cs typeface="Arial"/>
              <a:sym typeface="Arial"/>
            </a:endParaRPr>
          </a:p>
        </p:txBody>
      </p:sp>
      <p:pic>
        <p:nvPicPr>
          <p:cNvPr id="12" name="Google Shape;12;p1"/>
          <p:cNvPicPr preferRelativeResize="0"/>
          <p:nvPr/>
        </p:nvPicPr>
        <p:blipFill rotWithShape="1">
          <a:blip r:embed="rId1">
            <a:alphaModFix/>
          </a:blip>
          <a:srcRect b="0" l="0" r="0" t="0"/>
          <a:stretch/>
        </p:blipFill>
        <p:spPr>
          <a:xfrm>
            <a:off x="472492" y="518070"/>
            <a:ext cx="8961120" cy="5679649"/>
          </a:xfrm>
          <a:prstGeom prst="rect">
            <a:avLst/>
          </a:prstGeom>
          <a:noFill/>
          <a:ln>
            <a:noFill/>
          </a:ln>
        </p:spPr>
      </p:pic>
      <p:cxnSp>
        <p:nvCxnSpPr>
          <p:cNvPr id="13" name="Google Shape;13;p1"/>
          <p:cNvCxnSpPr/>
          <p:nvPr/>
        </p:nvCxnSpPr>
        <p:spPr>
          <a:xfrm>
            <a:off x="-48126" y="6657123"/>
            <a:ext cx="43946946" cy="0"/>
          </a:xfrm>
          <a:prstGeom prst="straightConnector1">
            <a:avLst/>
          </a:prstGeom>
          <a:noFill/>
          <a:ln cap="flat" cmpd="sng" w="317500">
            <a:solidFill>
              <a:srgbClr val="B5AF67"/>
            </a:solidFill>
            <a:prstDash val="solid"/>
            <a:round/>
            <a:headEnd len="med" w="med" type="none"/>
            <a:tailEnd len="med" w="med" type="none"/>
          </a:ln>
        </p:spPr>
      </p:cxnSp>
      <p:cxnSp>
        <p:nvCxnSpPr>
          <p:cNvPr id="14" name="Google Shape;14;p1"/>
          <p:cNvCxnSpPr/>
          <p:nvPr/>
        </p:nvCxnSpPr>
        <p:spPr>
          <a:xfrm>
            <a:off x="-48126" y="38351831"/>
            <a:ext cx="43946946" cy="52968"/>
          </a:xfrm>
          <a:prstGeom prst="straightConnector1">
            <a:avLst/>
          </a:prstGeom>
          <a:noFill/>
          <a:ln cap="flat" cmpd="sng" w="381000">
            <a:solidFill>
              <a:srgbClr val="B5AF67"/>
            </a:solidFill>
            <a:prstDash val="solid"/>
            <a:round/>
            <a:headEnd len="med" w="med" type="none"/>
            <a:tailEnd len="med" w="med" type="none"/>
          </a:ln>
        </p:spPr>
      </p:cxnSp>
    </p:spTree>
  </p:cSld>
  <p:clrMap accent1="accent1" accent2="accent2" accent3="accent3" accent4="accent4" accent5="accent5" accent6="accent6" bg1="lt1" bg2="dk2" tx1="dk1" tx2="lt2" folHlink="folHlink" hlink="hlink"/>
  <p:sldLayoutIdLst>
    <p:sldLayoutId id="2147483648" r:id="rId2"/>
    <p:sldLayoutId id="2147483649" r:id="rId3"/>
    <p:sldLayoutId id="2147483650" r:id="rId4"/>
    <p:sldLayoutId id="2147483651" r:id="rId5"/>
    <p:sldLayoutId id="2147483652" r:id="rId6"/>
    <p:sldLayoutId id="2147483653" r:id="rId7"/>
    <p:sldLayoutId id="2147483654" r:id="rId8"/>
    <p:sldLayoutId id="2147483655" r:id="rId9"/>
    <p:sldLayoutId id="2147483656" r:id="rId10"/>
    <p:sldLayoutId id="2147483657" r:id="rId11"/>
    <p:sldLayoutId id="2147483658" r:id="rId12"/>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2.png"/><Relationship Id="rId4" Type="http://schemas.openxmlformats.org/officeDocument/2006/relationships/image" Target="../media/image5.jpg"/><Relationship Id="rId5" Type="http://schemas.openxmlformats.org/officeDocument/2006/relationships/image" Target="../media/image4.png"/><Relationship Id="rId6"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9" name="Shape 49"/>
        <p:cNvGrpSpPr/>
        <p:nvPr/>
      </p:nvGrpSpPr>
      <p:grpSpPr>
        <a:xfrm>
          <a:off x="0" y="0"/>
          <a:ext cx="0" cy="0"/>
          <a:chOff x="0" y="0"/>
          <a:chExt cx="0" cy="0"/>
        </a:xfrm>
      </p:grpSpPr>
      <p:pic>
        <p:nvPicPr>
          <p:cNvPr id="50" name="Google Shape;50;p13"/>
          <p:cNvPicPr preferRelativeResize="0"/>
          <p:nvPr/>
        </p:nvPicPr>
        <p:blipFill>
          <a:blip r:embed="rId3">
            <a:alphaModFix/>
          </a:blip>
          <a:stretch>
            <a:fillRect/>
          </a:stretch>
        </p:blipFill>
        <p:spPr>
          <a:xfrm>
            <a:off x="29961025" y="9386900"/>
            <a:ext cx="12122925" cy="12122999"/>
          </a:xfrm>
          <a:prstGeom prst="rect">
            <a:avLst/>
          </a:prstGeom>
          <a:noFill/>
          <a:ln>
            <a:noFill/>
          </a:ln>
        </p:spPr>
      </p:pic>
      <p:sp>
        <p:nvSpPr>
          <p:cNvPr id="51" name="Google Shape;51;p13"/>
          <p:cNvSpPr txBox="1"/>
          <p:nvPr>
            <p:ph idx="1" type="body"/>
          </p:nvPr>
        </p:nvSpPr>
        <p:spPr>
          <a:xfrm>
            <a:off x="15133800" y="7273925"/>
            <a:ext cx="27740100" cy="60402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t/>
            </a:r>
            <a:endParaRPr b="1" sz="5500" u="sng">
              <a:solidFill>
                <a:srgbClr val="980000"/>
              </a:solidFill>
              <a:latin typeface="Calibri"/>
              <a:ea typeface="Calibri"/>
              <a:cs typeface="Calibri"/>
              <a:sym typeface="Calibri"/>
            </a:endParaRPr>
          </a:p>
          <a:p>
            <a:pPr indent="0" lvl="0" marL="0" rtl="0" algn="just">
              <a:spcBef>
                <a:spcPts val="0"/>
              </a:spcBef>
              <a:spcAft>
                <a:spcPts val="0"/>
              </a:spcAft>
              <a:buNone/>
            </a:pPr>
            <a:r>
              <a:rPr lang="en-US" sz="4800">
                <a:solidFill>
                  <a:schemeClr val="dk1"/>
                </a:solidFill>
                <a:latin typeface="Calibri"/>
                <a:ea typeface="Calibri"/>
                <a:cs typeface="Calibri"/>
                <a:sym typeface="Calibri"/>
              </a:rPr>
              <a:t>The species-abundance curve is shown in Fig. 2. Functional </a:t>
            </a:r>
            <a:r>
              <a:rPr lang="en-US" sz="4800">
                <a:solidFill>
                  <a:schemeClr val="dk1"/>
                </a:solidFill>
                <a:latin typeface="Calibri"/>
                <a:ea typeface="Calibri"/>
                <a:cs typeface="Calibri"/>
                <a:sym typeface="Calibri"/>
              </a:rPr>
              <a:t>groups varied by site rather than location (Fig. 3). Ratios of the two functional groups, heterotrophs and autotrophs, again varied by site (Fig. 4).</a:t>
            </a:r>
            <a:endParaRPr sz="4800">
              <a:solidFill>
                <a:schemeClr val="dk1"/>
              </a:solidFill>
              <a:latin typeface="Calibri"/>
              <a:ea typeface="Calibri"/>
              <a:cs typeface="Calibri"/>
              <a:sym typeface="Calibri"/>
            </a:endParaRPr>
          </a:p>
          <a:p>
            <a:pPr indent="0" lvl="0" marL="0" rtl="0" algn="just">
              <a:spcBef>
                <a:spcPts val="0"/>
              </a:spcBef>
              <a:spcAft>
                <a:spcPts val="0"/>
              </a:spcAft>
              <a:buNone/>
            </a:pPr>
            <a:r>
              <a:t/>
            </a:r>
            <a:endParaRPr sz="4800">
              <a:solidFill>
                <a:srgbClr val="980000"/>
              </a:solidFill>
              <a:latin typeface="Calibri"/>
              <a:ea typeface="Calibri"/>
              <a:cs typeface="Calibri"/>
              <a:sym typeface="Calibri"/>
            </a:endParaRPr>
          </a:p>
          <a:p>
            <a:pPr indent="0" lvl="0" marL="0" rtl="0" algn="just">
              <a:spcBef>
                <a:spcPts val="0"/>
              </a:spcBef>
              <a:spcAft>
                <a:spcPts val="0"/>
              </a:spcAft>
              <a:buNone/>
            </a:pPr>
            <a:r>
              <a:t/>
            </a:r>
            <a:endParaRPr sz="4800">
              <a:solidFill>
                <a:srgbClr val="980000"/>
              </a:solidFill>
              <a:latin typeface="Calibri"/>
              <a:ea typeface="Calibri"/>
              <a:cs typeface="Calibri"/>
              <a:sym typeface="Calibri"/>
            </a:endParaRPr>
          </a:p>
          <a:p>
            <a:pPr indent="0" lvl="0" marL="0" rtl="0" algn="just">
              <a:spcBef>
                <a:spcPts val="0"/>
              </a:spcBef>
              <a:spcAft>
                <a:spcPts val="0"/>
              </a:spcAft>
              <a:buNone/>
            </a:pPr>
            <a:r>
              <a:t/>
            </a:r>
            <a:endParaRPr sz="4800">
              <a:solidFill>
                <a:srgbClr val="980000"/>
              </a:solidFill>
              <a:latin typeface="Calibri"/>
              <a:ea typeface="Calibri"/>
              <a:cs typeface="Calibri"/>
              <a:sym typeface="Calibri"/>
            </a:endParaRPr>
          </a:p>
          <a:p>
            <a:pPr indent="0" lvl="0" marL="0" rtl="0" algn="just">
              <a:spcBef>
                <a:spcPts val="0"/>
              </a:spcBef>
              <a:spcAft>
                <a:spcPts val="0"/>
              </a:spcAft>
              <a:buNone/>
            </a:pPr>
            <a:r>
              <a:t/>
            </a:r>
            <a:endParaRPr sz="4800">
              <a:solidFill>
                <a:srgbClr val="980000"/>
              </a:solidFill>
              <a:latin typeface="Calibri"/>
              <a:ea typeface="Calibri"/>
              <a:cs typeface="Calibri"/>
              <a:sym typeface="Calibri"/>
            </a:endParaRPr>
          </a:p>
          <a:p>
            <a:pPr indent="0" lvl="0" marL="0" rtl="0" algn="just">
              <a:spcBef>
                <a:spcPts val="0"/>
              </a:spcBef>
              <a:spcAft>
                <a:spcPts val="0"/>
              </a:spcAft>
              <a:buNone/>
            </a:pPr>
            <a:r>
              <a:t/>
            </a:r>
            <a:endParaRPr sz="4800">
              <a:solidFill>
                <a:srgbClr val="980000"/>
              </a:solidFill>
              <a:latin typeface="Calibri"/>
              <a:ea typeface="Calibri"/>
              <a:cs typeface="Calibri"/>
              <a:sym typeface="Calibri"/>
            </a:endParaRPr>
          </a:p>
          <a:p>
            <a:pPr indent="0" lvl="0" marL="0" rtl="0" algn="just">
              <a:spcBef>
                <a:spcPts val="0"/>
              </a:spcBef>
              <a:spcAft>
                <a:spcPts val="0"/>
              </a:spcAft>
              <a:buNone/>
            </a:pPr>
            <a:r>
              <a:t/>
            </a:r>
            <a:endParaRPr b="1" sz="4800">
              <a:solidFill>
                <a:srgbClr val="980000"/>
              </a:solidFill>
              <a:highlight>
                <a:srgbClr val="FFFFFF"/>
              </a:highlight>
              <a:latin typeface="Calibri"/>
              <a:ea typeface="Calibri"/>
              <a:cs typeface="Calibri"/>
              <a:sym typeface="Calibri"/>
            </a:endParaRPr>
          </a:p>
          <a:p>
            <a:pPr indent="0" lvl="0" marL="0" rtl="0" algn="l">
              <a:lnSpc>
                <a:spcPct val="115000"/>
              </a:lnSpc>
              <a:spcBef>
                <a:spcPts val="0"/>
              </a:spcBef>
              <a:spcAft>
                <a:spcPts val="0"/>
              </a:spcAft>
              <a:buNone/>
            </a:pPr>
            <a:r>
              <a:t/>
            </a:r>
            <a:endParaRPr i="1" sz="4800">
              <a:solidFill>
                <a:srgbClr val="980000"/>
              </a:solidFill>
              <a:latin typeface="Calibri"/>
              <a:ea typeface="Calibri"/>
              <a:cs typeface="Calibri"/>
              <a:sym typeface="Calibri"/>
            </a:endParaRPr>
          </a:p>
          <a:p>
            <a:pPr indent="0" lvl="0" marL="0" rtl="0" algn="just">
              <a:spcBef>
                <a:spcPts val="0"/>
              </a:spcBef>
              <a:spcAft>
                <a:spcPts val="0"/>
              </a:spcAft>
              <a:buNone/>
            </a:pPr>
            <a:r>
              <a:t/>
            </a:r>
            <a:endParaRPr sz="4800">
              <a:solidFill>
                <a:srgbClr val="980000"/>
              </a:solidFill>
              <a:latin typeface="Calibri"/>
              <a:ea typeface="Calibri"/>
              <a:cs typeface="Calibri"/>
              <a:sym typeface="Calibri"/>
            </a:endParaRPr>
          </a:p>
        </p:txBody>
      </p:sp>
      <p:pic>
        <p:nvPicPr>
          <p:cNvPr id="52" name="Google Shape;52;p13"/>
          <p:cNvPicPr preferRelativeResize="0"/>
          <p:nvPr/>
        </p:nvPicPr>
        <p:blipFill>
          <a:blip r:embed="rId4">
            <a:alphaModFix/>
          </a:blip>
          <a:stretch>
            <a:fillRect/>
          </a:stretch>
        </p:blipFill>
        <p:spPr>
          <a:xfrm>
            <a:off x="1006786" y="32444039"/>
            <a:ext cx="13611628" cy="4228226"/>
          </a:xfrm>
          <a:prstGeom prst="rect">
            <a:avLst/>
          </a:prstGeom>
          <a:noFill/>
          <a:ln>
            <a:noFill/>
          </a:ln>
        </p:spPr>
      </p:pic>
      <p:sp>
        <p:nvSpPr>
          <p:cNvPr id="53" name="Google Shape;53;p13"/>
          <p:cNvSpPr txBox="1"/>
          <p:nvPr>
            <p:ph idx="2" type="body"/>
          </p:nvPr>
        </p:nvSpPr>
        <p:spPr>
          <a:xfrm>
            <a:off x="1000800" y="7273925"/>
            <a:ext cx="13623600" cy="30788700"/>
          </a:xfrm>
          <a:prstGeom prst="rect">
            <a:avLst/>
          </a:prstGeom>
          <a:noFill/>
          <a:ln>
            <a:noFill/>
          </a:ln>
        </p:spPr>
        <p:txBody>
          <a:bodyPr anchorCtr="0" anchor="t" bIns="91425" lIns="91425" spcFirstLastPara="1" rIns="91425" wrap="square" tIns="91425">
            <a:noAutofit/>
          </a:bodyPr>
          <a:lstStyle/>
          <a:p>
            <a:pPr indent="0" lvl="0" marL="0" rtl="0" algn="just">
              <a:spcBef>
                <a:spcPts val="0"/>
              </a:spcBef>
              <a:spcAft>
                <a:spcPts val="0"/>
              </a:spcAft>
              <a:buNone/>
            </a:pPr>
            <a:r>
              <a:t/>
            </a:r>
            <a:endParaRPr b="1" sz="5500" u="sng">
              <a:solidFill>
                <a:srgbClr val="980000"/>
              </a:solidFill>
              <a:latin typeface="Calibri"/>
              <a:ea typeface="Calibri"/>
              <a:cs typeface="Calibri"/>
              <a:sym typeface="Calibri"/>
            </a:endParaRPr>
          </a:p>
          <a:p>
            <a:pPr indent="0" lvl="0" marL="0" rtl="0" algn="just">
              <a:spcBef>
                <a:spcPts val="0"/>
              </a:spcBef>
              <a:spcAft>
                <a:spcPts val="0"/>
              </a:spcAft>
              <a:buNone/>
            </a:pPr>
            <a:r>
              <a:rPr lang="en-US" sz="4800">
                <a:solidFill>
                  <a:schemeClr val="dk1"/>
                </a:solidFill>
                <a:latin typeface="Calibri"/>
                <a:ea typeface="Calibri"/>
                <a:cs typeface="Calibri"/>
                <a:sym typeface="Calibri"/>
              </a:rPr>
              <a:t>Foraminifera, or forams, are single-celled protists with multi-chambered shells. Heterotrophic forams, which consume bacteria, dominate in more nutrient-rich habitats, whereas autotrophic forams with symbiotic algae dominate in more nutrient-deficient habitats. This study tests predictions of the balance of functional types under different presumed nutrient conditions. It was hypothesized there would be more heterotrophs than autotrophs in the Yucanán Peninsula. Two locations, Akumal and Punta Maroma, were studied, with sites established within locations. Forams were sampled at each site. Location was expected to play a larger role than site, since Akumal is in an area that is more nutrient-rich. The most common foram species was actually an autotroph, </a:t>
            </a:r>
            <a:r>
              <a:rPr i="1" lang="en-US" sz="4800">
                <a:solidFill>
                  <a:schemeClr val="dk1"/>
                </a:solidFill>
                <a:latin typeface="Calibri"/>
                <a:ea typeface="Calibri"/>
                <a:cs typeface="Calibri"/>
                <a:sym typeface="Calibri"/>
              </a:rPr>
              <a:t>Heterostegina antillarum</a:t>
            </a:r>
            <a:r>
              <a:rPr lang="en-US" sz="4800">
                <a:solidFill>
                  <a:schemeClr val="dk1"/>
                </a:solidFill>
                <a:latin typeface="Calibri"/>
                <a:ea typeface="Calibri"/>
                <a:cs typeface="Calibri"/>
                <a:sym typeface="Calibri"/>
              </a:rPr>
              <a:t>, rather than a heterotroph, and the ratio of functional groups varied more by site than by location.</a:t>
            </a:r>
            <a:endParaRPr sz="4800">
              <a:solidFill>
                <a:schemeClr val="dk1"/>
              </a:solidFill>
              <a:latin typeface="Calibri"/>
              <a:ea typeface="Calibri"/>
              <a:cs typeface="Calibri"/>
              <a:sym typeface="Calibri"/>
            </a:endParaRPr>
          </a:p>
          <a:p>
            <a:pPr indent="0" lvl="0" marL="0" rtl="0" algn="just">
              <a:spcBef>
                <a:spcPts val="0"/>
              </a:spcBef>
              <a:spcAft>
                <a:spcPts val="0"/>
              </a:spcAft>
              <a:buNone/>
            </a:pPr>
            <a:r>
              <a:t/>
            </a:r>
            <a:endParaRPr i="1" sz="5500" u="sng">
              <a:solidFill>
                <a:srgbClr val="980000"/>
              </a:solidFill>
              <a:latin typeface="Calibri"/>
              <a:ea typeface="Calibri"/>
              <a:cs typeface="Calibri"/>
              <a:sym typeface="Calibri"/>
            </a:endParaRPr>
          </a:p>
          <a:p>
            <a:pPr indent="0" lvl="0" marL="0" rtl="0" algn="just">
              <a:spcBef>
                <a:spcPts val="0"/>
              </a:spcBef>
              <a:spcAft>
                <a:spcPts val="0"/>
              </a:spcAft>
              <a:buNone/>
            </a:pPr>
            <a:r>
              <a:t/>
            </a:r>
            <a:endParaRPr sz="4800">
              <a:solidFill>
                <a:schemeClr val="dk1"/>
              </a:solidFill>
              <a:latin typeface="Calibri"/>
              <a:ea typeface="Calibri"/>
              <a:cs typeface="Calibri"/>
              <a:sym typeface="Calibri"/>
            </a:endParaRPr>
          </a:p>
          <a:p>
            <a:pPr indent="0" lvl="0" marL="0" rtl="0" algn="just">
              <a:spcBef>
                <a:spcPts val="0"/>
              </a:spcBef>
              <a:spcAft>
                <a:spcPts val="0"/>
              </a:spcAft>
              <a:buNone/>
            </a:pPr>
            <a:r>
              <a:rPr lang="en-US" sz="4800">
                <a:solidFill>
                  <a:schemeClr val="dk1"/>
                </a:solidFill>
                <a:latin typeface="Calibri"/>
                <a:ea typeface="Calibri"/>
                <a:cs typeface="Calibri"/>
                <a:sym typeface="Calibri"/>
              </a:rPr>
              <a:t>Foraminifera are good indicators by showing sediment quality, pollution, and water quality (A’ziz 2021). This study explores the variability across spatial scales of the balance between </a:t>
            </a:r>
            <a:r>
              <a:rPr lang="en-US" sz="4800">
                <a:solidFill>
                  <a:schemeClr val="dk1"/>
                </a:solidFill>
                <a:latin typeface="Calibri"/>
                <a:ea typeface="Calibri"/>
                <a:cs typeface="Calibri"/>
                <a:sym typeface="Calibri"/>
              </a:rPr>
              <a:t>heterotrophs </a:t>
            </a:r>
            <a:r>
              <a:rPr lang="en-US" sz="4800">
                <a:solidFill>
                  <a:schemeClr val="dk1"/>
                </a:solidFill>
                <a:latin typeface="Calibri"/>
                <a:ea typeface="Calibri"/>
                <a:cs typeface="Calibri"/>
                <a:sym typeface="Calibri"/>
              </a:rPr>
              <a:t>and autotrophs. Heterotrophic forams</a:t>
            </a:r>
            <a:r>
              <a:rPr lang="en-US" sz="4800">
                <a:solidFill>
                  <a:schemeClr val="dk1"/>
                </a:solidFill>
                <a:latin typeface="Calibri"/>
                <a:ea typeface="Calibri"/>
                <a:cs typeface="Calibri"/>
                <a:sym typeface="Calibri"/>
              </a:rPr>
              <a:t> predominate more nutrient-rich environments due to the increased bacteria abundance (Hallock 1999).</a:t>
            </a:r>
            <a:endParaRPr sz="4800">
              <a:solidFill>
                <a:schemeClr val="dk1"/>
              </a:solidFill>
              <a:latin typeface="Calibri"/>
              <a:ea typeface="Calibri"/>
              <a:cs typeface="Calibri"/>
              <a:sym typeface="Calibri"/>
            </a:endParaRPr>
          </a:p>
          <a:p>
            <a:pPr indent="0" lvl="0" marL="0" rtl="0" algn="just">
              <a:spcBef>
                <a:spcPts val="0"/>
              </a:spcBef>
              <a:spcAft>
                <a:spcPts val="0"/>
              </a:spcAft>
              <a:buNone/>
            </a:pPr>
            <a:r>
              <a:t/>
            </a:r>
            <a:endParaRPr sz="4800">
              <a:solidFill>
                <a:schemeClr val="dk1"/>
              </a:solidFill>
              <a:latin typeface="Calibri"/>
              <a:ea typeface="Calibri"/>
              <a:cs typeface="Calibri"/>
              <a:sym typeface="Calibri"/>
            </a:endParaRPr>
          </a:p>
          <a:p>
            <a:pPr indent="0" lvl="0" marL="0" rtl="0" algn="just">
              <a:spcBef>
                <a:spcPts val="0"/>
              </a:spcBef>
              <a:spcAft>
                <a:spcPts val="0"/>
              </a:spcAft>
              <a:buNone/>
            </a:pPr>
            <a:r>
              <a:t/>
            </a:r>
            <a:endParaRPr sz="5500" u="sng">
              <a:solidFill>
                <a:srgbClr val="980000"/>
              </a:solidFill>
              <a:latin typeface="Calibri"/>
              <a:ea typeface="Calibri"/>
              <a:cs typeface="Calibri"/>
              <a:sym typeface="Calibri"/>
            </a:endParaRPr>
          </a:p>
          <a:p>
            <a:pPr indent="0" lvl="0" marL="0" rtl="0" algn="just">
              <a:spcBef>
                <a:spcPts val="0"/>
              </a:spcBef>
              <a:spcAft>
                <a:spcPts val="0"/>
              </a:spcAft>
              <a:buNone/>
            </a:pPr>
            <a:r>
              <a:rPr lang="en-US" sz="4800">
                <a:solidFill>
                  <a:schemeClr val="dk1"/>
                </a:solidFill>
                <a:latin typeface="Calibri"/>
                <a:ea typeface="Calibri"/>
                <a:cs typeface="Calibri"/>
                <a:sym typeface="Calibri"/>
              </a:rPr>
              <a:t>Forty-three</a:t>
            </a:r>
            <a:r>
              <a:rPr lang="en-US" sz="4800">
                <a:solidFill>
                  <a:schemeClr val="dk1"/>
                </a:solidFill>
                <a:latin typeface="Calibri"/>
                <a:ea typeface="Calibri"/>
                <a:cs typeface="Calibri"/>
                <a:sym typeface="Calibri"/>
              </a:rPr>
              <a:t> samples were collected from coral reefs along the Yucatán Peninsula in a hierarchical design (Fig. 1). For each sample, 300 random grains were counted and identified using a dissecting microscope.</a:t>
            </a:r>
            <a:endParaRPr b="1" sz="4800">
              <a:solidFill>
                <a:schemeClr val="dk1"/>
              </a:solidFill>
              <a:latin typeface="Calibri"/>
              <a:ea typeface="Calibri"/>
              <a:cs typeface="Calibri"/>
              <a:sym typeface="Calibri"/>
            </a:endParaRPr>
          </a:p>
          <a:p>
            <a:pPr indent="0" lvl="0" marL="0" rtl="0" algn="just">
              <a:spcBef>
                <a:spcPts val="0"/>
              </a:spcBef>
              <a:spcAft>
                <a:spcPts val="0"/>
              </a:spcAft>
              <a:buNone/>
            </a:pPr>
            <a:r>
              <a:t/>
            </a:r>
            <a:endParaRPr b="1" sz="4800">
              <a:solidFill>
                <a:schemeClr val="dk1"/>
              </a:solidFill>
              <a:latin typeface="Calibri"/>
              <a:ea typeface="Calibri"/>
              <a:cs typeface="Calibri"/>
              <a:sym typeface="Calibri"/>
            </a:endParaRPr>
          </a:p>
          <a:p>
            <a:pPr indent="0" lvl="0" marL="0" rtl="0" algn="just">
              <a:spcBef>
                <a:spcPts val="0"/>
              </a:spcBef>
              <a:spcAft>
                <a:spcPts val="0"/>
              </a:spcAft>
              <a:buNone/>
            </a:pPr>
            <a:r>
              <a:t/>
            </a:r>
            <a:endParaRPr b="1" sz="4800">
              <a:solidFill>
                <a:schemeClr val="dk1"/>
              </a:solidFill>
              <a:latin typeface="Calibri"/>
              <a:ea typeface="Calibri"/>
              <a:cs typeface="Calibri"/>
              <a:sym typeface="Calibri"/>
            </a:endParaRPr>
          </a:p>
          <a:p>
            <a:pPr indent="0" lvl="0" marL="0" rtl="0" algn="just">
              <a:spcBef>
                <a:spcPts val="0"/>
              </a:spcBef>
              <a:spcAft>
                <a:spcPts val="0"/>
              </a:spcAft>
              <a:buNone/>
            </a:pPr>
            <a:r>
              <a:t/>
            </a:r>
            <a:endParaRPr b="1" sz="4800">
              <a:solidFill>
                <a:schemeClr val="dk1"/>
              </a:solidFill>
              <a:latin typeface="Calibri"/>
              <a:ea typeface="Calibri"/>
              <a:cs typeface="Calibri"/>
              <a:sym typeface="Calibri"/>
            </a:endParaRPr>
          </a:p>
          <a:p>
            <a:pPr indent="0" lvl="0" marL="0" rtl="0" algn="just">
              <a:spcBef>
                <a:spcPts val="0"/>
              </a:spcBef>
              <a:spcAft>
                <a:spcPts val="0"/>
              </a:spcAft>
              <a:buNone/>
            </a:pPr>
            <a:r>
              <a:t/>
            </a:r>
            <a:endParaRPr b="1" sz="4800">
              <a:latin typeface="Calibri"/>
              <a:ea typeface="Calibri"/>
              <a:cs typeface="Calibri"/>
              <a:sym typeface="Calibri"/>
            </a:endParaRPr>
          </a:p>
          <a:p>
            <a:pPr indent="0" lvl="0" marL="0" rtl="0" algn="just">
              <a:spcBef>
                <a:spcPts val="0"/>
              </a:spcBef>
              <a:spcAft>
                <a:spcPts val="0"/>
              </a:spcAft>
              <a:buNone/>
            </a:pPr>
            <a:r>
              <a:t/>
            </a:r>
            <a:endParaRPr b="1" sz="4800">
              <a:latin typeface="Calibri"/>
              <a:ea typeface="Calibri"/>
              <a:cs typeface="Calibri"/>
              <a:sym typeface="Calibri"/>
            </a:endParaRPr>
          </a:p>
          <a:p>
            <a:pPr indent="0" lvl="0" marL="0" rtl="0" algn="just">
              <a:spcBef>
                <a:spcPts val="0"/>
              </a:spcBef>
              <a:spcAft>
                <a:spcPts val="0"/>
              </a:spcAft>
              <a:buNone/>
            </a:pPr>
            <a:r>
              <a:rPr b="1" lang="en-US" sz="4800">
                <a:latin typeface="Calibri"/>
                <a:ea typeface="Calibri"/>
                <a:cs typeface="Calibri"/>
                <a:sym typeface="Calibri"/>
              </a:rPr>
              <a:t>Figure 1: Experimental Design.</a:t>
            </a:r>
            <a:r>
              <a:rPr b="1" i="1" lang="en-US" sz="4800">
                <a:latin typeface="Calibri"/>
                <a:ea typeface="Calibri"/>
                <a:cs typeface="Calibri"/>
                <a:sym typeface="Calibri"/>
              </a:rPr>
              <a:t> </a:t>
            </a:r>
            <a:r>
              <a:rPr lang="en-US" sz="4800">
                <a:latin typeface="Calibri"/>
                <a:ea typeface="Calibri"/>
                <a:cs typeface="Calibri"/>
                <a:sym typeface="Calibri"/>
              </a:rPr>
              <a:t>This shows which location, site, and transect go with each sample.</a:t>
            </a:r>
            <a:endParaRPr sz="4800"/>
          </a:p>
        </p:txBody>
      </p:sp>
      <p:sp>
        <p:nvSpPr>
          <p:cNvPr id="54" name="Google Shape;54;p13"/>
          <p:cNvSpPr txBox="1"/>
          <p:nvPr/>
        </p:nvSpPr>
        <p:spPr>
          <a:xfrm>
            <a:off x="10274825" y="1298875"/>
            <a:ext cx="32599200" cy="4015500"/>
          </a:xfrm>
          <a:prstGeom prst="rect">
            <a:avLst/>
          </a:prstGeom>
          <a:noFill/>
          <a:ln>
            <a:noFill/>
          </a:ln>
        </p:spPr>
        <p:txBody>
          <a:bodyPr anchorCtr="0" anchor="t" bIns="44825" lIns="89675" spcFirstLastPara="1" rIns="89675" wrap="square" tIns="44825">
            <a:spAutoFit/>
          </a:bodyPr>
          <a:lstStyle/>
          <a:p>
            <a:pPr indent="0" lvl="0" marL="0" marR="0" rtl="0" algn="ctr">
              <a:spcBef>
                <a:spcPts val="0"/>
              </a:spcBef>
              <a:spcAft>
                <a:spcPts val="0"/>
              </a:spcAft>
              <a:buNone/>
            </a:pPr>
            <a:r>
              <a:rPr b="1" lang="en-US" sz="8000">
                <a:solidFill>
                  <a:schemeClr val="dk1"/>
                </a:solidFill>
                <a:latin typeface="Calibri"/>
                <a:ea typeface="Calibri"/>
                <a:cs typeface="Calibri"/>
                <a:sym typeface="Calibri"/>
              </a:rPr>
              <a:t>The Balance of Heterotrophic and Autotrophic Foraminifera</a:t>
            </a:r>
            <a:endParaRPr/>
          </a:p>
          <a:p>
            <a:pPr indent="0" lvl="0" marL="0" marR="0" rtl="0" algn="ctr">
              <a:spcBef>
                <a:spcPts val="0"/>
              </a:spcBef>
              <a:spcAft>
                <a:spcPts val="0"/>
              </a:spcAft>
              <a:buNone/>
            </a:pPr>
            <a:r>
              <a:rPr b="1" lang="en-US" sz="6600">
                <a:solidFill>
                  <a:schemeClr val="dk1"/>
                </a:solidFill>
                <a:latin typeface="Calibri"/>
                <a:ea typeface="Calibri"/>
                <a:cs typeface="Calibri"/>
                <a:sym typeface="Calibri"/>
              </a:rPr>
              <a:t>Abby Swierz</a:t>
            </a:r>
            <a:endParaRPr/>
          </a:p>
          <a:p>
            <a:pPr indent="0" lvl="0" marL="0" marR="0" rtl="0" algn="ctr">
              <a:spcBef>
                <a:spcPts val="0"/>
              </a:spcBef>
              <a:spcAft>
                <a:spcPts val="0"/>
              </a:spcAft>
              <a:buNone/>
            </a:pPr>
            <a:r>
              <a:rPr b="1" i="0" lang="en-US" sz="5400" u="none" cap="none" strike="noStrike">
                <a:solidFill>
                  <a:schemeClr val="dk1"/>
                </a:solidFill>
                <a:latin typeface="Calibri"/>
                <a:ea typeface="Calibri"/>
                <a:cs typeface="Calibri"/>
                <a:sym typeface="Calibri"/>
              </a:rPr>
              <a:t>Faculty Advisor: Dr. </a:t>
            </a:r>
            <a:r>
              <a:rPr b="1" lang="en-US" sz="5400">
                <a:solidFill>
                  <a:schemeClr val="dk1"/>
                </a:solidFill>
                <a:latin typeface="Calibri"/>
                <a:ea typeface="Calibri"/>
                <a:cs typeface="Calibri"/>
                <a:sym typeface="Calibri"/>
              </a:rPr>
              <a:t>Richard B. Aronson</a:t>
            </a:r>
            <a:r>
              <a:rPr b="1" i="0" lang="en-US" sz="5400" u="none" cap="none" strike="noStrike">
                <a:solidFill>
                  <a:schemeClr val="dk1"/>
                </a:solidFill>
                <a:latin typeface="Calibri"/>
                <a:ea typeface="Calibri"/>
                <a:cs typeface="Calibri"/>
                <a:sym typeface="Calibri"/>
              </a:rPr>
              <a:t>, Dept. of </a:t>
            </a:r>
            <a:r>
              <a:rPr b="1" lang="en-US" sz="5400">
                <a:solidFill>
                  <a:schemeClr val="dk1"/>
                </a:solidFill>
                <a:latin typeface="Calibri"/>
                <a:ea typeface="Calibri"/>
                <a:cs typeface="Calibri"/>
                <a:sym typeface="Calibri"/>
              </a:rPr>
              <a:t>Ocean Engineering and Marine Sciences</a:t>
            </a:r>
            <a:r>
              <a:rPr b="1" i="0" lang="en-US" sz="5400" u="none" cap="none" strike="noStrike">
                <a:solidFill>
                  <a:schemeClr val="dk1"/>
                </a:solidFill>
                <a:latin typeface="Calibri"/>
                <a:ea typeface="Calibri"/>
                <a:cs typeface="Calibri"/>
                <a:sym typeface="Calibri"/>
              </a:rPr>
              <a:t>, Florida Institute of Technology</a:t>
            </a:r>
            <a:endParaRPr b="1" i="0" sz="4800" u="none" cap="none" strike="noStrike">
              <a:solidFill>
                <a:schemeClr val="dk1"/>
              </a:solidFill>
              <a:latin typeface="Calibri"/>
              <a:ea typeface="Calibri"/>
              <a:cs typeface="Calibri"/>
              <a:sym typeface="Calibri"/>
            </a:endParaRPr>
          </a:p>
        </p:txBody>
      </p:sp>
      <p:sp>
        <p:nvSpPr>
          <p:cNvPr id="55" name="Google Shape;55;p13"/>
          <p:cNvSpPr txBox="1"/>
          <p:nvPr/>
        </p:nvSpPr>
        <p:spPr>
          <a:xfrm>
            <a:off x="8086727" y="7273927"/>
            <a:ext cx="184800" cy="17148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t/>
            </a:r>
            <a:endParaRPr b="1" i="0" sz="10400" u="none" cap="none" strike="noStrike">
              <a:solidFill>
                <a:schemeClr val="dk1"/>
              </a:solidFill>
              <a:latin typeface="Calibri"/>
              <a:ea typeface="Calibri"/>
              <a:cs typeface="Calibri"/>
              <a:sym typeface="Calibri"/>
            </a:endParaRPr>
          </a:p>
        </p:txBody>
      </p:sp>
      <p:sp>
        <p:nvSpPr>
          <p:cNvPr id="56" name="Google Shape;56;p13"/>
          <p:cNvSpPr txBox="1"/>
          <p:nvPr>
            <p:ph idx="3" type="body"/>
          </p:nvPr>
        </p:nvSpPr>
        <p:spPr>
          <a:xfrm>
            <a:off x="29266800" y="24395575"/>
            <a:ext cx="13623600" cy="13341300"/>
          </a:xfrm>
          <a:prstGeom prst="rect">
            <a:avLst/>
          </a:prstGeom>
          <a:noFill/>
          <a:ln>
            <a:noFill/>
          </a:ln>
        </p:spPr>
        <p:txBody>
          <a:bodyPr anchorCtr="0" anchor="b" bIns="91425" lIns="91425" spcFirstLastPara="1" rIns="91425" wrap="square" tIns="91425">
            <a:noAutofit/>
          </a:bodyPr>
          <a:lstStyle/>
          <a:p>
            <a:pPr indent="0" lvl="0" marL="0" rtl="0" algn="just">
              <a:lnSpc>
                <a:spcPct val="115000"/>
              </a:lnSpc>
              <a:spcBef>
                <a:spcPts val="0"/>
              </a:spcBef>
              <a:spcAft>
                <a:spcPts val="0"/>
              </a:spcAft>
              <a:buNone/>
            </a:pPr>
            <a:r>
              <a:t/>
            </a:r>
            <a:endParaRPr i="1" sz="4800">
              <a:solidFill>
                <a:schemeClr val="dk1"/>
              </a:solidFill>
              <a:latin typeface="Calibri"/>
              <a:ea typeface="Calibri"/>
              <a:cs typeface="Calibri"/>
              <a:sym typeface="Calibri"/>
            </a:endParaRPr>
          </a:p>
          <a:p>
            <a:pPr indent="0" lvl="0" marL="0" rtl="0" algn="just">
              <a:spcBef>
                <a:spcPts val="0"/>
              </a:spcBef>
              <a:spcAft>
                <a:spcPts val="0"/>
              </a:spcAft>
              <a:buNone/>
            </a:pPr>
            <a:r>
              <a:rPr lang="en-US" sz="4800">
                <a:solidFill>
                  <a:schemeClr val="dk1"/>
                </a:solidFill>
                <a:latin typeface="Calibri"/>
                <a:ea typeface="Calibri"/>
                <a:cs typeface="Calibri"/>
                <a:sym typeface="Calibri"/>
              </a:rPr>
              <a:t>Heterotrophic Foraminifera were more abundant than </a:t>
            </a:r>
            <a:r>
              <a:rPr lang="en-US" sz="4800">
                <a:solidFill>
                  <a:schemeClr val="dk1"/>
                </a:solidFill>
                <a:latin typeface="Calibri"/>
                <a:ea typeface="Calibri"/>
                <a:cs typeface="Calibri"/>
                <a:sym typeface="Calibri"/>
              </a:rPr>
              <a:t>autotrophs</a:t>
            </a:r>
            <a:r>
              <a:rPr lang="en-US" sz="4800">
                <a:solidFill>
                  <a:schemeClr val="dk1"/>
                </a:solidFill>
                <a:latin typeface="Calibri"/>
                <a:ea typeface="Calibri"/>
                <a:cs typeface="Calibri"/>
                <a:sym typeface="Calibri"/>
              </a:rPr>
              <a:t> at the three sites</a:t>
            </a:r>
            <a:r>
              <a:rPr lang="en-US" sz="4800">
                <a:solidFill>
                  <a:schemeClr val="dk1"/>
                </a:solidFill>
                <a:latin typeface="Calibri"/>
                <a:ea typeface="Calibri"/>
                <a:cs typeface="Calibri"/>
                <a:sym typeface="Calibri"/>
              </a:rPr>
              <a:t>, but the most common species was </a:t>
            </a:r>
            <a:r>
              <a:rPr i="1" lang="en-US" sz="4800">
                <a:solidFill>
                  <a:schemeClr val="dk1"/>
                </a:solidFill>
                <a:latin typeface="Calibri"/>
                <a:ea typeface="Calibri"/>
                <a:cs typeface="Calibri"/>
                <a:sym typeface="Calibri"/>
              </a:rPr>
              <a:t>Heterostegina antillarum, </a:t>
            </a:r>
            <a:r>
              <a:rPr lang="en-US" sz="4800">
                <a:solidFill>
                  <a:schemeClr val="dk1"/>
                </a:solidFill>
                <a:latin typeface="Calibri"/>
                <a:ea typeface="Calibri"/>
                <a:cs typeface="Calibri"/>
                <a:sym typeface="Calibri"/>
              </a:rPr>
              <a:t>an autotroph (Fig. 2). The ratio of heterotrophs to autotrophs varied more among sites than among locations (Figs. 3 and 4). This indicates that f</a:t>
            </a:r>
            <a:r>
              <a:rPr lang="en-US" sz="4800">
                <a:solidFill>
                  <a:schemeClr val="dk1"/>
                </a:solidFill>
                <a:latin typeface="Calibri"/>
                <a:ea typeface="Calibri"/>
                <a:cs typeface="Calibri"/>
                <a:sym typeface="Calibri"/>
              </a:rPr>
              <a:t>oraminiferal assemblages respond to environmental variability at a small scale.</a:t>
            </a:r>
            <a:endParaRPr sz="4800">
              <a:latin typeface="Calibri"/>
              <a:ea typeface="Calibri"/>
              <a:cs typeface="Calibri"/>
              <a:sym typeface="Calibri"/>
            </a:endParaRPr>
          </a:p>
          <a:p>
            <a:pPr indent="0" lvl="0" marL="0" rtl="0" algn="just">
              <a:spcBef>
                <a:spcPts val="0"/>
              </a:spcBef>
              <a:spcAft>
                <a:spcPts val="0"/>
              </a:spcAft>
              <a:buNone/>
            </a:pPr>
            <a:r>
              <a:t/>
            </a:r>
            <a:endParaRPr sz="4800">
              <a:latin typeface="Calibri"/>
              <a:ea typeface="Calibri"/>
              <a:cs typeface="Calibri"/>
              <a:sym typeface="Calibri"/>
            </a:endParaRPr>
          </a:p>
          <a:p>
            <a:pPr indent="0" lvl="0" marL="0" rtl="0" algn="just">
              <a:spcBef>
                <a:spcPts val="0"/>
              </a:spcBef>
              <a:spcAft>
                <a:spcPts val="0"/>
              </a:spcAft>
              <a:buNone/>
            </a:pPr>
            <a:r>
              <a:t/>
            </a:r>
            <a:endParaRPr b="1" sz="4800" u="sng">
              <a:latin typeface="Calibri"/>
              <a:ea typeface="Calibri"/>
              <a:cs typeface="Calibri"/>
              <a:sym typeface="Calibri"/>
            </a:endParaRPr>
          </a:p>
          <a:p>
            <a:pPr indent="0" lvl="0" marL="0" rtl="0" algn="just">
              <a:spcBef>
                <a:spcPts val="0"/>
              </a:spcBef>
              <a:spcAft>
                <a:spcPts val="0"/>
              </a:spcAft>
              <a:buNone/>
            </a:pPr>
            <a:r>
              <a:rPr lang="en-US" sz="4800">
                <a:latin typeface="Calibri"/>
                <a:ea typeface="Calibri"/>
                <a:cs typeface="Calibri"/>
                <a:sym typeface="Calibri"/>
              </a:rPr>
              <a:t>Thanks to Anna Barcala, Victor Rodriguez Ruano, and Angelica Zamora-Duran for advice and assistance.</a:t>
            </a:r>
            <a:endParaRPr sz="4800">
              <a:latin typeface="Calibri"/>
              <a:ea typeface="Calibri"/>
              <a:cs typeface="Calibri"/>
              <a:sym typeface="Calibri"/>
            </a:endParaRPr>
          </a:p>
          <a:p>
            <a:pPr indent="0" lvl="0" marL="0" rtl="0" algn="just">
              <a:spcBef>
                <a:spcPts val="0"/>
              </a:spcBef>
              <a:spcAft>
                <a:spcPts val="0"/>
              </a:spcAft>
              <a:buNone/>
            </a:pPr>
            <a:r>
              <a:t/>
            </a:r>
            <a:endParaRPr sz="4800">
              <a:latin typeface="Calibri"/>
              <a:ea typeface="Calibri"/>
              <a:cs typeface="Calibri"/>
              <a:sym typeface="Calibri"/>
            </a:endParaRPr>
          </a:p>
          <a:p>
            <a:pPr indent="0" lvl="0" marL="0" rtl="0" algn="just">
              <a:spcBef>
                <a:spcPts val="0"/>
              </a:spcBef>
              <a:spcAft>
                <a:spcPts val="0"/>
              </a:spcAft>
              <a:buNone/>
            </a:pPr>
            <a:r>
              <a:t/>
            </a:r>
            <a:endParaRPr b="1" sz="4800" u="sng">
              <a:latin typeface="Calibri"/>
              <a:ea typeface="Calibri"/>
              <a:cs typeface="Calibri"/>
              <a:sym typeface="Calibri"/>
            </a:endParaRPr>
          </a:p>
          <a:p>
            <a:pPr indent="0" lvl="0" marL="0" rtl="0" algn="just">
              <a:spcBef>
                <a:spcPts val="0"/>
              </a:spcBef>
              <a:spcAft>
                <a:spcPts val="0"/>
              </a:spcAft>
              <a:buNone/>
            </a:pPr>
            <a:r>
              <a:rPr lang="en-US" sz="4800">
                <a:latin typeface="Calibri"/>
                <a:ea typeface="Calibri"/>
                <a:cs typeface="Calibri"/>
                <a:sym typeface="Calibri"/>
              </a:rPr>
              <a:t>A’ziz, A. N. A. et al. “Reef Foraminifera as Bioindicators of Coral Reef Health In Southern South China Sea.” </a:t>
            </a:r>
            <a:r>
              <a:rPr i="1" lang="en-US" sz="4800">
                <a:latin typeface="Calibri"/>
                <a:ea typeface="Calibri"/>
                <a:cs typeface="Calibri"/>
                <a:sym typeface="Calibri"/>
              </a:rPr>
              <a:t>Nature News</a:t>
            </a:r>
            <a:r>
              <a:rPr lang="en-US" sz="4800">
                <a:latin typeface="Calibri"/>
                <a:ea typeface="Calibri"/>
                <a:cs typeface="Calibri"/>
                <a:sym typeface="Calibri"/>
              </a:rPr>
              <a:t>, Nature Publishing Group, 26 Apr. 2021.</a:t>
            </a:r>
            <a:endParaRPr sz="4800">
              <a:latin typeface="Calibri"/>
              <a:ea typeface="Calibri"/>
              <a:cs typeface="Calibri"/>
              <a:sym typeface="Calibri"/>
            </a:endParaRPr>
          </a:p>
          <a:p>
            <a:pPr indent="0" lvl="0" marL="0" rtl="0" algn="just">
              <a:spcBef>
                <a:spcPts val="0"/>
              </a:spcBef>
              <a:spcAft>
                <a:spcPts val="0"/>
              </a:spcAft>
              <a:buClr>
                <a:schemeClr val="dk1"/>
              </a:buClr>
              <a:buSzPts val="1100"/>
              <a:buFont typeface="Arial"/>
              <a:buNone/>
            </a:pPr>
            <a:r>
              <a:rPr lang="en-US" sz="4800">
                <a:latin typeface="Calibri"/>
                <a:ea typeface="Calibri"/>
                <a:cs typeface="Calibri"/>
                <a:sym typeface="Calibri"/>
              </a:rPr>
              <a:t>Hallock, P. “Symbiont-Bearing Foraminifera.” </a:t>
            </a:r>
            <a:r>
              <a:rPr i="1" lang="en-US" sz="4800">
                <a:latin typeface="Calibri"/>
                <a:ea typeface="Calibri"/>
                <a:cs typeface="Calibri"/>
                <a:sym typeface="Calibri"/>
              </a:rPr>
              <a:t>SpringerLink</a:t>
            </a:r>
            <a:r>
              <a:rPr lang="en-US" sz="4800">
                <a:latin typeface="Calibri"/>
                <a:ea typeface="Calibri"/>
                <a:cs typeface="Calibri"/>
                <a:sym typeface="Calibri"/>
              </a:rPr>
              <a:t>, Springer Netherlands, 1 Jan. 1999.</a:t>
            </a:r>
            <a:endParaRPr sz="4800">
              <a:latin typeface="Calibri"/>
              <a:ea typeface="Calibri"/>
              <a:cs typeface="Calibri"/>
              <a:sym typeface="Calibri"/>
            </a:endParaRPr>
          </a:p>
        </p:txBody>
      </p:sp>
      <p:pic>
        <p:nvPicPr>
          <p:cNvPr id="57" name="Google Shape;57;p13"/>
          <p:cNvPicPr preferRelativeResize="0"/>
          <p:nvPr/>
        </p:nvPicPr>
        <p:blipFill>
          <a:blip r:embed="rId5">
            <a:alphaModFix/>
          </a:blip>
          <a:stretch>
            <a:fillRect/>
          </a:stretch>
        </p:blipFill>
        <p:spPr>
          <a:xfrm>
            <a:off x="15133800" y="21979777"/>
            <a:ext cx="13623600" cy="13623673"/>
          </a:xfrm>
          <a:prstGeom prst="rect">
            <a:avLst/>
          </a:prstGeom>
          <a:noFill/>
          <a:ln>
            <a:noFill/>
          </a:ln>
        </p:spPr>
      </p:pic>
      <p:pic>
        <p:nvPicPr>
          <p:cNvPr id="58" name="Google Shape;58;p13"/>
          <p:cNvPicPr preferRelativeResize="0"/>
          <p:nvPr/>
        </p:nvPicPr>
        <p:blipFill>
          <a:blip r:embed="rId6">
            <a:alphaModFix/>
          </a:blip>
          <a:stretch>
            <a:fillRect/>
          </a:stretch>
        </p:blipFill>
        <p:spPr>
          <a:xfrm>
            <a:off x="15133800" y="9655150"/>
            <a:ext cx="10595525" cy="10595525"/>
          </a:xfrm>
          <a:prstGeom prst="rect">
            <a:avLst/>
          </a:prstGeom>
          <a:noFill/>
          <a:ln>
            <a:noFill/>
          </a:ln>
        </p:spPr>
      </p:pic>
      <p:sp>
        <p:nvSpPr>
          <p:cNvPr id="59" name="Google Shape;59;p13"/>
          <p:cNvSpPr txBox="1"/>
          <p:nvPr/>
        </p:nvSpPr>
        <p:spPr>
          <a:xfrm>
            <a:off x="28921050" y="21087513"/>
            <a:ext cx="14315100" cy="1991400"/>
          </a:xfrm>
          <a:prstGeom prst="rect">
            <a:avLst/>
          </a:prstGeom>
          <a:noFill/>
          <a:ln>
            <a:noFill/>
          </a:ln>
        </p:spPr>
        <p:txBody>
          <a:bodyPr anchorCtr="0" anchor="ctr" bIns="91425" lIns="91425" spcFirstLastPara="1" rIns="91425" wrap="square" tIns="91425">
            <a:noAutofit/>
          </a:bodyPr>
          <a:lstStyle/>
          <a:p>
            <a:pPr indent="0" lvl="0" marL="0" rtl="0" algn="l">
              <a:lnSpc>
                <a:spcPct val="115000"/>
              </a:lnSpc>
              <a:spcBef>
                <a:spcPts val="0"/>
              </a:spcBef>
              <a:spcAft>
                <a:spcPts val="0"/>
              </a:spcAft>
              <a:buClr>
                <a:schemeClr val="dk1"/>
              </a:buClr>
              <a:buSzPts val="1100"/>
              <a:buFont typeface="Arial"/>
              <a:buNone/>
            </a:pPr>
            <a:r>
              <a:rPr b="1" lang="en-US" sz="4800">
                <a:latin typeface="Calibri"/>
                <a:ea typeface="Calibri"/>
                <a:cs typeface="Calibri"/>
                <a:sym typeface="Calibri"/>
              </a:rPr>
              <a:t>Figure 4: One Way ANOVA on Functional Group Ratios.</a:t>
            </a:r>
            <a:r>
              <a:rPr lang="en-US" sz="4800">
                <a:latin typeface="Calibri"/>
                <a:ea typeface="Calibri"/>
                <a:cs typeface="Calibri"/>
                <a:sym typeface="Calibri"/>
              </a:rPr>
              <a:t> Letters above the bars indicate significant differences.</a:t>
            </a:r>
            <a:endParaRPr/>
          </a:p>
        </p:txBody>
      </p:sp>
      <p:sp>
        <p:nvSpPr>
          <p:cNvPr id="60" name="Google Shape;60;p13"/>
          <p:cNvSpPr txBox="1"/>
          <p:nvPr/>
        </p:nvSpPr>
        <p:spPr>
          <a:xfrm>
            <a:off x="15133800" y="35655750"/>
            <a:ext cx="13066800" cy="2406900"/>
          </a:xfrm>
          <a:prstGeom prst="rect">
            <a:avLst/>
          </a:prstGeom>
          <a:noFill/>
          <a:ln>
            <a:noFill/>
          </a:ln>
        </p:spPr>
        <p:txBody>
          <a:bodyPr anchorCtr="0" anchor="t" bIns="91425" lIns="91425" spcFirstLastPara="1" rIns="91425" wrap="square" tIns="91425">
            <a:spAutoFit/>
          </a:bodyPr>
          <a:lstStyle/>
          <a:p>
            <a:pPr indent="0" lvl="0" marL="0" rtl="0" algn="just">
              <a:spcBef>
                <a:spcPts val="0"/>
              </a:spcBef>
              <a:spcAft>
                <a:spcPts val="0"/>
              </a:spcAft>
              <a:buClr>
                <a:schemeClr val="dk1"/>
              </a:buClr>
              <a:buSzPts val="1100"/>
              <a:buFont typeface="Arial"/>
              <a:buNone/>
            </a:pPr>
            <a:r>
              <a:rPr b="1" lang="en-US" sz="4800">
                <a:latin typeface="Calibri"/>
                <a:ea typeface="Calibri"/>
                <a:cs typeface="Calibri"/>
                <a:sym typeface="Calibri"/>
              </a:rPr>
              <a:t>Figure 3: Foraminiferal Functional Groups by Site.</a:t>
            </a:r>
            <a:r>
              <a:rPr lang="en-US" sz="4800">
                <a:latin typeface="Calibri"/>
                <a:ea typeface="Calibri"/>
                <a:cs typeface="Calibri"/>
                <a:sym typeface="Calibri"/>
              </a:rPr>
              <a:t> This shows the abundance of the two functional groups in relation to each of the three sites.</a:t>
            </a:r>
            <a:endParaRPr/>
          </a:p>
        </p:txBody>
      </p:sp>
      <p:sp>
        <p:nvSpPr>
          <p:cNvPr id="61" name="Google Shape;61;p13"/>
          <p:cNvSpPr txBox="1"/>
          <p:nvPr/>
        </p:nvSpPr>
        <p:spPr>
          <a:xfrm>
            <a:off x="15133800" y="20102075"/>
            <a:ext cx="13066800" cy="1877700"/>
          </a:xfrm>
          <a:prstGeom prst="rect">
            <a:avLst/>
          </a:prstGeom>
          <a:noFill/>
          <a:ln>
            <a:noFill/>
          </a:ln>
        </p:spPr>
        <p:txBody>
          <a:bodyPr anchorCtr="0" anchor="t" bIns="91425" lIns="91425" spcFirstLastPara="1" rIns="91425" wrap="square" tIns="91425">
            <a:spAutoFit/>
          </a:bodyPr>
          <a:lstStyle/>
          <a:p>
            <a:pPr indent="0" lvl="0" marL="0" rtl="0" algn="l">
              <a:lnSpc>
                <a:spcPct val="115000"/>
              </a:lnSpc>
              <a:spcBef>
                <a:spcPts val="0"/>
              </a:spcBef>
              <a:spcAft>
                <a:spcPts val="0"/>
              </a:spcAft>
              <a:buClr>
                <a:schemeClr val="dk1"/>
              </a:buClr>
              <a:buSzPts val="1100"/>
              <a:buFont typeface="Arial"/>
              <a:buNone/>
            </a:pPr>
            <a:r>
              <a:rPr b="1" lang="en-US" sz="4800">
                <a:latin typeface="Calibri"/>
                <a:ea typeface="Calibri"/>
                <a:cs typeface="Calibri"/>
                <a:sym typeface="Calibri"/>
              </a:rPr>
              <a:t>Figure 2: Foraminiferal Abundance.</a:t>
            </a:r>
            <a:r>
              <a:rPr lang="en-US" sz="4800">
                <a:latin typeface="Calibri"/>
                <a:ea typeface="Calibri"/>
                <a:cs typeface="Calibri"/>
                <a:sym typeface="Calibri"/>
              </a:rPr>
              <a:t> Species-abundance curve is colored by functional group.</a:t>
            </a:r>
            <a:endParaRPr/>
          </a:p>
        </p:txBody>
      </p:sp>
      <p:sp>
        <p:nvSpPr>
          <p:cNvPr id="62" name="Google Shape;62;p13"/>
          <p:cNvSpPr txBox="1"/>
          <p:nvPr/>
        </p:nvSpPr>
        <p:spPr>
          <a:xfrm>
            <a:off x="1000791" y="7112048"/>
            <a:ext cx="13623600" cy="1034400"/>
          </a:xfrm>
          <a:prstGeom prst="rect">
            <a:avLst/>
          </a:prstGeom>
          <a:noFill/>
          <a:ln cap="flat" cmpd="sng" w="95250">
            <a:solidFill>
              <a:srgbClr val="980000"/>
            </a:solidFill>
            <a:prstDash val="solid"/>
            <a:round/>
            <a:headEnd len="sm" w="sm" type="none"/>
            <a:tailEnd len="sm" w="sm" type="none"/>
          </a:ln>
        </p:spPr>
        <p:txBody>
          <a:bodyPr anchorCtr="0" anchor="t" bIns="91425" lIns="91425" spcFirstLastPara="1" rIns="91425" wrap="square" tIns="91425">
            <a:spAutoFit/>
          </a:bodyPr>
          <a:lstStyle/>
          <a:p>
            <a:pPr indent="0" lvl="0" marL="0" rtl="0" algn="ctr">
              <a:spcBef>
                <a:spcPts val="0"/>
              </a:spcBef>
              <a:spcAft>
                <a:spcPts val="0"/>
              </a:spcAft>
              <a:buClr>
                <a:schemeClr val="dk1"/>
              </a:buClr>
              <a:buSzPts val="1100"/>
              <a:buFont typeface="Arial"/>
              <a:buNone/>
            </a:pPr>
            <a:r>
              <a:rPr b="1" lang="en-US" sz="5500">
                <a:solidFill>
                  <a:srgbClr val="980000"/>
                </a:solidFill>
                <a:latin typeface="Calibri"/>
                <a:ea typeface="Calibri"/>
                <a:cs typeface="Calibri"/>
                <a:sym typeface="Calibri"/>
              </a:rPr>
              <a:t>Abstract</a:t>
            </a:r>
            <a:endParaRPr/>
          </a:p>
        </p:txBody>
      </p:sp>
      <p:sp>
        <p:nvSpPr>
          <p:cNvPr id="63" name="Google Shape;63;p13"/>
          <p:cNvSpPr txBox="1"/>
          <p:nvPr/>
        </p:nvSpPr>
        <p:spPr>
          <a:xfrm>
            <a:off x="1000791" y="21814265"/>
            <a:ext cx="13623600" cy="1034400"/>
          </a:xfrm>
          <a:prstGeom prst="rect">
            <a:avLst/>
          </a:prstGeom>
          <a:noFill/>
          <a:ln cap="flat" cmpd="sng" w="95250">
            <a:solidFill>
              <a:srgbClr val="980000"/>
            </a:solidFill>
            <a:prstDash val="solid"/>
            <a:round/>
            <a:headEnd len="sm" w="sm" type="none"/>
            <a:tailEnd len="sm" w="sm" type="none"/>
          </a:ln>
        </p:spPr>
        <p:txBody>
          <a:bodyPr anchorCtr="0" anchor="t" bIns="91425" lIns="91425" spcFirstLastPara="1" rIns="91425" wrap="square" tIns="91425">
            <a:spAutoFit/>
          </a:bodyPr>
          <a:lstStyle/>
          <a:p>
            <a:pPr indent="0" lvl="0" marL="0" rtl="0" algn="ctr">
              <a:spcBef>
                <a:spcPts val="0"/>
              </a:spcBef>
              <a:spcAft>
                <a:spcPts val="0"/>
              </a:spcAft>
              <a:buNone/>
            </a:pPr>
            <a:r>
              <a:rPr b="1" lang="en-US" sz="5500">
                <a:solidFill>
                  <a:srgbClr val="980000"/>
                </a:solidFill>
                <a:latin typeface="Calibri"/>
                <a:ea typeface="Calibri"/>
                <a:cs typeface="Calibri"/>
                <a:sym typeface="Calibri"/>
              </a:rPr>
              <a:t>Introduction</a:t>
            </a:r>
            <a:endParaRPr/>
          </a:p>
        </p:txBody>
      </p:sp>
      <p:sp>
        <p:nvSpPr>
          <p:cNvPr id="64" name="Google Shape;64;p13"/>
          <p:cNvSpPr txBox="1"/>
          <p:nvPr/>
        </p:nvSpPr>
        <p:spPr>
          <a:xfrm>
            <a:off x="1000800" y="28552091"/>
            <a:ext cx="13623600" cy="1031400"/>
          </a:xfrm>
          <a:prstGeom prst="rect">
            <a:avLst/>
          </a:prstGeom>
          <a:noFill/>
          <a:ln cap="flat" cmpd="sng" w="95250">
            <a:solidFill>
              <a:srgbClr val="980000"/>
            </a:solidFill>
            <a:prstDash val="solid"/>
            <a:round/>
            <a:headEnd len="sm" w="sm" type="none"/>
            <a:tailEnd len="sm" w="sm" type="none"/>
          </a:ln>
        </p:spPr>
        <p:txBody>
          <a:bodyPr anchorCtr="0" anchor="t" bIns="91425" lIns="91425" spcFirstLastPara="1" rIns="91425" wrap="square" tIns="91425">
            <a:spAutoFit/>
          </a:bodyPr>
          <a:lstStyle/>
          <a:p>
            <a:pPr indent="0" lvl="0" marL="0" rtl="0" algn="ctr">
              <a:spcBef>
                <a:spcPts val="0"/>
              </a:spcBef>
              <a:spcAft>
                <a:spcPts val="0"/>
              </a:spcAft>
              <a:buNone/>
            </a:pPr>
            <a:r>
              <a:rPr b="1" lang="en-US" sz="5500">
                <a:solidFill>
                  <a:srgbClr val="980000"/>
                </a:solidFill>
                <a:latin typeface="Calibri"/>
                <a:ea typeface="Calibri"/>
                <a:cs typeface="Calibri"/>
                <a:sym typeface="Calibri"/>
              </a:rPr>
              <a:t>Methods</a:t>
            </a:r>
            <a:endParaRPr/>
          </a:p>
        </p:txBody>
      </p:sp>
      <p:sp>
        <p:nvSpPr>
          <p:cNvPr id="65" name="Google Shape;65;p13"/>
          <p:cNvSpPr txBox="1"/>
          <p:nvPr/>
        </p:nvSpPr>
        <p:spPr>
          <a:xfrm>
            <a:off x="15133800" y="7112050"/>
            <a:ext cx="27740100" cy="1034400"/>
          </a:xfrm>
          <a:prstGeom prst="rect">
            <a:avLst/>
          </a:prstGeom>
          <a:noFill/>
          <a:ln cap="flat" cmpd="sng" w="95250">
            <a:solidFill>
              <a:srgbClr val="980000"/>
            </a:solidFill>
            <a:prstDash val="solid"/>
            <a:round/>
            <a:headEnd len="sm" w="sm" type="none"/>
            <a:tailEnd len="sm" w="sm" type="none"/>
          </a:ln>
        </p:spPr>
        <p:txBody>
          <a:bodyPr anchorCtr="0" anchor="t" bIns="91425" lIns="91425" spcFirstLastPara="1" rIns="91425" wrap="square" tIns="91425">
            <a:spAutoFit/>
          </a:bodyPr>
          <a:lstStyle/>
          <a:p>
            <a:pPr indent="0" lvl="0" marL="0" rtl="0" algn="ctr">
              <a:spcBef>
                <a:spcPts val="0"/>
              </a:spcBef>
              <a:spcAft>
                <a:spcPts val="0"/>
              </a:spcAft>
              <a:buNone/>
            </a:pPr>
            <a:r>
              <a:rPr b="1" lang="en-US" sz="5500">
                <a:solidFill>
                  <a:srgbClr val="980000"/>
                </a:solidFill>
                <a:latin typeface="Calibri"/>
                <a:ea typeface="Calibri"/>
                <a:cs typeface="Calibri"/>
                <a:sym typeface="Calibri"/>
              </a:rPr>
              <a:t>Results</a:t>
            </a:r>
            <a:endParaRPr/>
          </a:p>
        </p:txBody>
      </p:sp>
      <p:sp>
        <p:nvSpPr>
          <p:cNvPr id="66" name="Google Shape;66;p13"/>
          <p:cNvSpPr txBox="1"/>
          <p:nvPr/>
        </p:nvSpPr>
        <p:spPr>
          <a:xfrm>
            <a:off x="29266791" y="23364175"/>
            <a:ext cx="13623600" cy="1031400"/>
          </a:xfrm>
          <a:prstGeom prst="rect">
            <a:avLst/>
          </a:prstGeom>
          <a:noFill/>
          <a:ln cap="flat" cmpd="sng" w="95250">
            <a:solidFill>
              <a:srgbClr val="980000"/>
            </a:solidFill>
            <a:prstDash val="solid"/>
            <a:round/>
            <a:headEnd len="sm" w="sm" type="none"/>
            <a:tailEnd len="sm" w="sm" type="none"/>
          </a:ln>
        </p:spPr>
        <p:txBody>
          <a:bodyPr anchorCtr="0" anchor="t" bIns="91425" lIns="91425" spcFirstLastPara="1" rIns="91425" wrap="square" tIns="91425">
            <a:spAutoFit/>
          </a:bodyPr>
          <a:lstStyle/>
          <a:p>
            <a:pPr indent="0" lvl="0" marL="0" rtl="0" algn="ctr">
              <a:spcBef>
                <a:spcPts val="0"/>
              </a:spcBef>
              <a:spcAft>
                <a:spcPts val="0"/>
              </a:spcAft>
              <a:buNone/>
            </a:pPr>
            <a:r>
              <a:rPr b="1" lang="en-US" sz="5500">
                <a:solidFill>
                  <a:srgbClr val="980000"/>
                </a:solidFill>
                <a:latin typeface="Calibri"/>
                <a:ea typeface="Calibri"/>
                <a:cs typeface="Calibri"/>
                <a:sym typeface="Calibri"/>
              </a:rPr>
              <a:t>Conclusion</a:t>
            </a:r>
            <a:endParaRPr/>
          </a:p>
        </p:txBody>
      </p:sp>
      <p:sp>
        <p:nvSpPr>
          <p:cNvPr id="67" name="Google Shape;67;p13"/>
          <p:cNvSpPr txBox="1"/>
          <p:nvPr/>
        </p:nvSpPr>
        <p:spPr>
          <a:xfrm>
            <a:off x="29266801" y="29993463"/>
            <a:ext cx="13623600" cy="1031400"/>
          </a:xfrm>
          <a:prstGeom prst="rect">
            <a:avLst/>
          </a:prstGeom>
          <a:noFill/>
          <a:ln cap="flat" cmpd="sng" w="95250">
            <a:solidFill>
              <a:srgbClr val="980000"/>
            </a:solidFill>
            <a:prstDash val="solid"/>
            <a:round/>
            <a:headEnd len="sm" w="sm" type="none"/>
            <a:tailEnd len="sm" w="sm" type="none"/>
          </a:ln>
        </p:spPr>
        <p:txBody>
          <a:bodyPr anchorCtr="0" anchor="t" bIns="91425" lIns="91425" spcFirstLastPara="1" rIns="91425" wrap="square" tIns="91425">
            <a:spAutoFit/>
          </a:bodyPr>
          <a:lstStyle/>
          <a:p>
            <a:pPr indent="0" lvl="0" marL="0" rtl="0" algn="ctr">
              <a:spcBef>
                <a:spcPts val="0"/>
              </a:spcBef>
              <a:spcAft>
                <a:spcPts val="0"/>
              </a:spcAft>
              <a:buNone/>
            </a:pPr>
            <a:r>
              <a:rPr b="1" lang="en-US" sz="5500">
                <a:solidFill>
                  <a:srgbClr val="980000"/>
                </a:solidFill>
                <a:latin typeface="Calibri"/>
                <a:ea typeface="Calibri"/>
                <a:cs typeface="Calibri"/>
                <a:sym typeface="Calibri"/>
              </a:rPr>
              <a:t>Acknowledgments</a:t>
            </a:r>
            <a:endParaRPr/>
          </a:p>
        </p:txBody>
      </p:sp>
      <p:sp>
        <p:nvSpPr>
          <p:cNvPr id="68" name="Google Shape;68;p13"/>
          <p:cNvSpPr txBox="1"/>
          <p:nvPr/>
        </p:nvSpPr>
        <p:spPr>
          <a:xfrm>
            <a:off x="29266791" y="32902552"/>
            <a:ext cx="13623600" cy="1031400"/>
          </a:xfrm>
          <a:prstGeom prst="rect">
            <a:avLst/>
          </a:prstGeom>
          <a:noFill/>
          <a:ln cap="flat" cmpd="sng" w="95250">
            <a:solidFill>
              <a:srgbClr val="980000"/>
            </a:solidFill>
            <a:prstDash val="solid"/>
            <a:round/>
            <a:headEnd len="sm" w="sm" type="none"/>
            <a:tailEnd len="sm" w="sm" type="none"/>
          </a:ln>
        </p:spPr>
        <p:txBody>
          <a:bodyPr anchorCtr="0" anchor="t" bIns="91425" lIns="91425" spcFirstLastPara="1" rIns="91425" wrap="square" tIns="91425">
            <a:spAutoFit/>
          </a:bodyPr>
          <a:lstStyle/>
          <a:p>
            <a:pPr indent="0" lvl="0" marL="0" rtl="0" algn="ctr">
              <a:spcBef>
                <a:spcPts val="0"/>
              </a:spcBef>
              <a:spcAft>
                <a:spcPts val="0"/>
              </a:spcAft>
              <a:buNone/>
            </a:pPr>
            <a:r>
              <a:rPr b="1" lang="en-US" sz="5500">
                <a:solidFill>
                  <a:srgbClr val="980000"/>
                </a:solidFill>
                <a:latin typeface="Calibri"/>
                <a:ea typeface="Calibri"/>
                <a:cs typeface="Calibri"/>
                <a:sym typeface="Calibri"/>
              </a:rPr>
              <a:t>References</a:t>
            </a:r>
            <a:endParaRPr/>
          </a:p>
        </p:txBody>
      </p:sp>
    </p:spTree>
  </p:cSld>
  <p:clrMapOvr>
    <a:masterClrMapping/>
  </p:clrMapOvr>
</p:sld>
</file>

<file path=ppt/theme/theme1.xml><?xml version="1.0" encoding="utf-8"?>
<a:theme xmlns:a="http://schemas.openxmlformats.org/drawingml/2006/main" xmlns:r="http://schemas.openxmlformats.org/officeDocument/2006/relationships"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Default Design">
  <a:themeElements>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