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61" r:id="rId2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0E"/>
    <a:srgbClr val="33CC33"/>
    <a:srgbClr val="FFFFFF"/>
    <a:srgbClr val="E81313"/>
    <a:srgbClr val="1071E5"/>
    <a:srgbClr val="D00000"/>
    <a:srgbClr val="387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6EB21-F631-47A7-A4BB-48147831B5FC}" v="860" dt="2025-04-20T04:20:44.463"/>
    <p1510:client id="{38D2C5AE-B29E-F60E-A754-F5212A37BCC4}" v="27" dt="2025-04-19T23:46:30.604"/>
    <p1510:client id="{6AF153B9-F508-1EE5-B60B-D9E6C4F5541B}" v="522" dt="2025-04-20T22:55:22.391"/>
    <p1510:client id="{85BBEC12-8178-35B7-B7E9-5A21E07FE7DF}" v="4" dt="2025-04-20T00:39:48.538"/>
    <p1510:client id="{93551E1F-06B9-F149-A866-8F899ECF7E18}" v="68" dt="2025-04-20T23:39:32.657"/>
    <p1510:client id="{B44E4D51-F7B5-87F0-4018-BEBACF39B3EB}" v="4" dt="2025-04-20T00:38:47.289"/>
    <p1510:client id="{DCA256B0-B789-4116-934A-CDA2A8A9AB1D}" v="53" dt="2025-04-20T20:25:13.522"/>
    <p1510:client id="{DDC2C33A-559E-BA96-10E3-8BE9D45E954D}" v="35" dt="2025-04-20T00:32:42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2"/>
    <p:restoredTop sz="94658"/>
  </p:normalViewPr>
  <p:slideViewPr>
    <p:cSldViewPr snapToGrid="0">
      <p:cViewPr>
        <p:scale>
          <a:sx n="19" d="100"/>
          <a:sy n="19" d="100"/>
        </p:scale>
        <p:origin x="960" y="576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>
          <a:extLst>
            <a:ext uri="{FF2B5EF4-FFF2-40B4-BE49-F238E27FC236}">
              <a16:creationId xmlns:a16="http://schemas.microsoft.com/office/drawing/2014/main" id="{56777175-8449-F38D-3EBC-91909CC3F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>
            <a:extLst>
              <a:ext uri="{FF2B5EF4-FFF2-40B4-BE49-F238E27FC236}">
                <a16:creationId xmlns:a16="http://schemas.microsoft.com/office/drawing/2014/main" id="{2B6E3B62-2379-E582-7860-DD0AB359AE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>
            <a:extLst>
              <a:ext uri="{FF2B5EF4-FFF2-40B4-BE49-F238E27FC236}">
                <a16:creationId xmlns:a16="http://schemas.microsoft.com/office/drawing/2014/main" id="{5999241F-E1BD-4426-3C7B-29D868C612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>
            <a:extLst>
              <a:ext uri="{FF2B5EF4-FFF2-40B4-BE49-F238E27FC236}">
                <a16:creationId xmlns:a16="http://schemas.microsoft.com/office/drawing/2014/main" id="{A6461F94-5D8D-705C-06F5-B5C0B9A1E2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Automation –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DroneKit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in Python, waypoints generated based on heat spot position and appropriate search pattern for terrain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24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81" Type="http://schemas.openxmlformats.org/officeDocument/2006/relationships/slideLayout" Target="../slideLayouts/slideLayout281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71" Type="http://schemas.openxmlformats.org/officeDocument/2006/relationships/slideLayout" Target="../slideLayouts/slideLayout271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1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293" Type="http://schemas.openxmlformats.org/officeDocument/2006/relationships/slideLayout" Target="../slideLayouts/slideLayout293.xml"/><Relationship Id="rId307" Type="http://schemas.openxmlformats.org/officeDocument/2006/relationships/theme" Target="../theme/theme1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1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1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6" r:id="rId3"/>
    <p:sldLayoutId id="2147511955" r:id="rId4"/>
    <p:sldLayoutId id="2147511958" r:id="rId5"/>
    <p:sldLayoutId id="2147511956" r:id="rId6"/>
    <p:sldLayoutId id="2147483667" r:id="rId7"/>
    <p:sldLayoutId id="2147483670" r:id="rId8"/>
    <p:sldLayoutId id="2147483668" r:id="rId9"/>
    <p:sldLayoutId id="2147483671" r:id="rId10"/>
    <p:sldLayoutId id="2147483674" r:id="rId11"/>
    <p:sldLayoutId id="2147483673" r:id="rId12"/>
    <p:sldLayoutId id="2147483678" r:id="rId13"/>
    <p:sldLayoutId id="2147483682" r:id="rId14"/>
    <p:sldLayoutId id="2147483681" r:id="rId15"/>
    <p:sldLayoutId id="2147483675" r:id="rId16"/>
    <p:sldLayoutId id="2147483679" r:id="rId17"/>
    <p:sldLayoutId id="2147483676" r:id="rId18"/>
    <p:sldLayoutId id="2147483689" r:id="rId19"/>
    <p:sldLayoutId id="2147483692" r:id="rId20"/>
    <p:sldLayoutId id="2147483690" r:id="rId21"/>
    <p:sldLayoutId id="2147483693" r:id="rId22"/>
    <p:sldLayoutId id="2147483684" r:id="rId23"/>
    <p:sldLayoutId id="2147483694" r:id="rId24"/>
    <p:sldLayoutId id="2147483685" r:id="rId25"/>
    <p:sldLayoutId id="2147483688" r:id="rId26"/>
    <p:sldLayoutId id="2147483687" r:id="rId27"/>
    <p:sldLayoutId id="2147483703" r:id="rId28"/>
    <p:sldLayoutId id="2147483712" r:id="rId29"/>
    <p:sldLayoutId id="2147483707" r:id="rId30"/>
    <p:sldLayoutId id="2147483713" r:id="rId31"/>
    <p:sldLayoutId id="2147483696" r:id="rId32"/>
    <p:sldLayoutId id="2147483714" r:id="rId33"/>
    <p:sldLayoutId id="2147483697" r:id="rId34"/>
    <p:sldLayoutId id="2147483700" r:id="rId35"/>
    <p:sldLayoutId id="2147483699" r:id="rId36"/>
    <p:sldLayoutId id="2147483705" r:id="rId37"/>
    <p:sldLayoutId id="2147483710" r:id="rId38"/>
    <p:sldLayoutId id="2147483709" r:id="rId39"/>
    <p:sldLayoutId id="2147483701" r:id="rId40"/>
    <p:sldLayoutId id="2147483706" r:id="rId41"/>
    <p:sldLayoutId id="2147483702" r:id="rId42"/>
    <p:sldLayoutId id="2147483723" r:id="rId43"/>
    <p:sldLayoutId id="2147483730" r:id="rId44"/>
    <p:sldLayoutId id="2147483746" r:id="rId45"/>
    <p:sldLayoutId id="2147483733" r:id="rId46"/>
    <p:sldLayoutId id="2147483748" r:id="rId47"/>
    <p:sldLayoutId id="2147483751" r:id="rId48"/>
    <p:sldLayoutId id="2147483749" r:id="rId49"/>
    <p:sldLayoutId id="2147483753" r:id="rId50"/>
    <p:sldLayoutId id="2147512017" r:id="rId51"/>
    <p:sldLayoutId id="2147512021" r:id="rId52"/>
    <p:sldLayoutId id="2147512040" r:id="rId53"/>
    <p:sldLayoutId id="2147512030" r:id="rId54"/>
    <p:sldLayoutId id="2147512037" r:id="rId55"/>
    <p:sldLayoutId id="2147512033" r:id="rId56"/>
    <p:sldLayoutId id="2147512042" r:id="rId57"/>
    <p:sldLayoutId id="2147512047" r:id="rId58"/>
    <p:sldLayoutId id="2147512044" r:id="rId59"/>
    <p:sldLayoutId id="2147512049" r:id="rId60"/>
    <p:sldLayoutId id="2147512051" r:id="rId61"/>
    <p:sldLayoutId id="2147512050" r:id="rId62"/>
    <p:sldLayoutId id="2147512054" r:id="rId63"/>
    <p:sldLayoutId id="2147512058" r:id="rId64"/>
    <p:sldLayoutId id="2147512057" r:id="rId65"/>
    <p:sldLayoutId id="2147512052" r:id="rId66"/>
    <p:sldLayoutId id="2147512055" r:id="rId67"/>
    <p:sldLayoutId id="2147512053" r:id="rId68"/>
    <p:sldLayoutId id="2147512014" r:id="rId69"/>
    <p:sldLayoutId id="2147512018" r:id="rId70"/>
    <p:sldLayoutId id="2147512015" r:id="rId71"/>
    <p:sldLayoutId id="2147512019" r:id="rId72"/>
    <p:sldLayoutId id="2147512009" r:id="rId73"/>
    <p:sldLayoutId id="2147512020" r:id="rId74"/>
    <p:sldLayoutId id="2147512010" r:id="rId75"/>
    <p:sldLayoutId id="2147512013" r:id="rId76"/>
    <p:sldLayoutId id="2147512011" r:id="rId77"/>
    <p:sldLayoutId id="2147512028" r:id="rId78"/>
    <p:sldLayoutId id="2147512045" r:id="rId79"/>
    <p:sldLayoutId id="2147512036" r:id="rId80"/>
    <p:sldLayoutId id="2147512046" r:id="rId81"/>
    <p:sldLayoutId id="2147512022" r:id="rId82"/>
    <p:sldLayoutId id="2147512048" r:id="rId83"/>
    <p:sldLayoutId id="2147512023" r:id="rId84"/>
    <p:sldLayoutId id="2147512025" r:id="rId85"/>
    <p:sldLayoutId id="2147512024" r:id="rId86"/>
    <p:sldLayoutId id="2147512031" r:id="rId87"/>
    <p:sldLayoutId id="2147512043" r:id="rId88"/>
    <p:sldLayoutId id="2147512039" r:id="rId89"/>
    <p:sldLayoutId id="2147512026" r:id="rId90"/>
    <p:sldLayoutId id="2147512034" r:id="rId91"/>
    <p:sldLayoutId id="2147512027" r:id="rId92"/>
    <p:sldLayoutId id="2147512056" r:id="rId93"/>
    <p:sldLayoutId id="2147512012" r:id="rId94"/>
    <p:sldLayoutId id="2147512029" r:id="rId95"/>
    <p:sldLayoutId id="2147512016" r:id="rId96"/>
    <p:sldLayoutId id="2147512032" r:id="rId97"/>
    <p:sldLayoutId id="2147512038" r:id="rId98"/>
    <p:sldLayoutId id="2147512035" r:id="rId99"/>
    <p:sldLayoutId id="2147512041" r:id="rId100"/>
    <p:sldLayoutId id="2147511967" r:id="rId101"/>
    <p:sldLayoutId id="2147511971" r:id="rId102"/>
    <p:sldLayoutId id="2147511990" r:id="rId103"/>
    <p:sldLayoutId id="2147511980" r:id="rId104"/>
    <p:sldLayoutId id="2147511987" r:id="rId105"/>
    <p:sldLayoutId id="2147511983" r:id="rId106"/>
    <p:sldLayoutId id="2147511992" r:id="rId107"/>
    <p:sldLayoutId id="2147511997" r:id="rId108"/>
    <p:sldLayoutId id="2147511994" r:id="rId109"/>
    <p:sldLayoutId id="2147511999" r:id="rId110"/>
    <p:sldLayoutId id="2147512001" r:id="rId111"/>
    <p:sldLayoutId id="2147512000" r:id="rId112"/>
    <p:sldLayoutId id="2147512004" r:id="rId113"/>
    <p:sldLayoutId id="2147512008" r:id="rId114"/>
    <p:sldLayoutId id="2147512007" r:id="rId115"/>
    <p:sldLayoutId id="2147512002" r:id="rId116"/>
    <p:sldLayoutId id="2147512005" r:id="rId117"/>
    <p:sldLayoutId id="2147512003" r:id="rId118"/>
    <p:sldLayoutId id="2147511964" r:id="rId119"/>
    <p:sldLayoutId id="2147511968" r:id="rId120"/>
    <p:sldLayoutId id="2147511965" r:id="rId121"/>
    <p:sldLayoutId id="2147511969" r:id="rId122"/>
    <p:sldLayoutId id="2147511959" r:id="rId123"/>
    <p:sldLayoutId id="2147511970" r:id="rId124"/>
    <p:sldLayoutId id="2147511960" r:id="rId125"/>
    <p:sldLayoutId id="2147511963" r:id="rId126"/>
    <p:sldLayoutId id="2147511961" r:id="rId127"/>
    <p:sldLayoutId id="2147511978" r:id="rId128"/>
    <p:sldLayoutId id="2147511995" r:id="rId129"/>
    <p:sldLayoutId id="2147511986" r:id="rId130"/>
    <p:sldLayoutId id="2147511996" r:id="rId131"/>
    <p:sldLayoutId id="2147511972" r:id="rId132"/>
    <p:sldLayoutId id="2147511998" r:id="rId133"/>
    <p:sldLayoutId id="2147511973" r:id="rId134"/>
    <p:sldLayoutId id="2147511975" r:id="rId135"/>
    <p:sldLayoutId id="2147511974" r:id="rId136"/>
    <p:sldLayoutId id="2147511981" r:id="rId137"/>
    <p:sldLayoutId id="2147511993" r:id="rId138"/>
    <p:sldLayoutId id="2147511989" r:id="rId139"/>
    <p:sldLayoutId id="2147511976" r:id="rId140"/>
    <p:sldLayoutId id="2147511984" r:id="rId141"/>
    <p:sldLayoutId id="2147511977" r:id="rId142"/>
    <p:sldLayoutId id="2147512006" r:id="rId143"/>
    <p:sldLayoutId id="2147511962" r:id="rId144"/>
    <p:sldLayoutId id="2147511979" r:id="rId145"/>
    <p:sldLayoutId id="2147511966" r:id="rId146"/>
    <p:sldLayoutId id="2147511982" r:id="rId147"/>
    <p:sldLayoutId id="2147511988" r:id="rId148"/>
    <p:sldLayoutId id="2147511985" r:id="rId149"/>
    <p:sldLayoutId id="2147511991" r:id="rId150"/>
    <p:sldLayoutId id="2147512061" r:id="rId151"/>
    <p:sldLayoutId id="2147512065" r:id="rId152"/>
    <p:sldLayoutId id="2147512082" r:id="rId153"/>
    <p:sldLayoutId id="2147512123" r:id="rId154"/>
    <p:sldLayoutId id="2147512125" r:id="rId155"/>
    <p:sldLayoutId id="2147512124" r:id="rId156"/>
    <p:sldLayoutId id="2147512084" r:id="rId157"/>
    <p:sldLayoutId id="2147512089" r:id="rId158"/>
    <p:sldLayoutId id="2147512086" r:id="rId159"/>
    <p:sldLayoutId id="2147512090" r:id="rId160"/>
    <p:sldLayoutId id="2147512092" r:id="rId161"/>
    <p:sldLayoutId id="2147512091" r:id="rId162"/>
    <p:sldLayoutId id="2147512095" r:id="rId163"/>
    <p:sldLayoutId id="2147512098" r:id="rId164"/>
    <p:sldLayoutId id="2147512097" r:id="rId165"/>
    <p:sldLayoutId id="2147512093" r:id="rId166"/>
    <p:sldLayoutId id="2147512096" r:id="rId167"/>
    <p:sldLayoutId id="2147512094" r:id="rId168"/>
    <p:sldLayoutId id="2147512103" r:id="rId169"/>
    <p:sldLayoutId id="2147512105" r:id="rId170"/>
    <p:sldLayoutId id="2147512104" r:id="rId171"/>
    <p:sldLayoutId id="2147512106" r:id="rId172"/>
    <p:sldLayoutId id="2147512099" r:id="rId173"/>
    <p:sldLayoutId id="2147512107" r:id="rId174"/>
    <p:sldLayoutId id="2147512100" r:id="rId175"/>
    <p:sldLayoutId id="2147512102" r:id="rId176"/>
    <p:sldLayoutId id="2147512101" r:id="rId177"/>
    <p:sldLayoutId id="2147512114" r:id="rId178"/>
    <p:sldLayoutId id="2147512120" r:id="rId179"/>
    <p:sldLayoutId id="2147512117" r:id="rId180"/>
    <p:sldLayoutId id="2147512121" r:id="rId181"/>
    <p:sldLayoutId id="2147512108" r:id="rId182"/>
    <p:sldLayoutId id="2147512122" r:id="rId183"/>
    <p:sldLayoutId id="2147512109" r:id="rId184"/>
    <p:sldLayoutId id="2147512111" r:id="rId185"/>
    <p:sldLayoutId id="2147512110" r:id="rId186"/>
    <p:sldLayoutId id="2147512115" r:id="rId187"/>
    <p:sldLayoutId id="2147512119" r:id="rId188"/>
    <p:sldLayoutId id="2147512118" r:id="rId189"/>
    <p:sldLayoutId id="2147512112" r:id="rId190"/>
    <p:sldLayoutId id="2147512116" r:id="rId191"/>
    <p:sldLayoutId id="2147512113" r:id="rId192"/>
    <p:sldLayoutId id="2147512128" r:id="rId193"/>
    <p:sldLayoutId id="2147512136" r:id="rId194"/>
    <p:sldLayoutId id="2147512154" r:id="rId195"/>
    <p:sldLayoutId id="2147512140" r:id="rId196"/>
    <p:sldLayoutId id="2147512157" r:id="rId197"/>
    <p:sldLayoutId id="2147512162" r:id="rId198"/>
    <p:sldLayoutId id="2147512159" r:id="rId199"/>
    <p:sldLayoutId id="2147512165" r:id="rId200"/>
    <p:sldLayoutId id="2147512192" r:id="rId201"/>
    <p:sldLayoutId id="2147512196" r:id="rId202"/>
    <p:sldLayoutId id="2147512067" r:id="rId203"/>
    <p:sldLayoutId id="2147512205" r:id="rId204"/>
    <p:sldLayoutId id="2147512063" r:id="rId205"/>
    <p:sldLayoutId id="2147512208" r:id="rId206"/>
    <p:sldLayoutId id="2147512069" r:id="rId207"/>
    <p:sldLayoutId id="2147512074" r:id="rId208"/>
    <p:sldLayoutId id="2147512071" r:id="rId209"/>
    <p:sldLayoutId id="2147512076" r:id="rId210"/>
    <p:sldLayoutId id="2147512078" r:id="rId211"/>
    <p:sldLayoutId id="2147512077" r:id="rId212"/>
    <p:sldLayoutId id="2147512081" r:id="rId213"/>
    <p:sldLayoutId id="2147512088" r:id="rId214"/>
    <p:sldLayoutId id="2147512087" r:id="rId215"/>
    <p:sldLayoutId id="2147512079" r:id="rId216"/>
    <p:sldLayoutId id="2147512083" r:id="rId217"/>
    <p:sldLayoutId id="2147512080" r:id="rId218"/>
    <p:sldLayoutId id="2147512189" r:id="rId219"/>
    <p:sldLayoutId id="2147512193" r:id="rId220"/>
    <p:sldLayoutId id="2147512190" r:id="rId221"/>
    <p:sldLayoutId id="2147512194" r:id="rId222"/>
    <p:sldLayoutId id="2147512184" r:id="rId223"/>
    <p:sldLayoutId id="2147512195" r:id="rId224"/>
    <p:sldLayoutId id="2147512185" r:id="rId225"/>
    <p:sldLayoutId id="2147512188" r:id="rId226"/>
    <p:sldLayoutId id="2147512186" r:id="rId227"/>
    <p:sldLayoutId id="2147512203" r:id="rId228"/>
    <p:sldLayoutId id="2147512072" r:id="rId229"/>
    <p:sldLayoutId id="2147512062" r:id="rId230"/>
    <p:sldLayoutId id="2147512073" r:id="rId231"/>
    <p:sldLayoutId id="2147512197" r:id="rId232"/>
    <p:sldLayoutId id="2147512075" r:id="rId233"/>
    <p:sldLayoutId id="2147512198" r:id="rId234"/>
    <p:sldLayoutId id="2147512200" r:id="rId235"/>
    <p:sldLayoutId id="2147512199" r:id="rId236"/>
    <p:sldLayoutId id="2147512206" r:id="rId237"/>
    <p:sldLayoutId id="2147512070" r:id="rId238"/>
    <p:sldLayoutId id="2147512066" r:id="rId239"/>
    <p:sldLayoutId id="2147512201" r:id="rId240"/>
    <p:sldLayoutId id="2147512059" r:id="rId241"/>
    <p:sldLayoutId id="2147512202" r:id="rId242"/>
    <p:sldLayoutId id="2147512085" r:id="rId243"/>
    <p:sldLayoutId id="2147512187" r:id="rId244"/>
    <p:sldLayoutId id="2147512204" r:id="rId245"/>
    <p:sldLayoutId id="2147512191" r:id="rId246"/>
    <p:sldLayoutId id="2147512207" r:id="rId247"/>
    <p:sldLayoutId id="2147512064" r:id="rId248"/>
    <p:sldLayoutId id="2147512060" r:id="rId249"/>
    <p:sldLayoutId id="2147512068" r:id="rId250"/>
    <p:sldLayoutId id="2147512135" r:id="rId251"/>
    <p:sldLayoutId id="2147512141" r:id="rId252"/>
    <p:sldLayoutId id="2147512164" r:id="rId253"/>
    <p:sldLayoutId id="2147512150" r:id="rId254"/>
    <p:sldLayoutId id="2147512160" r:id="rId255"/>
    <p:sldLayoutId id="2147512153" r:id="rId256"/>
    <p:sldLayoutId id="2147512167" r:id="rId257"/>
    <p:sldLayoutId id="2147512172" r:id="rId258"/>
    <p:sldLayoutId id="2147512169" r:id="rId259"/>
    <p:sldLayoutId id="2147512174" r:id="rId260"/>
    <p:sldLayoutId id="2147512176" r:id="rId261"/>
    <p:sldLayoutId id="2147512175" r:id="rId262"/>
    <p:sldLayoutId id="2147512179" r:id="rId263"/>
    <p:sldLayoutId id="2147512183" r:id="rId264"/>
    <p:sldLayoutId id="2147512182" r:id="rId265"/>
    <p:sldLayoutId id="2147512177" r:id="rId266"/>
    <p:sldLayoutId id="2147512180" r:id="rId267"/>
    <p:sldLayoutId id="2147512178" r:id="rId268"/>
    <p:sldLayoutId id="2147512132" r:id="rId269"/>
    <p:sldLayoutId id="2147512137" r:id="rId270"/>
    <p:sldLayoutId id="2147512133" r:id="rId271"/>
    <p:sldLayoutId id="2147512138" r:id="rId272"/>
    <p:sldLayoutId id="2147512126" r:id="rId273"/>
    <p:sldLayoutId id="2147512139" r:id="rId274"/>
    <p:sldLayoutId id="2147512127" r:id="rId275"/>
    <p:sldLayoutId id="2147512131" r:id="rId276"/>
    <p:sldLayoutId id="2147512129" r:id="rId277"/>
    <p:sldLayoutId id="2147512148" r:id="rId278"/>
    <p:sldLayoutId id="2147512170" r:id="rId279"/>
    <p:sldLayoutId id="2147512158" r:id="rId280"/>
    <p:sldLayoutId id="2147512171" r:id="rId281"/>
    <p:sldLayoutId id="2147512142" r:id="rId282"/>
    <p:sldLayoutId id="2147512173" r:id="rId283"/>
    <p:sldLayoutId id="2147512143" r:id="rId284"/>
    <p:sldLayoutId id="2147512145" r:id="rId285"/>
    <p:sldLayoutId id="2147512144" r:id="rId286"/>
    <p:sldLayoutId id="2147512151" r:id="rId287"/>
    <p:sldLayoutId id="2147512168" r:id="rId288"/>
    <p:sldLayoutId id="2147512163" r:id="rId289"/>
    <p:sldLayoutId id="2147512146" r:id="rId290"/>
    <p:sldLayoutId id="2147512155" r:id="rId291"/>
    <p:sldLayoutId id="2147512147" r:id="rId292"/>
    <p:sldLayoutId id="2147512181" r:id="rId293"/>
    <p:sldLayoutId id="2147512130" r:id="rId294"/>
    <p:sldLayoutId id="2147512149" r:id="rId295"/>
    <p:sldLayoutId id="2147512134" r:id="rId296"/>
    <p:sldLayoutId id="2147512152" r:id="rId297"/>
    <p:sldLayoutId id="2147512161" r:id="rId298"/>
    <p:sldLayoutId id="2147512156" r:id="rId299"/>
    <p:sldLayoutId id="2147512166" r:id="rId300"/>
    <p:sldLayoutId id="2147483652" r:id="rId301"/>
    <p:sldLayoutId id="2147483653" r:id="rId302"/>
    <p:sldLayoutId id="2147483654" r:id="rId303"/>
    <p:sldLayoutId id="2147483655" r:id="rId304"/>
    <p:sldLayoutId id="2147483656" r:id="rId305"/>
    <p:sldLayoutId id="2147483657" r:id="rId30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520CDEC0-A1A9-5512-6CC4-32DEDA5DD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>
            <a:extLst>
              <a:ext uri="{FF2B5EF4-FFF2-40B4-BE49-F238E27FC236}">
                <a16:creationId xmlns:a16="http://schemas.microsoft.com/office/drawing/2014/main" id="{E999FE19-05EA-326C-58AE-DA3D50B1FE4F}"/>
              </a:ext>
            </a:extLst>
          </p:cNvPr>
          <p:cNvSpPr txBox="1"/>
          <p:nvPr/>
        </p:nvSpPr>
        <p:spPr>
          <a:xfrm>
            <a:off x="9324259" y="654694"/>
            <a:ext cx="28764900" cy="523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algn="ctr"/>
            <a:r>
              <a:rPr lang="en-US" sz="8000" b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RangerEye: Autonomous Wildfire Detection and Patrol Drone</a:t>
            </a:r>
            <a:br>
              <a:rPr lang="en-US" sz="8000" b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</a:br>
            <a:endParaRPr>
              <a:effectLst>
                <a:glow rad="317500">
                  <a:srgbClr val="FFFFFF">
                    <a:alpha val="50000"/>
                  </a:srgbClr>
                </a:glow>
              </a:effectLst>
            </a:endParaRPr>
          </a:p>
          <a:p>
            <a:pPr algn="ctr"/>
            <a:r>
              <a:rPr lang="en-US" sz="6600" b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	Onat </a:t>
            </a:r>
            <a:r>
              <a:rPr lang="en-US" sz="6600" b="1" err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Cakici</a:t>
            </a:r>
            <a:r>
              <a:rPr lang="en-US" sz="6600" b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, John Munday, Mitchell </a:t>
            </a:r>
            <a:r>
              <a:rPr lang="en-US" sz="6600" b="1" err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Lacle</a:t>
            </a:r>
            <a:r>
              <a:rPr lang="en-US" sz="6600" b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, Manuel Villamor, Otto Dorschner, Yuto Imai, </a:t>
            </a:r>
            <a:r>
              <a:rPr lang="en-US" sz="6600" b="1" err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Ishaben</a:t>
            </a:r>
            <a:r>
              <a:rPr lang="en-US" sz="6600" b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 Trada, Abdulrahman Almutairi, Abdullah </a:t>
            </a:r>
            <a:r>
              <a:rPr lang="en-US" sz="6600" b="1" err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Alaskar</a:t>
            </a:r>
            <a:endParaRPr lang="en-US" sz="6600" b="1">
              <a:solidFill>
                <a:schemeClr val="dk1"/>
              </a:solidFill>
              <a:effectLst>
                <a:glow rad="317500">
                  <a:srgbClr val="FFFFFF">
                    <a:alpha val="50000"/>
                  </a:srgbClr>
                </a:glo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Faculty Advisor:</a:t>
            </a:r>
            <a:r>
              <a:rPr lang="en-US" sz="5400" b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 Dr. </a:t>
            </a:r>
            <a:r>
              <a:rPr lang="en-US" sz="5400" b="1" err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Firat</a:t>
            </a:r>
            <a:r>
              <a:rPr lang="en-US" sz="5400" b="1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 Irmak</a:t>
            </a:r>
            <a:r>
              <a:rPr lang="en-US" sz="5400" b="1" i="0" u="none" strike="noStrike" cap="none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, Dept. of Aerospace, Physics and Space Sciences,</a:t>
            </a:r>
            <a:endParaRPr sz="5400" b="1">
              <a:solidFill>
                <a:schemeClr val="dk1"/>
              </a:solidFill>
              <a:effectLst>
                <a:glow rad="317500">
                  <a:srgbClr val="FFFFFF">
                    <a:alpha val="50000"/>
                  </a:srgbClr>
                </a:glo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effectLst>
                  <a:glow rad="317500">
                    <a:srgbClr val="FFFFFF">
                      <a:alpha val="5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Florida Institute of Technology</a:t>
            </a:r>
            <a:endParaRPr sz="4800" b="1" i="0" u="none" strike="noStrike" cap="none">
              <a:solidFill>
                <a:schemeClr val="dk1"/>
              </a:solidFill>
              <a:effectLst>
                <a:glow rad="317500">
                  <a:srgbClr val="FFFFFF">
                    <a:alpha val="50000"/>
                  </a:srgbClr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3">
            <a:extLst>
              <a:ext uri="{FF2B5EF4-FFF2-40B4-BE49-F238E27FC236}">
                <a16:creationId xmlns:a16="http://schemas.microsoft.com/office/drawing/2014/main" id="{7A1B1BA3-6882-B498-AE72-F8045AF3293F}"/>
              </a:ext>
            </a:extLst>
          </p:cNvPr>
          <p:cNvSpPr txBox="1"/>
          <p:nvPr/>
        </p:nvSpPr>
        <p:spPr>
          <a:xfrm>
            <a:off x="8086727" y="7273927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2A698742-F94E-B839-C7C5-8E9984237C8A}"/>
              </a:ext>
            </a:extLst>
          </p:cNvPr>
          <p:cNvSpPr txBox="1"/>
          <p:nvPr/>
        </p:nvSpPr>
        <p:spPr>
          <a:xfrm>
            <a:off x="1268698" y="7325225"/>
            <a:ext cx="13258800" cy="11430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72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3">
            <a:extLst>
              <a:ext uri="{FF2B5EF4-FFF2-40B4-BE49-F238E27FC236}">
                <a16:creationId xmlns:a16="http://schemas.microsoft.com/office/drawing/2014/main" id="{D8A7DDAA-F458-A827-5FA5-4298AE601C3E}"/>
              </a:ext>
            </a:extLst>
          </p:cNvPr>
          <p:cNvSpPr txBox="1"/>
          <p:nvPr/>
        </p:nvSpPr>
        <p:spPr>
          <a:xfrm>
            <a:off x="29332954" y="7325225"/>
            <a:ext cx="13258800" cy="11430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</a:p>
        </p:txBody>
      </p:sp>
      <p:sp>
        <p:nvSpPr>
          <p:cNvPr id="48" name="Google Shape;57;p13">
            <a:extLst>
              <a:ext uri="{FF2B5EF4-FFF2-40B4-BE49-F238E27FC236}">
                <a16:creationId xmlns:a16="http://schemas.microsoft.com/office/drawing/2014/main" id="{D2AD6287-D240-B200-4601-46ADB982EF39}"/>
              </a:ext>
            </a:extLst>
          </p:cNvPr>
          <p:cNvSpPr txBox="1"/>
          <p:nvPr/>
        </p:nvSpPr>
        <p:spPr>
          <a:xfrm>
            <a:off x="15313772" y="32310854"/>
            <a:ext cx="13429064" cy="609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ct val="100000"/>
              <a:buFont typeface="Arial,Sans-Serif" panose="020B0604020202020204" pitchFamily="34" charset="0"/>
              <a:buChar char="•"/>
            </a:pPr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ArduPilot</a:t>
            </a: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flight control powered by </a:t>
            </a:r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DroneKit</a:t>
            </a: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(Python) scripts, featuring automated patrol routines and adjustable fire‑detection thresholds.</a:t>
            </a:r>
          </a:p>
          <a:p>
            <a:pPr marL="285750" indent="-285750">
              <a:buClr>
                <a:schemeClr val="dk1"/>
              </a:buClr>
              <a:buSzPct val="100000"/>
              <a:buFont typeface="Arial,Sans-Serif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 system autonomously generates GPS waypoints from detected heat‑spot positions using terrain‑optimized search patterns to survey predefined areas on the user interface.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algn="just"/>
            <a:endParaRPr lang="en-US" sz="48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042CA3-8213-5CFF-BC60-4F05A6E4C757}"/>
              </a:ext>
            </a:extLst>
          </p:cNvPr>
          <p:cNvSpPr txBox="1"/>
          <p:nvPr/>
        </p:nvSpPr>
        <p:spPr>
          <a:xfrm>
            <a:off x="29340594" y="37146301"/>
            <a:ext cx="1342906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latin typeface="Calibri"/>
                <a:cs typeface="Calibri"/>
              </a:rPr>
              <a:t>Figure 5: CFD Analysis for Wing and Fuselage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97F90-D002-2617-D486-52218057D422}"/>
              </a:ext>
            </a:extLst>
          </p:cNvPr>
          <p:cNvSpPr txBox="1"/>
          <p:nvPr/>
        </p:nvSpPr>
        <p:spPr>
          <a:xfrm>
            <a:off x="2663660" y="37146300"/>
            <a:ext cx="1038964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latin typeface="Calibri"/>
                <a:cs typeface="Calibri"/>
              </a:rPr>
              <a:t>Figure 2:  View of </a:t>
            </a:r>
            <a:r>
              <a:rPr lang="en-US" sz="4800" b="1" dirty="0" err="1">
                <a:latin typeface="Calibri"/>
                <a:cs typeface="Calibri"/>
              </a:rPr>
              <a:t>RangerEye</a:t>
            </a:r>
            <a:endParaRPr lang="en-US" sz="4800" b="1" dirty="0">
              <a:latin typeface="Calibri"/>
              <a:cs typeface="Calibri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2F2421E-E363-800B-8304-C6663026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614" y="20706040"/>
            <a:ext cx="16896219" cy="96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545F30A-6751-003D-93C9-DD1B0CFCE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15268" t="-991" b="1813"/>
          <a:stretch/>
        </p:blipFill>
        <p:spPr bwMode="auto">
          <a:xfrm>
            <a:off x="-149287" y="24272341"/>
            <a:ext cx="14395624" cy="630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D11B5F-D273-DE46-B7A1-AA87DA6B4183}"/>
              </a:ext>
            </a:extLst>
          </p:cNvPr>
          <p:cNvSpPr txBox="1"/>
          <p:nvPr/>
        </p:nvSpPr>
        <p:spPr>
          <a:xfrm>
            <a:off x="15236089" y="28991164"/>
            <a:ext cx="1342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Figure 3: Visualization of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RangerEye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 in Operation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7F96F-D4C0-FEA4-7E78-7FAF02AC0E12}"/>
              </a:ext>
            </a:extLst>
          </p:cNvPr>
          <p:cNvSpPr txBox="1"/>
          <p:nvPr/>
        </p:nvSpPr>
        <p:spPr>
          <a:xfrm>
            <a:off x="30479888" y="30169193"/>
            <a:ext cx="114300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latin typeface="Calibri"/>
                <a:cs typeface="Calibri"/>
              </a:rPr>
              <a:t>Figure </a:t>
            </a:r>
            <a:r>
              <a:rPr lang="en-US" sz="4800" b="1" dirty="0">
                <a:solidFill>
                  <a:schemeClr val="tx1"/>
                </a:solidFill>
                <a:latin typeface="Calibri"/>
                <a:cs typeface="Calibri"/>
              </a:rPr>
              <a:t>4</a:t>
            </a:r>
            <a:r>
              <a:rPr lang="en-US" sz="4800" b="1" dirty="0">
                <a:latin typeface="Calibri"/>
                <a:cs typeface="Calibri"/>
              </a:rPr>
              <a:t>: Ground Station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36FEE-38A8-F72E-514E-509D0002D938}"/>
              </a:ext>
            </a:extLst>
          </p:cNvPr>
          <p:cNvSpPr txBox="1"/>
          <p:nvPr/>
        </p:nvSpPr>
        <p:spPr>
          <a:xfrm>
            <a:off x="672843" y="30345430"/>
            <a:ext cx="1387977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latin typeface="Calibri"/>
                <a:cs typeface="Calibri"/>
              </a:rPr>
              <a:t>Figure 1: Exploded View of </a:t>
            </a:r>
            <a:r>
              <a:rPr lang="en-US" sz="4800" b="1" dirty="0" err="1">
                <a:latin typeface="Calibri"/>
                <a:cs typeface="Calibri"/>
              </a:rPr>
              <a:t>RangerEye</a:t>
            </a:r>
            <a:endParaRPr lang="en-US" sz="4800" b="1" dirty="0">
              <a:latin typeface="Calibri"/>
              <a:cs typeface="Calibri"/>
            </a:endParaRPr>
          </a:p>
        </p:txBody>
      </p:sp>
      <p:pic>
        <p:nvPicPr>
          <p:cNvPr id="6" name="Picture 5" descr="A multicolored tool on a grid&#10;&#10;AI-generated content may be incorrect.">
            <a:extLst>
              <a:ext uri="{FF2B5EF4-FFF2-40B4-BE49-F238E27FC236}">
                <a16:creationId xmlns:a16="http://schemas.microsoft.com/office/drawing/2014/main" id="{6B4A37C7-7C6A-5DA7-E27F-09D94359CC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746" t="1186" r="-1805" b="-838"/>
          <a:stretch/>
        </p:blipFill>
        <p:spPr>
          <a:xfrm>
            <a:off x="30090377" y="31303589"/>
            <a:ext cx="12184304" cy="5530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07C513-DBC5-D0BB-1F20-EC1B70EF84D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416979" y="8954039"/>
            <a:ext cx="13155964" cy="19733945"/>
          </a:xfrm>
          <a:prstGeom prst="rect">
            <a:avLst/>
          </a:prstGeom>
        </p:spPr>
      </p:pic>
      <p:sp>
        <p:nvSpPr>
          <p:cNvPr id="24" name="Google Shape;58;p13">
            <a:extLst>
              <a:ext uri="{FF2B5EF4-FFF2-40B4-BE49-F238E27FC236}">
                <a16:creationId xmlns:a16="http://schemas.microsoft.com/office/drawing/2014/main" id="{193207D7-C239-2D3C-F065-39A1BE6E2207}"/>
              </a:ext>
            </a:extLst>
          </p:cNvPr>
          <p:cNvSpPr txBox="1"/>
          <p:nvPr/>
        </p:nvSpPr>
        <p:spPr>
          <a:xfrm>
            <a:off x="29334605" y="8785421"/>
            <a:ext cx="13181859" cy="609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48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</a:rPr>
              <a:t>Develop an autonomous aerial system for wildfire detection using a VTOL drone.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48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</a:rPr>
              <a:t>Integrate thermal sensors and autonomous  navigation for early fire recognition.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48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</a:rPr>
              <a:t>Construct a ground station capable of automated charging and mission control.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48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</a:rPr>
              <a:t>Ensure operation on off-grid, remote environments without manual intervention.</a:t>
            </a:r>
          </a:p>
        </p:txBody>
      </p:sp>
      <p:sp>
        <p:nvSpPr>
          <p:cNvPr id="14" name="Google Shape;58;p13">
            <a:extLst>
              <a:ext uri="{FF2B5EF4-FFF2-40B4-BE49-F238E27FC236}">
                <a16:creationId xmlns:a16="http://schemas.microsoft.com/office/drawing/2014/main" id="{964A0A1D-4814-6A25-82F9-20E22D1650D8}"/>
              </a:ext>
            </a:extLst>
          </p:cNvPr>
          <p:cNvSpPr txBox="1"/>
          <p:nvPr/>
        </p:nvSpPr>
        <p:spPr>
          <a:xfrm>
            <a:off x="29329466" y="16913637"/>
            <a:ext cx="13503222" cy="619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48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Worldwide remote and control via secure global link. Solar-powered autonomy enables off-grid operation.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48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Weatherproof enclosure with automated elevator docking and conductive contact-plate charging for protected, hands-free UAV recovery. 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48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>
              <a:spcAft>
                <a:spcPts val="800"/>
              </a:spcAft>
            </a:pPr>
            <a:endParaRPr sz="48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C8CB0-202A-828F-02A5-105B8554C481}"/>
              </a:ext>
            </a:extLst>
          </p:cNvPr>
          <p:cNvSpPr txBox="1"/>
          <p:nvPr/>
        </p:nvSpPr>
        <p:spPr>
          <a:xfrm>
            <a:off x="1047044" y="16915928"/>
            <a:ext cx="13299757" cy="82694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har char="•"/>
            </a:pPr>
            <a:r>
              <a:rPr lang="en-US" sz="4800" dirty="0">
                <a:latin typeface="Calibri"/>
              </a:rPr>
              <a:t>Quad‑rotor VTOL lift system with rear pusher propeller enables efficient hover and high‑speed cruise.</a:t>
            </a:r>
            <a:endParaRPr lang="en-US" dirty="0">
              <a:latin typeface="Calibri"/>
            </a:endParaRPr>
          </a:p>
          <a:p>
            <a:pPr marL="285750" indent="-285750">
              <a:buChar char="•"/>
            </a:pPr>
            <a:r>
              <a:rPr lang="en-US" sz="4800" dirty="0">
                <a:latin typeface="Calibri"/>
              </a:rPr>
              <a:t>High‑wing, twin‑boom tail and NACA 4412 airfoil deliver inherent stability, endurance, and smooth stall behavior.</a:t>
            </a:r>
          </a:p>
          <a:p>
            <a:pPr marL="285750" indent="-285750">
              <a:buFont typeface="Arial"/>
              <a:buChar char="•"/>
            </a:pPr>
            <a:r>
              <a:rPr lang="en-US" sz="4800" dirty="0">
                <a:latin typeface="Calibri"/>
                <a:cs typeface="Calibri"/>
              </a:rPr>
              <a:t>3D‑printed airframe allows easy part replacement; CFD‑driven aerodynamic refinements across wings, fuselage, and tail to minimize drag and maximize performance.</a:t>
            </a:r>
          </a:p>
          <a:p>
            <a:pPr marL="285750" indent="-285750">
              <a:buChar char="•"/>
            </a:pPr>
            <a:endParaRPr lang="en-US" sz="4800" dirty="0">
              <a:latin typeface="Calibri"/>
            </a:endParaRPr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20842580-299C-E326-3512-0AC807FD201A}"/>
              </a:ext>
            </a:extLst>
          </p:cNvPr>
          <p:cNvSpPr txBox="1"/>
          <p:nvPr/>
        </p:nvSpPr>
        <p:spPr>
          <a:xfrm>
            <a:off x="15313773" y="7325225"/>
            <a:ext cx="13258800" cy="1143000"/>
          </a:xfrm>
          <a:prstGeom prst="rect">
            <a:avLst/>
          </a:prstGeom>
          <a:gradFill>
            <a:gsLst>
              <a:gs pos="100000">
                <a:srgbClr val="FFFFFE">
                  <a:alpha val="0"/>
                </a:srgb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  <a:ln w="1143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Operational View</a:t>
            </a:r>
            <a:endParaRPr lang="en-US" sz="720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Google Shape;56;p13">
            <a:extLst>
              <a:ext uri="{FF2B5EF4-FFF2-40B4-BE49-F238E27FC236}">
                <a16:creationId xmlns:a16="http://schemas.microsoft.com/office/drawing/2014/main" id="{B932B37C-84D3-4FA1-DF8D-7C7DC09CE7BA}"/>
              </a:ext>
            </a:extLst>
          </p:cNvPr>
          <p:cNvSpPr txBox="1"/>
          <p:nvPr/>
        </p:nvSpPr>
        <p:spPr>
          <a:xfrm>
            <a:off x="15321222" y="30888289"/>
            <a:ext cx="13258800" cy="11430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1071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1071E5"/>
                </a:solidFill>
                <a:latin typeface="Calibri"/>
                <a:ea typeface="Calibri"/>
                <a:cs typeface="Calibri"/>
                <a:sym typeface="Calibri"/>
              </a:rPr>
              <a:t>Automation &amp; Controls</a:t>
            </a:r>
            <a:endParaRPr sz="7200" b="1" dirty="0">
              <a:solidFill>
                <a:srgbClr val="1071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6;p13">
            <a:extLst>
              <a:ext uri="{FF2B5EF4-FFF2-40B4-BE49-F238E27FC236}">
                <a16:creationId xmlns:a16="http://schemas.microsoft.com/office/drawing/2014/main" id="{0C83E632-9DF4-DF5D-002D-775C855442B4}"/>
              </a:ext>
            </a:extLst>
          </p:cNvPr>
          <p:cNvSpPr txBox="1"/>
          <p:nvPr/>
        </p:nvSpPr>
        <p:spPr>
          <a:xfrm>
            <a:off x="1108051" y="15611061"/>
            <a:ext cx="13258800" cy="11430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E813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E81313"/>
                </a:solidFill>
                <a:latin typeface="Calibri"/>
                <a:ea typeface="Calibri"/>
                <a:cs typeface="Calibri"/>
                <a:sym typeface="Calibri"/>
              </a:rPr>
              <a:t>Drone</a:t>
            </a:r>
          </a:p>
        </p:txBody>
      </p:sp>
      <p:sp>
        <p:nvSpPr>
          <p:cNvPr id="19" name="Google Shape;56;p13">
            <a:extLst>
              <a:ext uri="{FF2B5EF4-FFF2-40B4-BE49-F238E27FC236}">
                <a16:creationId xmlns:a16="http://schemas.microsoft.com/office/drawing/2014/main" id="{F45C1470-A1D7-C0C5-BDAE-9F0552522DB1}"/>
              </a:ext>
            </a:extLst>
          </p:cNvPr>
          <p:cNvSpPr txBox="1"/>
          <p:nvPr/>
        </p:nvSpPr>
        <p:spPr>
          <a:xfrm>
            <a:off x="29330959" y="15554268"/>
            <a:ext cx="13258095" cy="1191291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8A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7200" b="1">
                <a:solidFill>
                  <a:srgbClr val="008A0E"/>
                </a:solidFill>
                <a:latin typeface="Calibri"/>
                <a:ea typeface="Calibri"/>
                <a:cs typeface="Calibri"/>
                <a:sym typeface="Calibri"/>
              </a:rPr>
              <a:t>Ground Station</a:t>
            </a:r>
          </a:p>
        </p:txBody>
      </p:sp>
      <p:pic>
        <p:nvPicPr>
          <p:cNvPr id="4" name="Picture 3" descr="A logo for a company&#10;&#10;AI-generated content may be incorrect.">
            <a:extLst>
              <a:ext uri="{FF2B5EF4-FFF2-40B4-BE49-F238E27FC236}">
                <a16:creationId xmlns:a16="http://schemas.microsoft.com/office/drawing/2014/main" id="{BC137ADE-FCAA-C19E-DEA1-48DBAA2CE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44" y="344911"/>
            <a:ext cx="9276568" cy="5810250"/>
          </a:xfrm>
          <a:prstGeom prst="rect">
            <a:avLst/>
          </a:prstGeom>
        </p:spPr>
      </p:pic>
      <p:pic>
        <p:nvPicPr>
          <p:cNvPr id="18" name="Picture 17" descr="A model airplane flying over a box&#10;&#10;AI-generated content may be incorrect.">
            <a:extLst>
              <a:ext uri="{FF2B5EF4-FFF2-40B4-BE49-F238E27FC236}">
                <a16:creationId xmlns:a16="http://schemas.microsoft.com/office/drawing/2014/main" id="{9195CCD6-35F9-8DB1-6DA1-4A6D822E16A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7675" r="18383" b="61875"/>
          <a:stretch/>
        </p:blipFill>
        <p:spPr>
          <a:xfrm rot="343786">
            <a:off x="191472" y="31557283"/>
            <a:ext cx="16272899" cy="6389802"/>
          </a:xfrm>
          <a:prstGeom prst="rect">
            <a:avLst/>
          </a:prstGeom>
        </p:spPr>
      </p:pic>
      <p:sp>
        <p:nvSpPr>
          <p:cNvPr id="15" name="Google Shape;57;p13">
            <a:extLst>
              <a:ext uri="{FF2B5EF4-FFF2-40B4-BE49-F238E27FC236}">
                <a16:creationId xmlns:a16="http://schemas.microsoft.com/office/drawing/2014/main" id="{F45B45A7-8C7A-44FC-B26E-AB6E2F3801D1}"/>
              </a:ext>
            </a:extLst>
          </p:cNvPr>
          <p:cNvSpPr txBox="1"/>
          <p:nvPr/>
        </p:nvSpPr>
        <p:spPr>
          <a:xfrm>
            <a:off x="1164348" y="8772858"/>
            <a:ext cx="13388272" cy="830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Wildfires present a growing threat to ecosystems and infrastructure. </a:t>
            </a:r>
            <a:r>
              <a:rPr lang="en-US" sz="4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RangerEye</a:t>
            </a:r>
            <a:r>
              <a:rPr lang="en-US" sz="4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is an autonomous wildfire monitoring system to patrol fire-prone areas, detect heat anomalies using onboard thermal imaging, and transmit alerts in real time. The system operates independently, utilizing a drone capable of both vertical takeoff and landing (VTOL) and conventional flight, with a self-charging ground station.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/>
              <a:ea typeface="Calibri"/>
              <a:cs typeface="Calibri"/>
            </a:endParaRPr>
          </a:p>
          <a:p>
            <a:pPr indent="457200" algn="just">
              <a:buSzPts val="1100"/>
            </a:pPr>
            <a:endParaRPr lang="en-US" sz="48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79402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Macintosh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Arial,Sans-Serif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Onat Doguhan Cakici</cp:lastModifiedBy>
  <cp:revision>2</cp:revision>
  <dcterms:modified xsi:type="dcterms:W3CDTF">2025-04-20T23:41:54Z</dcterms:modified>
</cp:coreProperties>
</file>