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38404800" cx="43891200"/>
  <p:notesSz cx="6858000" cy="92964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2096">
          <p15:clr>
            <a:srgbClr val="A4A3A4"/>
          </p15:clr>
        </p15:guide>
        <p15:guide id="2" pos="13824">
          <p15:clr>
            <a:srgbClr val="A4A3A4"/>
          </p15:clr>
        </p15:guide>
      </p15:sldGuideLst>
    </p:ext>
    <p:ext uri="GoogleSlidesCustomDataVersion2">
      <go:slidesCustomData xmlns:go="http://customooxmlschemas.google.com/" r:id="rId7" roundtripDataSignature="AMtx7miS+DlrGAETaRxOvkp36S4kHVsKj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2096" orient="horz"/>
        <p:guide pos="13824"/>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6513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4" y="0"/>
            <a:ext cx="2971800" cy="46513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1438275" y="696913"/>
            <a:ext cx="3981450"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6" name="Google Shape;6;n"/>
          <p:cNvSpPr txBox="1"/>
          <p:nvPr>
            <p:ph idx="1" type="body"/>
          </p:nvPr>
        </p:nvSpPr>
        <p:spPr>
          <a:xfrm>
            <a:off x="685800" y="4414838"/>
            <a:ext cx="5486400" cy="41846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1pPr>
            <a:lvl2pPr indent="-228600" lvl="1" marL="9144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2pPr>
            <a:lvl3pPr indent="-228600" lvl="2" marL="13716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3pPr>
            <a:lvl4pPr indent="-228600" lvl="3" marL="18288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4pPr>
            <a:lvl5pPr indent="-228600" lvl="4" marL="2286000" marR="0" rtl="0" algn="l">
              <a:lnSpc>
                <a:spcPct val="100000"/>
              </a:lnSpc>
              <a:spcBef>
                <a:spcPts val="728"/>
              </a:spcBef>
              <a:spcAft>
                <a:spcPts val="0"/>
              </a:spcAft>
              <a:buClr>
                <a:srgbClr val="000000"/>
              </a:buClr>
              <a:buSzPts val="1400"/>
              <a:buFont typeface="Arial"/>
              <a:buNone/>
              <a:defRPr b="0" i="0" sz="2427"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2427"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2427"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2427"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2427"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829675"/>
            <a:ext cx="2971800" cy="465138"/>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1" i="0" sz="10516"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4" y="8829675"/>
            <a:ext cx="2971800" cy="465138"/>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 name="Shape 45"/>
        <p:cNvGrpSpPr/>
        <p:nvPr/>
      </p:nvGrpSpPr>
      <p:grpSpPr>
        <a:xfrm>
          <a:off x="0" y="0"/>
          <a:ext cx="0" cy="0"/>
          <a:chOff x="0" y="0"/>
          <a:chExt cx="0" cy="0"/>
        </a:xfrm>
      </p:grpSpPr>
      <p:sp>
        <p:nvSpPr>
          <p:cNvPr id="46" name="Google Shape;46;p1:notes"/>
          <p:cNvSpPr txBox="1"/>
          <p:nvPr>
            <p:ph idx="12" type="sldNum"/>
          </p:nvPr>
        </p:nvSpPr>
        <p:spPr>
          <a:xfrm>
            <a:off x="3884614" y="8829675"/>
            <a:ext cx="2971800" cy="465138"/>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SzPts val="1200"/>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47" name="Google Shape;47;p1:notes"/>
          <p:cNvSpPr/>
          <p:nvPr>
            <p:ph idx="2" type="sldImg"/>
          </p:nvPr>
        </p:nvSpPr>
        <p:spPr>
          <a:xfrm>
            <a:off x="1438275" y="696913"/>
            <a:ext cx="3981450" cy="348615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8" name="Google Shape;48;p1:notes"/>
          <p:cNvSpPr txBox="1"/>
          <p:nvPr>
            <p:ph idx="1" type="body"/>
          </p:nvPr>
        </p:nvSpPr>
        <p:spPr>
          <a:xfrm>
            <a:off x="685800" y="4414838"/>
            <a:ext cx="5486400" cy="4184650"/>
          </a:xfrm>
          <a:prstGeom prst="rect">
            <a:avLst/>
          </a:prstGeom>
          <a:noFill/>
          <a:ln>
            <a:noFill/>
          </a:ln>
        </p:spPr>
        <p:txBody>
          <a:bodyPr anchorCtr="0" anchor="t" bIns="45700" lIns="91425" spcFirstLastPara="1" rIns="91425" wrap="square" tIns="45700">
            <a:noAutofit/>
          </a:bodyPr>
          <a:lstStyle/>
          <a:p>
            <a:pPr indent="-298450" lvl="0" marL="457200" rtl="0" algn="just">
              <a:lnSpc>
                <a:spcPct val="115000"/>
              </a:lnSpc>
              <a:spcBef>
                <a:spcPts val="600"/>
              </a:spcBef>
              <a:spcAft>
                <a:spcPts val="0"/>
              </a:spcAft>
              <a:buClr>
                <a:srgbClr val="3A3A3A"/>
              </a:buClr>
              <a:buSzPts val="1100"/>
              <a:buFont typeface="Calibri"/>
              <a:buChar char="●"/>
            </a:pPr>
            <a:r>
              <a:rPr lang="en-US" sz="1100">
                <a:solidFill>
                  <a:srgbClr val="3A3A3A"/>
                </a:solidFill>
                <a:latin typeface="Calibri"/>
                <a:ea typeface="Calibri"/>
                <a:cs typeface="Calibri"/>
                <a:sym typeface="Calibri"/>
              </a:rPr>
              <a:t>It would also be valuable to extend the simulations beyond the current stellar age of 10</a:t>
            </a:r>
            <a:r>
              <a:rPr baseline="30000" lang="en-US" sz="1100">
                <a:solidFill>
                  <a:srgbClr val="3A3A3A"/>
                </a:solidFill>
                <a:latin typeface="Calibri"/>
                <a:ea typeface="Calibri"/>
                <a:cs typeface="Calibri"/>
                <a:sym typeface="Calibri"/>
              </a:rPr>
              <a:t>6.77</a:t>
            </a:r>
            <a:r>
              <a:rPr lang="en-US" sz="1100">
                <a:solidFill>
                  <a:srgbClr val="3A3A3A"/>
                </a:solidFill>
                <a:latin typeface="Calibri"/>
                <a:ea typeface="Calibri"/>
                <a:cs typeface="Calibri"/>
                <a:sym typeface="Calibri"/>
              </a:rPr>
              <a:t> years to see how the planet evolves over a longer time scale.</a:t>
            </a:r>
            <a:endParaRPr sz="1100">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 name="Shape 15"/>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41" name="Shape 41"/>
        <p:cNvGrpSpPr/>
        <p:nvPr/>
      </p:nvGrpSpPr>
      <p:grpSpPr>
        <a:xfrm>
          <a:off x="0" y="0"/>
          <a:ext cx="0" cy="0"/>
          <a:chOff x="0" y="0"/>
          <a:chExt cx="0" cy="0"/>
        </a:xfrm>
      </p:grpSpPr>
      <p:sp>
        <p:nvSpPr>
          <p:cNvPr id="42" name="Google Shape;42;p13"/>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43" name="Google Shape;43;p13"/>
          <p:cNvSpPr txBox="1"/>
          <p:nvPr>
            <p:ph idx="1" type="body"/>
          </p:nvPr>
        </p:nvSpPr>
        <p:spPr>
          <a:xfrm rot="5400000">
            <a:off x="9272474" y="1881925"/>
            <a:ext cx="25346257" cy="39503351"/>
          </a:xfrm>
          <a:prstGeom prst="rect">
            <a:avLst/>
          </a:prstGeom>
          <a:noFill/>
          <a:ln>
            <a:noFill/>
          </a:ln>
        </p:spPr>
        <p:txBody>
          <a:bodyPr anchorCtr="0" anchor="t" bIns="45700" lIns="91425" spcFirstLastPara="1" rIns="91425" wrap="square" tIns="45700">
            <a:noAutofit/>
          </a:bodyPr>
          <a:lstStyle>
            <a:lvl1pPr indent="-558800" lvl="0" marL="4572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1pPr>
            <a:lvl2pPr indent="-558800" lvl="1" marL="9144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2pPr>
            <a:lvl3pPr indent="-558800" lvl="2" marL="13716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3pPr>
            <a:lvl4pPr indent="-520700" lvl="3" marL="18288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4pPr>
            <a:lvl5pPr indent="-520700" lvl="4" marL="22860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5pPr>
            <a:lvl6pPr indent="-520700" lvl="5" marL="27432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6pPr>
            <a:lvl7pPr indent="-520700" lvl="6" marL="32004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7pPr>
            <a:lvl8pPr indent="-520700" lvl="7" marL="36576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8pPr>
            <a:lvl9pPr indent="-520700" lvl="8" marL="41148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p:cSld name="Vertical Title and Text">
    <p:spTree>
      <p:nvGrpSpPr>
        <p:cNvPr id="44" name="Shape 44"/>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16" name="Shape 16"/>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6"/>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19" name="Google Shape;19;p6"/>
          <p:cNvSpPr txBox="1"/>
          <p:nvPr>
            <p:ph idx="1" type="body"/>
          </p:nvPr>
        </p:nvSpPr>
        <p:spPr>
          <a:xfrm>
            <a:off x="2193927" y="8960472"/>
            <a:ext cx="39503351" cy="25346257"/>
          </a:xfrm>
          <a:prstGeom prst="rect">
            <a:avLst/>
          </a:prstGeom>
          <a:noFill/>
          <a:ln>
            <a:noFill/>
          </a:ln>
        </p:spPr>
        <p:txBody>
          <a:bodyPr anchorCtr="0" anchor="t" bIns="45700" lIns="91425" spcFirstLastPara="1" rIns="91425" wrap="square" tIns="45700">
            <a:noAutofit/>
          </a:bodyPr>
          <a:lstStyle>
            <a:lvl1pPr indent="-558800" lvl="0" marL="4572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1pPr>
            <a:lvl2pPr indent="-558800" lvl="1" marL="9144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2pPr>
            <a:lvl3pPr indent="-558800" lvl="2" marL="1371600" marR="0" rtl="0" algn="l">
              <a:lnSpc>
                <a:spcPct val="100000"/>
              </a:lnSpc>
              <a:spcBef>
                <a:spcPts val="1040"/>
              </a:spcBef>
              <a:spcAft>
                <a:spcPts val="0"/>
              </a:spcAft>
              <a:buClr>
                <a:schemeClr val="dk1"/>
              </a:buClr>
              <a:buSzPts val="5200"/>
              <a:buFont typeface="Arial"/>
              <a:buChar char="•"/>
              <a:defRPr b="0" i="0" sz="5200" u="none" cap="none" strike="noStrike">
                <a:solidFill>
                  <a:schemeClr val="dk1"/>
                </a:solidFill>
                <a:latin typeface="Arial"/>
                <a:ea typeface="Arial"/>
                <a:cs typeface="Arial"/>
                <a:sym typeface="Arial"/>
              </a:defRPr>
            </a:lvl3pPr>
            <a:lvl4pPr indent="-520700" lvl="3" marL="18288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4pPr>
            <a:lvl5pPr indent="-520700" lvl="4" marL="22860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5pPr>
            <a:lvl6pPr indent="-520700" lvl="5" marL="27432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6pPr>
            <a:lvl7pPr indent="-520700" lvl="6" marL="32004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7pPr>
            <a:lvl8pPr indent="-520700" lvl="7" marL="36576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8pPr>
            <a:lvl9pPr indent="-520700" lvl="8" marL="4114800" marR="0" rtl="0" algn="l">
              <a:lnSpc>
                <a:spcPct val="100000"/>
              </a:lnSpc>
              <a:spcBef>
                <a:spcPts val="920"/>
              </a:spcBef>
              <a:spcAft>
                <a:spcPts val="0"/>
              </a:spcAft>
              <a:buClr>
                <a:schemeClr val="dk1"/>
              </a:buClr>
              <a:buSzPts val="4600"/>
              <a:buFont typeface="Arial"/>
              <a:buChar char="»"/>
              <a:defRPr b="0" i="0" sz="4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p:cSld name="Section Header">
    <p:spTree>
      <p:nvGrpSpPr>
        <p:cNvPr id="20" name="Shape 20"/>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1" name="Shape 21"/>
        <p:cNvGrpSpPr/>
        <p:nvPr/>
      </p:nvGrpSpPr>
      <p:grpSpPr>
        <a:xfrm>
          <a:off x="0" y="0"/>
          <a:ext cx="0" cy="0"/>
          <a:chOff x="0" y="0"/>
          <a:chExt cx="0" cy="0"/>
        </a:xfrm>
      </p:grpSpPr>
      <p:sp>
        <p:nvSpPr>
          <p:cNvPr id="22" name="Google Shape;22;p8"/>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23" name="Google Shape;23;p8"/>
          <p:cNvSpPr txBox="1"/>
          <p:nvPr>
            <p:ph idx="1" type="body"/>
          </p:nvPr>
        </p:nvSpPr>
        <p:spPr>
          <a:xfrm>
            <a:off x="2193927" y="8960472"/>
            <a:ext cx="19599275" cy="25346257"/>
          </a:xfrm>
          <a:prstGeom prst="rect">
            <a:avLst/>
          </a:prstGeom>
          <a:noFill/>
          <a:ln>
            <a:noFill/>
          </a:ln>
        </p:spPr>
        <p:txBody>
          <a:bodyPr anchorCtr="0" anchor="t" bIns="45700" lIns="91425" spcFirstLastPara="1" rIns="91425" wrap="square" tIns="45700">
            <a:noAutofit/>
          </a:bodyPr>
          <a:lstStyle>
            <a:lvl1pPr indent="-584200" lvl="0" marL="457200" marR="0" rtl="0" algn="l">
              <a:lnSpc>
                <a:spcPct val="100000"/>
              </a:lnSpc>
              <a:spcBef>
                <a:spcPts val="1120"/>
              </a:spcBef>
              <a:spcAft>
                <a:spcPts val="0"/>
              </a:spcAft>
              <a:buClr>
                <a:schemeClr val="dk1"/>
              </a:buClr>
              <a:buSzPts val="5600"/>
              <a:buFont typeface="Arial"/>
              <a:buChar char="•"/>
              <a:defRPr b="0" i="0" sz="5600" u="none" cap="none" strike="noStrike">
                <a:solidFill>
                  <a:schemeClr val="dk1"/>
                </a:solidFill>
                <a:latin typeface="Arial"/>
                <a:ea typeface="Arial"/>
                <a:cs typeface="Arial"/>
                <a:sym typeface="Arial"/>
              </a:defRPr>
            </a:lvl1pPr>
            <a:lvl2pPr indent="-533400" lvl="1" marL="9144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2pPr>
            <a:lvl3pPr indent="-482600" lvl="2" marL="13716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3pPr>
            <a:lvl4pPr indent="-457200" lvl="3" marL="18288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4pPr>
            <a:lvl5pPr indent="-457200" lvl="4" marL="22860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5pPr>
            <a:lvl6pPr indent="-457200" lvl="5" marL="27432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6pPr>
            <a:lvl7pPr indent="-457200" lvl="6" marL="32004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7pPr>
            <a:lvl8pPr indent="-457200" lvl="7" marL="36576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8pPr>
            <a:lvl9pPr indent="-457200" lvl="8" marL="41148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9pPr>
          </a:lstStyle>
          <a:p/>
        </p:txBody>
      </p:sp>
      <p:sp>
        <p:nvSpPr>
          <p:cNvPr id="24" name="Google Shape;24;p8"/>
          <p:cNvSpPr txBox="1"/>
          <p:nvPr>
            <p:ph idx="2" type="body"/>
          </p:nvPr>
        </p:nvSpPr>
        <p:spPr>
          <a:xfrm>
            <a:off x="22098000" y="8960472"/>
            <a:ext cx="19599276" cy="25346257"/>
          </a:xfrm>
          <a:prstGeom prst="rect">
            <a:avLst/>
          </a:prstGeom>
          <a:noFill/>
          <a:ln>
            <a:noFill/>
          </a:ln>
        </p:spPr>
        <p:txBody>
          <a:bodyPr anchorCtr="0" anchor="t" bIns="45700" lIns="91425" spcFirstLastPara="1" rIns="91425" wrap="square" tIns="45700">
            <a:noAutofit/>
          </a:bodyPr>
          <a:lstStyle>
            <a:lvl1pPr indent="-584200" lvl="0" marL="457200" marR="0" rtl="0" algn="l">
              <a:lnSpc>
                <a:spcPct val="100000"/>
              </a:lnSpc>
              <a:spcBef>
                <a:spcPts val="1120"/>
              </a:spcBef>
              <a:spcAft>
                <a:spcPts val="0"/>
              </a:spcAft>
              <a:buClr>
                <a:schemeClr val="dk1"/>
              </a:buClr>
              <a:buSzPts val="5600"/>
              <a:buFont typeface="Arial"/>
              <a:buChar char="•"/>
              <a:defRPr b="0" i="0" sz="5600" u="none" cap="none" strike="noStrike">
                <a:solidFill>
                  <a:schemeClr val="dk1"/>
                </a:solidFill>
                <a:latin typeface="Arial"/>
                <a:ea typeface="Arial"/>
                <a:cs typeface="Arial"/>
                <a:sym typeface="Arial"/>
              </a:defRPr>
            </a:lvl1pPr>
            <a:lvl2pPr indent="-533400" lvl="1" marL="9144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2pPr>
            <a:lvl3pPr indent="-482600" lvl="2" marL="13716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3pPr>
            <a:lvl4pPr indent="-457200" lvl="3" marL="18288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4pPr>
            <a:lvl5pPr indent="-457200" lvl="4" marL="22860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5pPr>
            <a:lvl6pPr indent="-457200" lvl="5" marL="27432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6pPr>
            <a:lvl7pPr indent="-457200" lvl="6" marL="32004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7pPr>
            <a:lvl8pPr indent="-457200" lvl="7" marL="36576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8pPr>
            <a:lvl9pPr indent="-457200" lvl="8" marL="41148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25" name="Shape 25"/>
        <p:cNvGrpSpPr/>
        <p:nvPr/>
      </p:nvGrpSpPr>
      <p:grpSpPr>
        <a:xfrm>
          <a:off x="0" y="0"/>
          <a:ext cx="0" cy="0"/>
          <a:chOff x="0" y="0"/>
          <a:chExt cx="0" cy="0"/>
        </a:xfrm>
      </p:grpSpPr>
      <p:sp>
        <p:nvSpPr>
          <p:cNvPr id="26" name="Google Shape;26;p9"/>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27" name="Google Shape;27;p9"/>
          <p:cNvSpPr txBox="1"/>
          <p:nvPr>
            <p:ph idx="1" type="body"/>
          </p:nvPr>
        </p:nvSpPr>
        <p:spPr>
          <a:xfrm>
            <a:off x="2193926" y="8596198"/>
            <a:ext cx="19392900" cy="3584188"/>
          </a:xfrm>
          <a:prstGeom prst="rect">
            <a:avLst/>
          </a:prstGeom>
          <a:noFill/>
          <a:ln>
            <a:noFill/>
          </a:ln>
        </p:spPr>
        <p:txBody>
          <a:bodyPr anchorCtr="0" anchor="b" bIns="45700" lIns="91425" spcFirstLastPara="1" rIns="91425" wrap="square" tIns="45700">
            <a:noAutofit/>
          </a:bodyPr>
          <a:lstStyle>
            <a:lvl1pPr indent="-228600" lvl="0" marL="457200" marR="0" rtl="0" algn="l">
              <a:lnSpc>
                <a:spcPct val="100000"/>
              </a:lnSpc>
              <a:spcBef>
                <a:spcPts val="960"/>
              </a:spcBef>
              <a:spcAft>
                <a:spcPts val="0"/>
              </a:spcAft>
              <a:buClr>
                <a:schemeClr val="dk1"/>
              </a:buClr>
              <a:buSzPts val="4800"/>
              <a:buFont typeface="Arial"/>
              <a:buNone/>
              <a:defRPr b="1" i="0" sz="4800" u="none" cap="none" strike="noStrike">
                <a:solidFill>
                  <a:schemeClr val="dk1"/>
                </a:solidFill>
                <a:latin typeface="Arial"/>
                <a:ea typeface="Arial"/>
                <a:cs typeface="Arial"/>
                <a:sym typeface="Arial"/>
              </a:defRPr>
            </a:lvl1pPr>
            <a:lvl2pPr indent="-228600" lvl="1" marL="914400" marR="0" rtl="0" algn="l">
              <a:lnSpc>
                <a:spcPct val="100000"/>
              </a:lnSpc>
              <a:spcBef>
                <a:spcPts val="800"/>
              </a:spcBef>
              <a:spcAft>
                <a:spcPts val="0"/>
              </a:spcAft>
              <a:buClr>
                <a:schemeClr val="dk1"/>
              </a:buClr>
              <a:buSzPts val="4000"/>
              <a:buFont typeface="Arial"/>
              <a:buNone/>
              <a:defRPr b="1" i="0" sz="4000" u="none" cap="none" strike="noStrike">
                <a:solidFill>
                  <a:schemeClr val="dk1"/>
                </a:solidFill>
                <a:latin typeface="Arial"/>
                <a:ea typeface="Arial"/>
                <a:cs typeface="Arial"/>
                <a:sym typeface="Arial"/>
              </a:defRPr>
            </a:lvl2pPr>
            <a:lvl3pPr indent="-228600" lvl="2" marL="1371600" marR="0" rtl="0" algn="l">
              <a:lnSpc>
                <a:spcPct val="100000"/>
              </a:lnSpc>
              <a:spcBef>
                <a:spcPts val="72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3pPr>
            <a:lvl4pPr indent="-228600" lvl="3" marL="18288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4pPr>
            <a:lvl5pPr indent="-228600" lvl="4" marL="22860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5pPr>
            <a:lvl6pPr indent="-228600" lvl="5" marL="27432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6pPr>
            <a:lvl7pPr indent="-228600" lvl="6" marL="32004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7pPr>
            <a:lvl8pPr indent="-228600" lvl="7" marL="36576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8pPr>
            <a:lvl9pPr indent="-228600" lvl="8" marL="41148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9pPr>
          </a:lstStyle>
          <a:p/>
        </p:txBody>
      </p:sp>
      <p:sp>
        <p:nvSpPr>
          <p:cNvPr id="28" name="Google Shape;28;p9"/>
          <p:cNvSpPr txBox="1"/>
          <p:nvPr>
            <p:ph idx="2" type="body"/>
          </p:nvPr>
        </p:nvSpPr>
        <p:spPr>
          <a:xfrm>
            <a:off x="2193926" y="12180385"/>
            <a:ext cx="19392900" cy="22126342"/>
          </a:xfrm>
          <a:prstGeom prst="rect">
            <a:avLst/>
          </a:prstGeom>
          <a:noFill/>
          <a:ln>
            <a:noFill/>
          </a:ln>
        </p:spPr>
        <p:txBody>
          <a:bodyPr anchorCtr="0" anchor="t" bIns="45700" lIns="91425" spcFirstLastPara="1" rIns="91425" wrap="square" tIns="45700">
            <a:noAutofit/>
          </a:bodyPr>
          <a:lstStyle>
            <a:lvl1pPr indent="-533400" lvl="0" marL="4572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1pPr>
            <a:lvl2pPr indent="-482600" lvl="1" marL="9144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2pPr>
            <a:lvl3pPr indent="-457200" lvl="2" marL="13716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3pPr>
            <a:lvl4pPr indent="-431800" lvl="3" marL="18288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4pPr>
            <a:lvl5pPr indent="-431800" lvl="4" marL="22860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5pPr>
            <a:lvl6pPr indent="-431800" lvl="5" marL="2743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6pPr>
            <a:lvl7pPr indent="-431800" lvl="6" marL="32004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7pPr>
            <a:lvl8pPr indent="-431800" lvl="7" marL="36576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8pPr>
            <a:lvl9pPr indent="-431800" lvl="8" marL="41148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9pPr>
          </a:lstStyle>
          <a:p/>
        </p:txBody>
      </p:sp>
      <p:sp>
        <p:nvSpPr>
          <p:cNvPr id="29" name="Google Shape;29;p9"/>
          <p:cNvSpPr txBox="1"/>
          <p:nvPr>
            <p:ph idx="3" type="body"/>
          </p:nvPr>
        </p:nvSpPr>
        <p:spPr>
          <a:xfrm>
            <a:off x="22294852" y="8596198"/>
            <a:ext cx="19402426" cy="3584188"/>
          </a:xfrm>
          <a:prstGeom prst="rect">
            <a:avLst/>
          </a:prstGeom>
          <a:noFill/>
          <a:ln>
            <a:noFill/>
          </a:ln>
        </p:spPr>
        <p:txBody>
          <a:bodyPr anchorCtr="0" anchor="b" bIns="45700" lIns="91425" spcFirstLastPara="1" rIns="91425" wrap="square" tIns="45700">
            <a:noAutofit/>
          </a:bodyPr>
          <a:lstStyle>
            <a:lvl1pPr indent="-228600" lvl="0" marL="457200" marR="0" rtl="0" algn="l">
              <a:lnSpc>
                <a:spcPct val="100000"/>
              </a:lnSpc>
              <a:spcBef>
                <a:spcPts val="960"/>
              </a:spcBef>
              <a:spcAft>
                <a:spcPts val="0"/>
              </a:spcAft>
              <a:buClr>
                <a:schemeClr val="dk1"/>
              </a:buClr>
              <a:buSzPts val="4800"/>
              <a:buFont typeface="Arial"/>
              <a:buNone/>
              <a:defRPr b="1" i="0" sz="4800" u="none" cap="none" strike="noStrike">
                <a:solidFill>
                  <a:schemeClr val="dk1"/>
                </a:solidFill>
                <a:latin typeface="Arial"/>
                <a:ea typeface="Arial"/>
                <a:cs typeface="Arial"/>
                <a:sym typeface="Arial"/>
              </a:defRPr>
            </a:lvl1pPr>
            <a:lvl2pPr indent="-228600" lvl="1" marL="914400" marR="0" rtl="0" algn="l">
              <a:lnSpc>
                <a:spcPct val="100000"/>
              </a:lnSpc>
              <a:spcBef>
                <a:spcPts val="800"/>
              </a:spcBef>
              <a:spcAft>
                <a:spcPts val="0"/>
              </a:spcAft>
              <a:buClr>
                <a:schemeClr val="dk1"/>
              </a:buClr>
              <a:buSzPts val="4000"/>
              <a:buFont typeface="Arial"/>
              <a:buNone/>
              <a:defRPr b="1" i="0" sz="4000" u="none" cap="none" strike="noStrike">
                <a:solidFill>
                  <a:schemeClr val="dk1"/>
                </a:solidFill>
                <a:latin typeface="Arial"/>
                <a:ea typeface="Arial"/>
                <a:cs typeface="Arial"/>
                <a:sym typeface="Arial"/>
              </a:defRPr>
            </a:lvl2pPr>
            <a:lvl3pPr indent="-228600" lvl="2" marL="1371600" marR="0" rtl="0" algn="l">
              <a:lnSpc>
                <a:spcPct val="100000"/>
              </a:lnSpc>
              <a:spcBef>
                <a:spcPts val="720"/>
              </a:spcBef>
              <a:spcAft>
                <a:spcPts val="0"/>
              </a:spcAft>
              <a:buClr>
                <a:schemeClr val="dk1"/>
              </a:buClr>
              <a:buSzPts val="3600"/>
              <a:buFont typeface="Arial"/>
              <a:buNone/>
              <a:defRPr b="1" i="0" sz="3600" u="none" cap="none" strike="noStrike">
                <a:solidFill>
                  <a:schemeClr val="dk1"/>
                </a:solidFill>
                <a:latin typeface="Arial"/>
                <a:ea typeface="Arial"/>
                <a:cs typeface="Arial"/>
                <a:sym typeface="Arial"/>
              </a:defRPr>
            </a:lvl3pPr>
            <a:lvl4pPr indent="-228600" lvl="3" marL="18288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4pPr>
            <a:lvl5pPr indent="-228600" lvl="4" marL="22860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5pPr>
            <a:lvl6pPr indent="-228600" lvl="5" marL="27432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6pPr>
            <a:lvl7pPr indent="-228600" lvl="6" marL="32004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7pPr>
            <a:lvl8pPr indent="-228600" lvl="7" marL="36576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8pPr>
            <a:lvl9pPr indent="-228600" lvl="8" marL="4114800" marR="0" rtl="0" algn="l">
              <a:lnSpc>
                <a:spcPct val="100000"/>
              </a:lnSpc>
              <a:spcBef>
                <a:spcPts val="640"/>
              </a:spcBef>
              <a:spcAft>
                <a:spcPts val="0"/>
              </a:spcAft>
              <a:buClr>
                <a:schemeClr val="dk1"/>
              </a:buClr>
              <a:buSzPts val="3200"/>
              <a:buFont typeface="Arial"/>
              <a:buNone/>
              <a:defRPr b="1" i="0" sz="3200" u="none" cap="none" strike="noStrike">
                <a:solidFill>
                  <a:schemeClr val="dk1"/>
                </a:solidFill>
                <a:latin typeface="Arial"/>
                <a:ea typeface="Arial"/>
                <a:cs typeface="Arial"/>
                <a:sym typeface="Arial"/>
              </a:defRPr>
            </a:lvl9pPr>
          </a:lstStyle>
          <a:p/>
        </p:txBody>
      </p:sp>
      <p:sp>
        <p:nvSpPr>
          <p:cNvPr id="30" name="Google Shape;30;p9"/>
          <p:cNvSpPr txBox="1"/>
          <p:nvPr>
            <p:ph idx="4" type="body"/>
          </p:nvPr>
        </p:nvSpPr>
        <p:spPr>
          <a:xfrm>
            <a:off x="22294852" y="12180385"/>
            <a:ext cx="19402426" cy="22126342"/>
          </a:xfrm>
          <a:prstGeom prst="rect">
            <a:avLst/>
          </a:prstGeom>
          <a:noFill/>
          <a:ln>
            <a:noFill/>
          </a:ln>
        </p:spPr>
        <p:txBody>
          <a:bodyPr anchorCtr="0" anchor="t" bIns="45700" lIns="91425" spcFirstLastPara="1" rIns="91425" wrap="square" tIns="45700">
            <a:noAutofit/>
          </a:bodyPr>
          <a:lstStyle>
            <a:lvl1pPr indent="-533400" lvl="0" marL="4572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1pPr>
            <a:lvl2pPr indent="-482600" lvl="1" marL="9144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2pPr>
            <a:lvl3pPr indent="-457200" lvl="2" marL="1371600" marR="0" rtl="0" algn="l">
              <a:lnSpc>
                <a:spcPct val="100000"/>
              </a:lnSpc>
              <a:spcBef>
                <a:spcPts val="720"/>
              </a:spcBef>
              <a:spcAft>
                <a:spcPts val="0"/>
              </a:spcAft>
              <a:buClr>
                <a:schemeClr val="dk1"/>
              </a:buClr>
              <a:buSzPts val="3600"/>
              <a:buFont typeface="Arial"/>
              <a:buChar char="•"/>
              <a:defRPr b="0" i="0" sz="3600" u="none" cap="none" strike="noStrike">
                <a:solidFill>
                  <a:schemeClr val="dk1"/>
                </a:solidFill>
                <a:latin typeface="Arial"/>
                <a:ea typeface="Arial"/>
                <a:cs typeface="Arial"/>
                <a:sym typeface="Arial"/>
              </a:defRPr>
            </a:lvl3pPr>
            <a:lvl4pPr indent="-431800" lvl="3" marL="18288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4pPr>
            <a:lvl5pPr indent="-431800" lvl="4" marL="22860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5pPr>
            <a:lvl6pPr indent="-431800" lvl="5" marL="27432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6pPr>
            <a:lvl7pPr indent="-431800" lvl="6" marL="32004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7pPr>
            <a:lvl8pPr indent="-431800" lvl="7" marL="36576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8pPr>
            <a:lvl9pPr indent="-431800" lvl="8" marL="4114800" marR="0" rtl="0" algn="l">
              <a:lnSpc>
                <a:spcPct val="100000"/>
              </a:lnSpc>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1" name="Shape 31"/>
        <p:cNvGrpSpPr/>
        <p:nvPr/>
      </p:nvGrpSpPr>
      <p:grpSpPr>
        <a:xfrm>
          <a:off x="0" y="0"/>
          <a:ext cx="0" cy="0"/>
          <a:chOff x="0" y="0"/>
          <a:chExt cx="0" cy="0"/>
        </a:xfrm>
      </p:grpSpPr>
      <p:sp>
        <p:nvSpPr>
          <p:cNvPr id="32" name="Google Shape;32;p10"/>
          <p:cNvSpPr txBox="1"/>
          <p:nvPr>
            <p:ph type="title"/>
          </p:nvPr>
        </p:nvSpPr>
        <p:spPr>
          <a:xfrm>
            <a:off x="2193927" y="1538405"/>
            <a:ext cx="39503351" cy="6400800"/>
          </a:xfrm>
          <a:prstGeom prst="rect">
            <a:avLst/>
          </a:prstGeom>
          <a:noFill/>
          <a:ln>
            <a:noFill/>
          </a:ln>
        </p:spPr>
        <p:txBody>
          <a:bodyPr anchorCtr="0" anchor="t"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33" name="Shape 33"/>
        <p:cNvGrpSpPr/>
        <p:nvPr/>
      </p:nvGrpSpPr>
      <p:grpSpPr>
        <a:xfrm>
          <a:off x="0" y="0"/>
          <a:ext cx="0" cy="0"/>
          <a:chOff x="0" y="0"/>
          <a:chExt cx="0" cy="0"/>
        </a:xfrm>
      </p:grpSpPr>
      <p:sp>
        <p:nvSpPr>
          <p:cNvPr id="34" name="Google Shape;34;p11"/>
          <p:cNvSpPr txBox="1"/>
          <p:nvPr>
            <p:ph type="title"/>
          </p:nvPr>
        </p:nvSpPr>
        <p:spPr>
          <a:xfrm>
            <a:off x="2193926" y="1528646"/>
            <a:ext cx="14439900" cy="6508132"/>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1" i="1" sz="4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35" name="Google Shape;35;p11"/>
          <p:cNvSpPr txBox="1"/>
          <p:nvPr>
            <p:ph idx="1" type="body"/>
          </p:nvPr>
        </p:nvSpPr>
        <p:spPr>
          <a:xfrm>
            <a:off x="17160877" y="1528648"/>
            <a:ext cx="24536399" cy="32778079"/>
          </a:xfrm>
          <a:prstGeom prst="rect">
            <a:avLst/>
          </a:prstGeom>
          <a:noFill/>
          <a:ln>
            <a:noFill/>
          </a:ln>
        </p:spPr>
        <p:txBody>
          <a:bodyPr anchorCtr="0" anchor="t" bIns="45700" lIns="91425" spcFirstLastPara="1" rIns="91425" wrap="square" tIns="45700">
            <a:noAutofit/>
          </a:bodyPr>
          <a:lstStyle>
            <a:lvl1pPr indent="-635000" lvl="0" marL="457200" marR="0" rtl="0" algn="l">
              <a:lnSpc>
                <a:spcPct val="100000"/>
              </a:lnSpc>
              <a:spcBef>
                <a:spcPts val="1280"/>
              </a:spcBef>
              <a:spcAft>
                <a:spcPts val="0"/>
              </a:spcAft>
              <a:buClr>
                <a:schemeClr val="dk1"/>
              </a:buClr>
              <a:buSzPts val="6400"/>
              <a:buFont typeface="Arial"/>
              <a:buChar char="•"/>
              <a:defRPr b="0" i="0" sz="6400" u="none" cap="none" strike="noStrike">
                <a:solidFill>
                  <a:schemeClr val="dk1"/>
                </a:solidFill>
                <a:latin typeface="Arial"/>
                <a:ea typeface="Arial"/>
                <a:cs typeface="Arial"/>
                <a:sym typeface="Arial"/>
              </a:defRPr>
            </a:lvl1pPr>
            <a:lvl2pPr indent="-584200" lvl="1" marL="914400" marR="0" rtl="0" algn="l">
              <a:lnSpc>
                <a:spcPct val="100000"/>
              </a:lnSpc>
              <a:spcBef>
                <a:spcPts val="1120"/>
              </a:spcBef>
              <a:spcAft>
                <a:spcPts val="0"/>
              </a:spcAft>
              <a:buClr>
                <a:schemeClr val="dk1"/>
              </a:buClr>
              <a:buSzPts val="5600"/>
              <a:buFont typeface="Arial"/>
              <a:buChar char="–"/>
              <a:defRPr b="0" i="0" sz="5600" u="none" cap="none" strike="noStrike">
                <a:solidFill>
                  <a:schemeClr val="dk1"/>
                </a:solidFill>
                <a:latin typeface="Arial"/>
                <a:ea typeface="Arial"/>
                <a:cs typeface="Arial"/>
                <a:sym typeface="Arial"/>
              </a:defRPr>
            </a:lvl2pPr>
            <a:lvl3pPr indent="-533400" lvl="2" marL="1371600" marR="0" rtl="0" algn="l">
              <a:lnSpc>
                <a:spcPct val="100000"/>
              </a:lnSpc>
              <a:spcBef>
                <a:spcPts val="960"/>
              </a:spcBef>
              <a:spcAft>
                <a:spcPts val="0"/>
              </a:spcAft>
              <a:buClr>
                <a:schemeClr val="dk1"/>
              </a:buClr>
              <a:buSzPts val="4800"/>
              <a:buFont typeface="Arial"/>
              <a:buChar char="•"/>
              <a:defRPr b="0" i="0" sz="4800" u="none" cap="none" strike="noStrike">
                <a:solidFill>
                  <a:schemeClr val="dk1"/>
                </a:solidFill>
                <a:latin typeface="Arial"/>
                <a:ea typeface="Arial"/>
                <a:cs typeface="Arial"/>
                <a:sym typeface="Arial"/>
              </a:defRPr>
            </a:lvl3pPr>
            <a:lvl4pPr indent="-482600" lvl="3" marL="18288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4pPr>
            <a:lvl5pPr indent="-482600" lvl="4" marL="22860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5pPr>
            <a:lvl6pPr indent="-482600" lvl="5" marL="27432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6pPr>
            <a:lvl7pPr indent="-482600" lvl="6" marL="32004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7pPr>
            <a:lvl8pPr indent="-482600" lvl="7" marL="36576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8pPr>
            <a:lvl9pPr indent="-482600" lvl="8" marL="4114800" marR="0" rtl="0" algn="l">
              <a:lnSpc>
                <a:spcPct val="100000"/>
              </a:lnSpc>
              <a:spcBef>
                <a:spcPts val="800"/>
              </a:spcBef>
              <a:spcAft>
                <a:spcPts val="0"/>
              </a:spcAft>
              <a:buClr>
                <a:schemeClr val="dk1"/>
              </a:buClr>
              <a:buSzPts val="4000"/>
              <a:buFont typeface="Arial"/>
              <a:buChar char="»"/>
              <a:defRPr b="0" i="0" sz="4000" u="none" cap="none" strike="noStrike">
                <a:solidFill>
                  <a:schemeClr val="dk1"/>
                </a:solidFill>
                <a:latin typeface="Arial"/>
                <a:ea typeface="Arial"/>
                <a:cs typeface="Arial"/>
                <a:sym typeface="Arial"/>
              </a:defRPr>
            </a:lvl9pPr>
          </a:lstStyle>
          <a:p/>
        </p:txBody>
      </p:sp>
      <p:sp>
        <p:nvSpPr>
          <p:cNvPr id="36" name="Google Shape;36;p11"/>
          <p:cNvSpPr txBox="1"/>
          <p:nvPr>
            <p:ph idx="2" type="body"/>
          </p:nvPr>
        </p:nvSpPr>
        <p:spPr>
          <a:xfrm>
            <a:off x="2193926" y="8036779"/>
            <a:ext cx="14439900" cy="262699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56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indent="-228600" lvl="1" marL="914400" marR="0" rtl="0" algn="l">
              <a:lnSpc>
                <a:spcPct val="100000"/>
              </a:lnSpc>
              <a:spcBef>
                <a:spcPts val="48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2pPr>
            <a:lvl3pPr indent="-228600" lvl="2" marL="1371600"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3pPr>
            <a:lvl4pPr indent="-228600" lvl="3" marL="18288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indent="-228600" lvl="5" marL="27432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6pPr>
            <a:lvl7pPr indent="-228600" lvl="6" marL="32004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7pPr>
            <a:lvl8pPr indent="-228600" lvl="7" marL="36576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8pPr>
            <a:lvl9pPr indent="-228600" lvl="8" marL="41148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37" name="Shape 37"/>
        <p:cNvGrpSpPr/>
        <p:nvPr/>
      </p:nvGrpSpPr>
      <p:grpSpPr>
        <a:xfrm>
          <a:off x="0" y="0"/>
          <a:ext cx="0" cy="0"/>
          <a:chOff x="0" y="0"/>
          <a:chExt cx="0" cy="0"/>
        </a:xfrm>
      </p:grpSpPr>
      <p:sp>
        <p:nvSpPr>
          <p:cNvPr id="38" name="Google Shape;38;p12"/>
          <p:cNvSpPr txBox="1"/>
          <p:nvPr>
            <p:ph type="title"/>
          </p:nvPr>
        </p:nvSpPr>
        <p:spPr>
          <a:xfrm>
            <a:off x="8604251" y="26884663"/>
            <a:ext cx="26333450" cy="3171129"/>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1" i="1" sz="4000" u="none" cap="none" strike="noStrike">
                <a:solidFill>
                  <a:srgbClr val="760000"/>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1" i="1" sz="8000" u="none" cap="none" strike="noStrike">
                <a:solidFill>
                  <a:srgbClr val="760000"/>
                </a:solidFill>
                <a:latin typeface="Arial"/>
                <a:ea typeface="Arial"/>
                <a:cs typeface="Arial"/>
                <a:sym typeface="Arial"/>
              </a:defRPr>
            </a:lvl9pPr>
          </a:lstStyle>
          <a:p/>
        </p:txBody>
      </p:sp>
      <p:sp>
        <p:nvSpPr>
          <p:cNvPr id="39" name="Google Shape;39;p12"/>
          <p:cNvSpPr/>
          <p:nvPr>
            <p:ph idx="2" type="pic"/>
          </p:nvPr>
        </p:nvSpPr>
        <p:spPr>
          <a:xfrm>
            <a:off x="8604251" y="3431325"/>
            <a:ext cx="26333450" cy="23043529"/>
          </a:xfrm>
          <a:prstGeom prst="rect">
            <a:avLst/>
          </a:prstGeom>
          <a:noFill/>
          <a:ln>
            <a:noFill/>
          </a:ln>
        </p:spPr>
      </p:sp>
      <p:sp>
        <p:nvSpPr>
          <p:cNvPr id="40" name="Google Shape;40;p12"/>
          <p:cNvSpPr txBox="1"/>
          <p:nvPr>
            <p:ph idx="1" type="body"/>
          </p:nvPr>
        </p:nvSpPr>
        <p:spPr>
          <a:xfrm>
            <a:off x="8604251" y="30055791"/>
            <a:ext cx="26333450" cy="450788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56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indent="-228600" lvl="1" marL="914400" marR="0" rtl="0" algn="l">
              <a:lnSpc>
                <a:spcPct val="100000"/>
              </a:lnSpc>
              <a:spcBef>
                <a:spcPts val="48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2pPr>
            <a:lvl3pPr indent="-228600" lvl="2" marL="1371600" marR="0" rtl="0" algn="l">
              <a:lnSpc>
                <a:spcPct val="100000"/>
              </a:lnSpc>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3pPr>
            <a:lvl4pPr indent="-228600" lvl="3" marL="18288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indent="-228600" lvl="5" marL="27432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6pPr>
            <a:lvl7pPr indent="-228600" lvl="6" marL="32004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7pPr>
            <a:lvl8pPr indent="-228600" lvl="7" marL="36576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8pPr>
            <a:lvl9pPr indent="-228600" lvl="8" marL="4114800" marR="0" rtl="0" algn="l">
              <a:lnSpc>
                <a:spcPct val="100000"/>
              </a:lnSpc>
              <a:spcBef>
                <a:spcPts val="36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9" name="Shape 9"/>
        <p:cNvGrpSpPr/>
        <p:nvPr/>
      </p:nvGrpSpPr>
      <p:grpSpPr>
        <a:xfrm>
          <a:off x="0" y="0"/>
          <a:ext cx="0" cy="0"/>
          <a:chOff x="0" y="0"/>
          <a:chExt cx="0" cy="0"/>
        </a:xfrm>
      </p:grpSpPr>
      <p:sp>
        <p:nvSpPr>
          <p:cNvPr id="10" name="Google Shape;10;p3"/>
          <p:cNvSpPr/>
          <p:nvPr/>
        </p:nvSpPr>
        <p:spPr>
          <a:xfrm>
            <a:off x="43213019" y="6657123"/>
            <a:ext cx="685800" cy="31800645"/>
          </a:xfrm>
          <a:prstGeom prst="rect">
            <a:avLst/>
          </a:prstGeom>
          <a:solidFill>
            <a:srgbClr val="29459B"/>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0400"/>
              <a:buFont typeface="Arial"/>
              <a:buNone/>
            </a:pPr>
            <a:r>
              <a:t/>
            </a:r>
            <a:endParaRPr b="1" i="0" sz="10400" u="none" cap="none" strike="noStrike">
              <a:solidFill>
                <a:schemeClr val="dk1"/>
              </a:solidFill>
              <a:latin typeface="Arial"/>
              <a:ea typeface="Arial"/>
              <a:cs typeface="Arial"/>
              <a:sym typeface="Arial"/>
            </a:endParaRPr>
          </a:p>
        </p:txBody>
      </p:sp>
      <p:sp>
        <p:nvSpPr>
          <p:cNvPr id="11" name="Google Shape;11;p3"/>
          <p:cNvSpPr/>
          <p:nvPr/>
        </p:nvSpPr>
        <p:spPr>
          <a:xfrm>
            <a:off x="0" y="6657123"/>
            <a:ext cx="685800" cy="31800645"/>
          </a:xfrm>
          <a:prstGeom prst="rect">
            <a:avLst/>
          </a:prstGeom>
          <a:solidFill>
            <a:srgbClr val="760000"/>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0400"/>
              <a:buFont typeface="Arial"/>
              <a:buNone/>
            </a:pPr>
            <a:r>
              <a:t/>
            </a:r>
            <a:endParaRPr b="1" i="0" sz="10400" u="none" cap="none" strike="noStrike">
              <a:solidFill>
                <a:schemeClr val="dk1"/>
              </a:solidFill>
              <a:latin typeface="Arial"/>
              <a:ea typeface="Arial"/>
              <a:cs typeface="Arial"/>
              <a:sym typeface="Arial"/>
            </a:endParaRPr>
          </a:p>
        </p:txBody>
      </p:sp>
      <p:pic>
        <p:nvPicPr>
          <p:cNvPr id="12" name="Google Shape;12;p3"/>
          <p:cNvPicPr preferRelativeResize="0"/>
          <p:nvPr/>
        </p:nvPicPr>
        <p:blipFill rotWithShape="1">
          <a:blip r:embed="rId1">
            <a:alphaModFix/>
          </a:blip>
          <a:srcRect b="0" l="0" r="0" t="0"/>
          <a:stretch/>
        </p:blipFill>
        <p:spPr>
          <a:xfrm>
            <a:off x="472492" y="518070"/>
            <a:ext cx="8961120" cy="5679649"/>
          </a:xfrm>
          <a:prstGeom prst="rect">
            <a:avLst/>
          </a:prstGeom>
          <a:noFill/>
          <a:ln>
            <a:noFill/>
          </a:ln>
        </p:spPr>
      </p:pic>
      <p:cxnSp>
        <p:nvCxnSpPr>
          <p:cNvPr id="13" name="Google Shape;13;p3"/>
          <p:cNvCxnSpPr/>
          <p:nvPr/>
        </p:nvCxnSpPr>
        <p:spPr>
          <a:xfrm>
            <a:off x="-48126" y="6657123"/>
            <a:ext cx="43946946" cy="0"/>
          </a:xfrm>
          <a:prstGeom prst="straightConnector1">
            <a:avLst/>
          </a:prstGeom>
          <a:noFill/>
          <a:ln cap="flat" cmpd="sng" w="317500">
            <a:solidFill>
              <a:srgbClr val="B5AF67"/>
            </a:solidFill>
            <a:prstDash val="solid"/>
            <a:round/>
            <a:headEnd len="sm" w="sm" type="none"/>
            <a:tailEnd len="sm" w="sm" type="none"/>
          </a:ln>
        </p:spPr>
      </p:cxnSp>
      <p:cxnSp>
        <p:nvCxnSpPr>
          <p:cNvPr id="14" name="Google Shape;14;p3"/>
          <p:cNvCxnSpPr/>
          <p:nvPr/>
        </p:nvCxnSpPr>
        <p:spPr>
          <a:xfrm>
            <a:off x="-48126" y="38351831"/>
            <a:ext cx="43946946" cy="52968"/>
          </a:xfrm>
          <a:prstGeom prst="straightConnector1">
            <a:avLst/>
          </a:prstGeom>
          <a:noFill/>
          <a:ln cap="flat" cmpd="sng" w="381000">
            <a:solidFill>
              <a:srgbClr val="B5AF67"/>
            </a:solidFill>
            <a:prstDash val="solid"/>
            <a:round/>
            <a:headEnd len="sm" w="sm" type="none"/>
            <a:tailEnd len="sm" w="sm" type="none"/>
          </a:ln>
        </p:spPr>
      </p:cxn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png"/><Relationship Id="rId4" Type="http://schemas.openxmlformats.org/officeDocument/2006/relationships/image" Target="../media/image4.png"/><Relationship Id="rId5" Type="http://schemas.openxmlformats.org/officeDocument/2006/relationships/image" Target="../media/image2.png"/><Relationship Id="rId6"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 name="Shape 49"/>
        <p:cNvGrpSpPr/>
        <p:nvPr/>
      </p:nvGrpSpPr>
      <p:grpSpPr>
        <a:xfrm>
          <a:off x="0" y="0"/>
          <a:ext cx="0" cy="0"/>
          <a:chOff x="0" y="0"/>
          <a:chExt cx="0" cy="0"/>
        </a:xfrm>
      </p:grpSpPr>
      <p:sp>
        <p:nvSpPr>
          <p:cNvPr id="50" name="Google Shape;50;p1"/>
          <p:cNvSpPr txBox="1"/>
          <p:nvPr/>
        </p:nvSpPr>
        <p:spPr>
          <a:xfrm>
            <a:off x="9296400" y="1410538"/>
            <a:ext cx="27352200" cy="4000200"/>
          </a:xfrm>
          <a:prstGeom prst="rect">
            <a:avLst/>
          </a:prstGeom>
          <a:noFill/>
          <a:ln>
            <a:noFill/>
          </a:ln>
        </p:spPr>
        <p:txBody>
          <a:bodyPr anchorCtr="0" anchor="t" bIns="44825" lIns="89675" spcFirstLastPara="1" rIns="89675" wrap="square" tIns="44825">
            <a:spAutoFit/>
          </a:bodyPr>
          <a:lstStyle/>
          <a:p>
            <a:pPr indent="0" lvl="0" marL="0" marR="0" rtl="0" algn="ctr">
              <a:lnSpc>
                <a:spcPct val="100000"/>
              </a:lnSpc>
              <a:spcBef>
                <a:spcPts val="0"/>
              </a:spcBef>
              <a:spcAft>
                <a:spcPts val="0"/>
              </a:spcAft>
              <a:buClr>
                <a:srgbClr val="000000"/>
              </a:buClr>
              <a:buSzPts val="8000"/>
              <a:buFont typeface="Arial"/>
              <a:buNone/>
            </a:pPr>
            <a:r>
              <a:rPr b="1" lang="en-US" sz="8000">
                <a:solidFill>
                  <a:schemeClr val="dk1"/>
                </a:solidFill>
                <a:latin typeface="Calibri"/>
                <a:ea typeface="Calibri"/>
                <a:cs typeface="Calibri"/>
                <a:sym typeface="Calibri"/>
              </a:rPr>
              <a:t>Planetary Evolution with Variable Stellar Metallicity</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6600"/>
              <a:buFont typeface="Arial"/>
              <a:buNone/>
            </a:pPr>
            <a:r>
              <a:rPr b="1" lang="en-US" sz="6600">
                <a:solidFill>
                  <a:schemeClr val="dk1"/>
                </a:solidFill>
                <a:latin typeface="Calibri"/>
                <a:ea typeface="Calibri"/>
                <a:cs typeface="Calibri"/>
                <a:sym typeface="Calibri"/>
              </a:rPr>
              <a:t>Justin Alderdice</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5400"/>
              <a:buFont typeface="Arial"/>
              <a:buNone/>
            </a:pPr>
            <a:r>
              <a:rPr b="1" i="0" lang="en-US" sz="5400" u="none" cap="none" strike="noStrike">
                <a:solidFill>
                  <a:schemeClr val="dk1"/>
                </a:solidFill>
                <a:latin typeface="Calibri"/>
                <a:ea typeface="Calibri"/>
                <a:cs typeface="Calibri"/>
                <a:sym typeface="Calibri"/>
              </a:rPr>
              <a:t>Faculty Advisor: </a:t>
            </a:r>
            <a:r>
              <a:rPr b="1" lang="en-US" sz="5400">
                <a:solidFill>
                  <a:schemeClr val="dk1"/>
                </a:solidFill>
                <a:latin typeface="Calibri"/>
                <a:ea typeface="Calibri"/>
                <a:cs typeface="Calibri"/>
                <a:sym typeface="Calibri"/>
              </a:rPr>
              <a:t>Dr. Howard Chen, </a:t>
            </a:r>
            <a:r>
              <a:rPr b="1" i="0" lang="en-US" sz="5400" u="none" cap="none" strike="noStrike">
                <a:solidFill>
                  <a:schemeClr val="dk1"/>
                </a:solidFill>
                <a:latin typeface="Calibri"/>
                <a:ea typeface="Calibri"/>
                <a:cs typeface="Calibri"/>
                <a:sym typeface="Calibri"/>
              </a:rPr>
              <a:t> Dept. of</a:t>
            </a:r>
            <a:r>
              <a:rPr b="1" lang="en-US" sz="5400">
                <a:solidFill>
                  <a:schemeClr val="dk1"/>
                </a:solidFill>
                <a:latin typeface="Calibri"/>
                <a:ea typeface="Calibri"/>
                <a:cs typeface="Calibri"/>
                <a:sym typeface="Calibri"/>
              </a:rPr>
              <a:t> Aerospace, Physics and Space </a:t>
            </a:r>
            <a:endParaRPr b="1" sz="5400">
              <a:solidFill>
                <a:schemeClr val="dk1"/>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5400"/>
              <a:buFont typeface="Arial"/>
              <a:buNone/>
            </a:pPr>
            <a:r>
              <a:rPr b="1" lang="en-US" sz="5400">
                <a:solidFill>
                  <a:schemeClr val="dk1"/>
                </a:solidFill>
                <a:latin typeface="Calibri"/>
                <a:ea typeface="Calibri"/>
                <a:cs typeface="Calibri"/>
                <a:sym typeface="Calibri"/>
              </a:rPr>
              <a:t>Sciences, </a:t>
            </a:r>
            <a:r>
              <a:rPr b="1" i="0" lang="en-US" sz="5400" u="none" cap="none" strike="noStrike">
                <a:solidFill>
                  <a:schemeClr val="dk1"/>
                </a:solidFill>
                <a:latin typeface="Calibri"/>
                <a:ea typeface="Calibri"/>
                <a:cs typeface="Calibri"/>
                <a:sym typeface="Calibri"/>
              </a:rPr>
              <a:t>Florida Institute of Technology</a:t>
            </a:r>
            <a:endParaRPr b="1" i="0" sz="4800" u="none" cap="none" strike="noStrike">
              <a:solidFill>
                <a:schemeClr val="dk1"/>
              </a:solidFill>
              <a:latin typeface="Calibri"/>
              <a:ea typeface="Calibri"/>
              <a:cs typeface="Calibri"/>
              <a:sym typeface="Calibri"/>
            </a:endParaRPr>
          </a:p>
        </p:txBody>
      </p:sp>
      <p:sp>
        <p:nvSpPr>
          <p:cNvPr id="51" name="Google Shape;51;p1"/>
          <p:cNvSpPr txBox="1"/>
          <p:nvPr/>
        </p:nvSpPr>
        <p:spPr>
          <a:xfrm>
            <a:off x="731520" y="6038450"/>
            <a:ext cx="42142500" cy="3078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0400"/>
              <a:buFont typeface="Arial"/>
              <a:buNone/>
            </a:pPr>
            <a:r>
              <a:t/>
            </a:r>
            <a:endParaRPr b="0" i="0" sz="1400" u="none" cap="none" strike="noStrike">
              <a:solidFill>
                <a:srgbClr val="000000"/>
              </a:solidFill>
              <a:latin typeface="Arial"/>
              <a:ea typeface="Arial"/>
              <a:cs typeface="Arial"/>
              <a:sym typeface="Arial"/>
            </a:endParaRPr>
          </a:p>
        </p:txBody>
      </p:sp>
      <p:sp>
        <p:nvSpPr>
          <p:cNvPr id="52" name="Google Shape;52;p1"/>
          <p:cNvSpPr txBox="1"/>
          <p:nvPr/>
        </p:nvSpPr>
        <p:spPr>
          <a:xfrm>
            <a:off x="731525" y="6201388"/>
            <a:ext cx="42142500" cy="3078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a:p>
        </p:txBody>
      </p:sp>
      <p:sp>
        <p:nvSpPr>
          <p:cNvPr id="53" name="Google Shape;53;p1"/>
          <p:cNvSpPr txBox="1"/>
          <p:nvPr/>
        </p:nvSpPr>
        <p:spPr>
          <a:xfrm>
            <a:off x="1025150" y="8394000"/>
            <a:ext cx="11665500" cy="8191800"/>
          </a:xfrm>
          <a:prstGeom prst="rect">
            <a:avLst/>
          </a:prstGeom>
          <a:noFill/>
          <a:ln>
            <a:noFill/>
          </a:ln>
        </p:spPr>
        <p:txBody>
          <a:bodyPr anchorCtr="0" anchor="t" bIns="91425" lIns="91425" spcFirstLastPara="1" rIns="91425" wrap="square" tIns="91425">
            <a:spAutoFit/>
          </a:bodyPr>
          <a:lstStyle/>
          <a:p>
            <a:pPr indent="0" lvl="0" marL="0" rtl="0" algn="just">
              <a:lnSpc>
                <a:spcPct val="115000"/>
              </a:lnSpc>
              <a:spcBef>
                <a:spcPts val="600"/>
              </a:spcBef>
              <a:spcAft>
                <a:spcPts val="0"/>
              </a:spcAft>
              <a:buNone/>
            </a:pPr>
            <a:r>
              <a:rPr lang="en-US" sz="5100">
                <a:solidFill>
                  <a:srgbClr val="3A3A3A"/>
                </a:solidFill>
                <a:latin typeface="Calibri"/>
                <a:ea typeface="Calibri"/>
                <a:cs typeface="Calibri"/>
                <a:sym typeface="Calibri"/>
              </a:rPr>
              <a:t>To conduct my research,</a:t>
            </a:r>
            <a:r>
              <a:rPr lang="en-US" sz="5100">
                <a:solidFill>
                  <a:srgbClr val="3A3A3A"/>
                </a:solidFill>
                <a:latin typeface="Calibri"/>
                <a:ea typeface="Calibri"/>
                <a:cs typeface="Calibri"/>
                <a:sym typeface="Calibri"/>
              </a:rPr>
              <a:t> the software suite ‘MESA’ (Modules for Experiments in Stellar Astrophysics) was used to run simulations of planetary evolution. I focused on altering the host star’s metallicity fraction “Z”. By definition, metallicity is the fraction of a star that is made up of elements heavier than hydrogen and helium. For </a:t>
            </a:r>
            <a:r>
              <a:rPr lang="en-US" sz="5100">
                <a:solidFill>
                  <a:srgbClr val="3A3A3A"/>
                </a:solidFill>
                <a:latin typeface="Calibri"/>
                <a:ea typeface="Calibri"/>
                <a:cs typeface="Calibri"/>
                <a:sym typeface="Calibri"/>
              </a:rPr>
              <a:t>context</a:t>
            </a:r>
            <a:r>
              <a:rPr lang="en-US" sz="5100">
                <a:solidFill>
                  <a:srgbClr val="3A3A3A"/>
                </a:solidFill>
                <a:latin typeface="Calibri"/>
                <a:ea typeface="Calibri"/>
                <a:cs typeface="Calibri"/>
                <a:sym typeface="Calibri"/>
              </a:rPr>
              <a:t>, our Sun has a metallicity of Z = 0.0122 (1.22%)</a:t>
            </a:r>
            <a:endParaRPr sz="5100">
              <a:solidFill>
                <a:srgbClr val="3A3A3A"/>
              </a:solidFill>
              <a:latin typeface="Calibri"/>
              <a:ea typeface="Calibri"/>
              <a:cs typeface="Calibri"/>
              <a:sym typeface="Calibri"/>
            </a:endParaRPr>
          </a:p>
        </p:txBody>
      </p:sp>
      <p:sp>
        <p:nvSpPr>
          <p:cNvPr id="54" name="Google Shape;54;p1"/>
          <p:cNvSpPr txBox="1"/>
          <p:nvPr/>
        </p:nvSpPr>
        <p:spPr>
          <a:xfrm>
            <a:off x="1025150" y="6973938"/>
            <a:ext cx="6619200" cy="12930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100"/>
              </a:spcBef>
              <a:spcAft>
                <a:spcPts val="0"/>
              </a:spcAft>
              <a:buNone/>
            </a:pPr>
            <a:r>
              <a:rPr b="1" lang="en-US" sz="7200">
                <a:solidFill>
                  <a:srgbClr val="770000"/>
                </a:solidFill>
                <a:latin typeface="Calibri"/>
                <a:ea typeface="Calibri"/>
                <a:cs typeface="Calibri"/>
                <a:sym typeface="Calibri"/>
              </a:rPr>
              <a:t>INTRODUCTION</a:t>
            </a:r>
            <a:endParaRPr b="1" sz="7200">
              <a:solidFill>
                <a:srgbClr val="770000"/>
              </a:solidFill>
              <a:latin typeface="Calibri"/>
              <a:ea typeface="Calibri"/>
              <a:cs typeface="Calibri"/>
              <a:sym typeface="Calibri"/>
            </a:endParaRPr>
          </a:p>
        </p:txBody>
      </p:sp>
      <p:pic>
        <p:nvPicPr>
          <p:cNvPr id="55" name="Google Shape;55;p1"/>
          <p:cNvPicPr preferRelativeResize="0"/>
          <p:nvPr/>
        </p:nvPicPr>
        <p:blipFill>
          <a:blip r:embed="rId3">
            <a:alphaModFix/>
          </a:blip>
          <a:stretch>
            <a:fillRect/>
          </a:stretch>
        </p:blipFill>
        <p:spPr>
          <a:xfrm>
            <a:off x="1025163" y="18171986"/>
            <a:ext cx="11363325" cy="85725"/>
          </a:xfrm>
          <a:prstGeom prst="rect">
            <a:avLst/>
          </a:prstGeom>
          <a:noFill/>
          <a:ln>
            <a:noFill/>
          </a:ln>
        </p:spPr>
      </p:pic>
      <p:sp>
        <p:nvSpPr>
          <p:cNvPr id="56" name="Google Shape;56;p1"/>
          <p:cNvSpPr txBox="1"/>
          <p:nvPr/>
        </p:nvSpPr>
        <p:spPr>
          <a:xfrm flipH="1">
            <a:off x="950263" y="18444888"/>
            <a:ext cx="11665500" cy="7289100"/>
          </a:xfrm>
          <a:prstGeom prst="rect">
            <a:avLst/>
          </a:prstGeom>
          <a:noFill/>
          <a:ln>
            <a:noFill/>
          </a:ln>
        </p:spPr>
        <p:txBody>
          <a:bodyPr anchorCtr="0" anchor="t" bIns="91425" lIns="91425" spcFirstLastPara="1" rIns="91425" wrap="square" tIns="91425">
            <a:spAutoFit/>
          </a:bodyPr>
          <a:lstStyle/>
          <a:p>
            <a:pPr indent="0" lvl="0" marL="0" rtl="0" algn="just">
              <a:lnSpc>
                <a:spcPct val="115000"/>
              </a:lnSpc>
              <a:spcBef>
                <a:spcPts val="600"/>
              </a:spcBef>
              <a:spcAft>
                <a:spcPts val="0"/>
              </a:spcAft>
              <a:buNone/>
            </a:pPr>
            <a:r>
              <a:rPr lang="en-US" sz="5100">
                <a:solidFill>
                  <a:srgbClr val="3A3A3A"/>
                </a:solidFill>
                <a:latin typeface="Calibri"/>
                <a:ea typeface="Calibri"/>
                <a:cs typeface="Calibri"/>
                <a:sym typeface="Calibri"/>
              </a:rPr>
              <a:t>The goal was to run simulations to see how altering stellar metallicity would affect planetary evolution. To do this, I’d run a simulation using MESA code and collect the radius data throughout a given timescale. The main objective was to </a:t>
            </a:r>
            <a:r>
              <a:rPr lang="en-US" sz="5100">
                <a:solidFill>
                  <a:srgbClr val="3A3A3A"/>
                </a:solidFill>
                <a:latin typeface="Calibri"/>
                <a:ea typeface="Calibri"/>
                <a:cs typeface="Calibri"/>
                <a:sym typeface="Calibri"/>
              </a:rPr>
              <a:t>focus</a:t>
            </a:r>
            <a:r>
              <a:rPr lang="en-US" sz="5100">
                <a:solidFill>
                  <a:srgbClr val="3A3A3A"/>
                </a:solidFill>
                <a:latin typeface="Calibri"/>
                <a:ea typeface="Calibri"/>
                <a:cs typeface="Calibri"/>
                <a:sym typeface="Calibri"/>
              </a:rPr>
              <a:t> on how </a:t>
            </a:r>
            <a:r>
              <a:rPr lang="en-US" sz="5100">
                <a:solidFill>
                  <a:srgbClr val="3A3A3A"/>
                </a:solidFill>
                <a:latin typeface="Calibri"/>
                <a:ea typeface="Calibri"/>
                <a:cs typeface="Calibri"/>
                <a:sym typeface="Calibri"/>
              </a:rPr>
              <a:t>the radius of the simulated planet changed over time while changing the metallicity</a:t>
            </a:r>
            <a:endParaRPr sz="5100">
              <a:solidFill>
                <a:srgbClr val="3A3A3A"/>
              </a:solidFill>
              <a:latin typeface="Calibri"/>
              <a:ea typeface="Calibri"/>
              <a:cs typeface="Calibri"/>
              <a:sym typeface="Calibri"/>
            </a:endParaRPr>
          </a:p>
        </p:txBody>
      </p:sp>
      <p:sp>
        <p:nvSpPr>
          <p:cNvPr id="57" name="Google Shape;57;p1"/>
          <p:cNvSpPr txBox="1"/>
          <p:nvPr/>
        </p:nvSpPr>
        <p:spPr>
          <a:xfrm>
            <a:off x="1025163" y="16781288"/>
            <a:ext cx="6619200" cy="12930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100"/>
              </a:spcBef>
              <a:spcAft>
                <a:spcPts val="0"/>
              </a:spcAft>
              <a:buNone/>
            </a:pPr>
            <a:r>
              <a:rPr b="1" lang="en-US" sz="7200">
                <a:solidFill>
                  <a:srgbClr val="770000"/>
                </a:solidFill>
                <a:latin typeface="Calibri"/>
                <a:ea typeface="Calibri"/>
                <a:cs typeface="Calibri"/>
                <a:sym typeface="Calibri"/>
              </a:rPr>
              <a:t>OBJECTIVE</a:t>
            </a:r>
            <a:endParaRPr b="1" sz="7200">
              <a:solidFill>
                <a:srgbClr val="770000"/>
              </a:solidFill>
              <a:latin typeface="Calibri"/>
              <a:ea typeface="Calibri"/>
              <a:cs typeface="Calibri"/>
              <a:sym typeface="Calibri"/>
            </a:endParaRPr>
          </a:p>
        </p:txBody>
      </p:sp>
      <p:pic>
        <p:nvPicPr>
          <p:cNvPr id="58" name="Google Shape;58;p1"/>
          <p:cNvPicPr preferRelativeResize="0"/>
          <p:nvPr/>
        </p:nvPicPr>
        <p:blipFill>
          <a:blip r:embed="rId3">
            <a:alphaModFix/>
          </a:blip>
          <a:stretch>
            <a:fillRect/>
          </a:stretch>
        </p:blipFill>
        <p:spPr>
          <a:xfrm>
            <a:off x="1025150" y="8211750"/>
            <a:ext cx="11665500" cy="85725"/>
          </a:xfrm>
          <a:prstGeom prst="rect">
            <a:avLst/>
          </a:prstGeom>
          <a:noFill/>
          <a:ln>
            <a:noFill/>
          </a:ln>
        </p:spPr>
      </p:pic>
      <p:sp>
        <p:nvSpPr>
          <p:cNvPr id="59" name="Google Shape;59;p1"/>
          <p:cNvSpPr txBox="1"/>
          <p:nvPr/>
        </p:nvSpPr>
        <p:spPr>
          <a:xfrm>
            <a:off x="1025150" y="26062400"/>
            <a:ext cx="6619200" cy="12930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100"/>
              </a:spcBef>
              <a:spcAft>
                <a:spcPts val="0"/>
              </a:spcAft>
              <a:buNone/>
            </a:pPr>
            <a:r>
              <a:rPr b="1" lang="en-US" sz="7200">
                <a:solidFill>
                  <a:srgbClr val="770000"/>
                </a:solidFill>
                <a:latin typeface="Calibri"/>
                <a:ea typeface="Calibri"/>
                <a:cs typeface="Calibri"/>
                <a:sym typeface="Calibri"/>
              </a:rPr>
              <a:t>METHODOLOGY</a:t>
            </a:r>
            <a:endParaRPr b="1" sz="7200">
              <a:solidFill>
                <a:srgbClr val="770000"/>
              </a:solidFill>
              <a:latin typeface="Calibri"/>
              <a:ea typeface="Calibri"/>
              <a:cs typeface="Calibri"/>
              <a:sym typeface="Calibri"/>
            </a:endParaRPr>
          </a:p>
        </p:txBody>
      </p:sp>
      <p:sp>
        <p:nvSpPr>
          <p:cNvPr id="60" name="Google Shape;60;p1"/>
          <p:cNvSpPr txBox="1"/>
          <p:nvPr/>
        </p:nvSpPr>
        <p:spPr>
          <a:xfrm>
            <a:off x="13743900" y="6973938"/>
            <a:ext cx="4815300" cy="12930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100"/>
              </a:spcBef>
              <a:spcAft>
                <a:spcPts val="0"/>
              </a:spcAft>
              <a:buNone/>
            </a:pPr>
            <a:r>
              <a:rPr b="1" lang="en-US" sz="7200">
                <a:solidFill>
                  <a:srgbClr val="770000"/>
                </a:solidFill>
                <a:latin typeface="Calibri"/>
                <a:ea typeface="Calibri"/>
                <a:cs typeface="Calibri"/>
                <a:sym typeface="Calibri"/>
              </a:rPr>
              <a:t>RESULTS</a:t>
            </a:r>
            <a:endParaRPr b="1" sz="7200">
              <a:solidFill>
                <a:srgbClr val="770000"/>
              </a:solidFill>
              <a:latin typeface="Calibri"/>
              <a:ea typeface="Calibri"/>
              <a:cs typeface="Calibri"/>
              <a:sym typeface="Calibri"/>
            </a:endParaRPr>
          </a:p>
        </p:txBody>
      </p:sp>
      <p:pic>
        <p:nvPicPr>
          <p:cNvPr id="61" name="Google Shape;61;p1"/>
          <p:cNvPicPr preferRelativeResize="0"/>
          <p:nvPr/>
        </p:nvPicPr>
        <p:blipFill>
          <a:blip r:embed="rId3">
            <a:alphaModFix/>
          </a:blip>
          <a:stretch>
            <a:fillRect/>
          </a:stretch>
        </p:blipFill>
        <p:spPr>
          <a:xfrm>
            <a:off x="1025150" y="27355173"/>
            <a:ext cx="11363325" cy="85725"/>
          </a:xfrm>
          <a:prstGeom prst="rect">
            <a:avLst/>
          </a:prstGeom>
          <a:noFill/>
          <a:ln>
            <a:noFill/>
          </a:ln>
        </p:spPr>
      </p:pic>
      <p:pic>
        <p:nvPicPr>
          <p:cNvPr id="62" name="Google Shape;62;p1"/>
          <p:cNvPicPr preferRelativeResize="0"/>
          <p:nvPr/>
        </p:nvPicPr>
        <p:blipFill>
          <a:blip r:embed="rId3">
            <a:alphaModFix/>
          </a:blip>
          <a:stretch>
            <a:fillRect/>
          </a:stretch>
        </p:blipFill>
        <p:spPr>
          <a:xfrm>
            <a:off x="13743900" y="8204000"/>
            <a:ext cx="13792076" cy="104048"/>
          </a:xfrm>
          <a:prstGeom prst="rect">
            <a:avLst/>
          </a:prstGeom>
          <a:noFill/>
          <a:ln>
            <a:noFill/>
          </a:ln>
        </p:spPr>
      </p:pic>
      <p:sp>
        <p:nvSpPr>
          <p:cNvPr id="63" name="Google Shape;63;p1"/>
          <p:cNvSpPr txBox="1"/>
          <p:nvPr/>
        </p:nvSpPr>
        <p:spPr>
          <a:xfrm flipH="1">
            <a:off x="1026450" y="27736175"/>
            <a:ext cx="11665500" cy="9804900"/>
          </a:xfrm>
          <a:prstGeom prst="rect">
            <a:avLst/>
          </a:prstGeom>
          <a:noFill/>
          <a:ln>
            <a:noFill/>
          </a:ln>
        </p:spPr>
        <p:txBody>
          <a:bodyPr anchorCtr="0" anchor="t" bIns="91425" lIns="91425" spcFirstLastPara="1" rIns="91425" wrap="square" tIns="91425">
            <a:spAutoFit/>
          </a:bodyPr>
          <a:lstStyle/>
          <a:p>
            <a:pPr indent="-546100" lvl="0" marL="457200" rtl="0" algn="just">
              <a:lnSpc>
                <a:spcPct val="115000"/>
              </a:lnSpc>
              <a:spcBef>
                <a:spcPts val="600"/>
              </a:spcBef>
              <a:spcAft>
                <a:spcPts val="0"/>
              </a:spcAft>
              <a:buClr>
                <a:srgbClr val="3A3A3A"/>
              </a:buClr>
              <a:buSzPts val="5000"/>
              <a:buFont typeface="Calibri"/>
              <a:buChar char="●"/>
            </a:pPr>
            <a:r>
              <a:rPr lang="en-US" sz="5000">
                <a:solidFill>
                  <a:srgbClr val="3A3A3A"/>
                </a:solidFill>
                <a:latin typeface="Calibri"/>
                <a:ea typeface="Calibri"/>
                <a:cs typeface="Calibri"/>
                <a:sym typeface="Calibri"/>
              </a:rPr>
              <a:t>A</a:t>
            </a:r>
            <a:r>
              <a:rPr lang="en-US" sz="5000">
                <a:solidFill>
                  <a:srgbClr val="3A3A3A"/>
                </a:solidFill>
                <a:latin typeface="Calibri"/>
                <a:ea typeface="Calibri"/>
                <a:cs typeface="Calibri"/>
                <a:sym typeface="Calibri"/>
              </a:rPr>
              <a:t>lter the Z value in the code given by MESA, the upper limit was ~Z = 0.038, any higher than that and  the simulation would fail. The helium fraction ‘Y’, was kept at a constant 0.25 throughout all simulations</a:t>
            </a:r>
            <a:endParaRPr sz="5000">
              <a:solidFill>
                <a:srgbClr val="3A3A3A"/>
              </a:solidFill>
              <a:latin typeface="Calibri"/>
              <a:ea typeface="Calibri"/>
              <a:cs typeface="Calibri"/>
              <a:sym typeface="Calibri"/>
            </a:endParaRPr>
          </a:p>
          <a:p>
            <a:pPr indent="-546100" lvl="0" marL="457200" rtl="0" algn="just">
              <a:lnSpc>
                <a:spcPct val="115000"/>
              </a:lnSpc>
              <a:spcBef>
                <a:spcPts val="0"/>
              </a:spcBef>
              <a:spcAft>
                <a:spcPts val="0"/>
              </a:spcAft>
              <a:buClr>
                <a:srgbClr val="3A3A3A"/>
              </a:buClr>
              <a:buSzPts val="5000"/>
              <a:buFont typeface="Calibri"/>
              <a:buChar char="●"/>
            </a:pPr>
            <a:r>
              <a:rPr lang="en-US" sz="5000">
                <a:solidFill>
                  <a:srgbClr val="3A3A3A"/>
                </a:solidFill>
                <a:latin typeface="Calibri"/>
                <a:ea typeface="Calibri"/>
                <a:cs typeface="Calibri"/>
                <a:sym typeface="Calibri"/>
              </a:rPr>
              <a:t>Run the code, and gather the age and radius data for each value of Z</a:t>
            </a:r>
            <a:endParaRPr sz="5000">
              <a:solidFill>
                <a:srgbClr val="3A3A3A"/>
              </a:solidFill>
              <a:latin typeface="Calibri"/>
              <a:ea typeface="Calibri"/>
              <a:cs typeface="Calibri"/>
              <a:sym typeface="Calibri"/>
            </a:endParaRPr>
          </a:p>
          <a:p>
            <a:pPr indent="-546100" lvl="0" marL="457200" rtl="0" algn="just">
              <a:lnSpc>
                <a:spcPct val="115000"/>
              </a:lnSpc>
              <a:spcBef>
                <a:spcPts val="0"/>
              </a:spcBef>
              <a:spcAft>
                <a:spcPts val="0"/>
              </a:spcAft>
              <a:buClr>
                <a:srgbClr val="3A3A3A"/>
              </a:buClr>
              <a:buSzPts val="5000"/>
              <a:buFont typeface="Calibri"/>
              <a:buChar char="●"/>
            </a:pPr>
            <a:r>
              <a:rPr lang="en-US" sz="5000">
                <a:solidFill>
                  <a:srgbClr val="3A3A3A"/>
                </a:solidFill>
                <a:latin typeface="Calibri"/>
                <a:ea typeface="Calibri"/>
                <a:cs typeface="Calibri"/>
                <a:sym typeface="Calibri"/>
              </a:rPr>
              <a:t>Extract radius vs. time data from MESA and run through a script to create figures</a:t>
            </a:r>
            <a:endParaRPr sz="5000">
              <a:solidFill>
                <a:srgbClr val="3A3A3A"/>
              </a:solidFill>
              <a:latin typeface="Calibri"/>
              <a:ea typeface="Calibri"/>
              <a:cs typeface="Calibri"/>
              <a:sym typeface="Calibri"/>
            </a:endParaRPr>
          </a:p>
          <a:p>
            <a:pPr indent="-546100" lvl="0" marL="457200" rtl="0" algn="just">
              <a:lnSpc>
                <a:spcPct val="115000"/>
              </a:lnSpc>
              <a:spcBef>
                <a:spcPts val="0"/>
              </a:spcBef>
              <a:spcAft>
                <a:spcPts val="0"/>
              </a:spcAft>
              <a:buClr>
                <a:srgbClr val="3A3A3A"/>
              </a:buClr>
              <a:buSzPts val="5000"/>
              <a:buFont typeface="Calibri"/>
              <a:buChar char="●"/>
            </a:pPr>
            <a:r>
              <a:rPr lang="en-US" sz="5000">
                <a:solidFill>
                  <a:srgbClr val="3A3A3A"/>
                </a:solidFill>
                <a:latin typeface="Calibri"/>
                <a:ea typeface="Calibri"/>
                <a:cs typeface="Calibri"/>
                <a:sym typeface="Calibri"/>
              </a:rPr>
              <a:t>Repeat to test the limits of the code</a:t>
            </a:r>
            <a:endParaRPr sz="5000">
              <a:solidFill>
                <a:srgbClr val="3A3A3A"/>
              </a:solidFill>
              <a:latin typeface="Calibri"/>
              <a:ea typeface="Calibri"/>
              <a:cs typeface="Calibri"/>
              <a:sym typeface="Calibri"/>
            </a:endParaRPr>
          </a:p>
        </p:txBody>
      </p:sp>
      <p:sp>
        <p:nvSpPr>
          <p:cNvPr id="64" name="Google Shape;64;p1"/>
          <p:cNvSpPr txBox="1"/>
          <p:nvPr/>
        </p:nvSpPr>
        <p:spPr>
          <a:xfrm>
            <a:off x="29297450" y="6931088"/>
            <a:ext cx="6131100" cy="12930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100"/>
              </a:spcBef>
              <a:spcAft>
                <a:spcPts val="0"/>
              </a:spcAft>
              <a:buNone/>
            </a:pPr>
            <a:r>
              <a:rPr b="1" lang="en-US" sz="7200">
                <a:solidFill>
                  <a:srgbClr val="770000"/>
                </a:solidFill>
                <a:latin typeface="Calibri"/>
                <a:ea typeface="Calibri"/>
                <a:cs typeface="Calibri"/>
                <a:sym typeface="Calibri"/>
              </a:rPr>
              <a:t>CONCLUSIONS</a:t>
            </a:r>
            <a:endParaRPr b="1" sz="7200">
              <a:solidFill>
                <a:srgbClr val="770000"/>
              </a:solidFill>
              <a:latin typeface="Calibri"/>
              <a:ea typeface="Calibri"/>
              <a:cs typeface="Calibri"/>
              <a:sym typeface="Calibri"/>
            </a:endParaRPr>
          </a:p>
        </p:txBody>
      </p:sp>
      <p:pic>
        <p:nvPicPr>
          <p:cNvPr id="65" name="Google Shape;65;p1"/>
          <p:cNvPicPr preferRelativeResize="0"/>
          <p:nvPr/>
        </p:nvPicPr>
        <p:blipFill>
          <a:blip r:embed="rId3">
            <a:alphaModFix/>
          </a:blip>
          <a:stretch>
            <a:fillRect/>
          </a:stretch>
        </p:blipFill>
        <p:spPr>
          <a:xfrm>
            <a:off x="29297450" y="8224075"/>
            <a:ext cx="12801126" cy="85725"/>
          </a:xfrm>
          <a:prstGeom prst="rect">
            <a:avLst/>
          </a:prstGeom>
          <a:noFill/>
          <a:ln>
            <a:noFill/>
          </a:ln>
        </p:spPr>
      </p:pic>
      <p:sp>
        <p:nvSpPr>
          <p:cNvPr id="66" name="Google Shape;66;p1"/>
          <p:cNvSpPr txBox="1"/>
          <p:nvPr/>
        </p:nvSpPr>
        <p:spPr>
          <a:xfrm>
            <a:off x="28916450" y="34409200"/>
            <a:ext cx="8535900" cy="12930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100"/>
              </a:spcBef>
              <a:spcAft>
                <a:spcPts val="0"/>
              </a:spcAft>
              <a:buNone/>
            </a:pPr>
            <a:r>
              <a:rPr b="1" lang="en-US" sz="7200">
                <a:solidFill>
                  <a:srgbClr val="770000"/>
                </a:solidFill>
                <a:latin typeface="Calibri"/>
                <a:ea typeface="Calibri"/>
                <a:cs typeface="Calibri"/>
                <a:sym typeface="Calibri"/>
              </a:rPr>
              <a:t>REFRENCES</a:t>
            </a:r>
            <a:endParaRPr b="1" sz="7200">
              <a:solidFill>
                <a:srgbClr val="770000"/>
              </a:solidFill>
              <a:latin typeface="Calibri"/>
              <a:ea typeface="Calibri"/>
              <a:cs typeface="Calibri"/>
              <a:sym typeface="Calibri"/>
            </a:endParaRPr>
          </a:p>
        </p:txBody>
      </p:sp>
      <p:pic>
        <p:nvPicPr>
          <p:cNvPr id="67" name="Google Shape;67;p1"/>
          <p:cNvPicPr preferRelativeResize="0"/>
          <p:nvPr/>
        </p:nvPicPr>
        <p:blipFill>
          <a:blip r:embed="rId3">
            <a:alphaModFix/>
          </a:blip>
          <a:stretch>
            <a:fillRect/>
          </a:stretch>
        </p:blipFill>
        <p:spPr>
          <a:xfrm>
            <a:off x="28916450" y="35702186"/>
            <a:ext cx="11363325" cy="85725"/>
          </a:xfrm>
          <a:prstGeom prst="rect">
            <a:avLst/>
          </a:prstGeom>
          <a:noFill/>
          <a:ln>
            <a:noFill/>
          </a:ln>
        </p:spPr>
      </p:pic>
      <p:sp>
        <p:nvSpPr>
          <p:cNvPr id="68" name="Google Shape;68;p1"/>
          <p:cNvSpPr txBox="1"/>
          <p:nvPr/>
        </p:nvSpPr>
        <p:spPr>
          <a:xfrm flipH="1">
            <a:off x="28866450" y="35909125"/>
            <a:ext cx="13447500" cy="1806300"/>
          </a:xfrm>
          <a:prstGeom prst="rect">
            <a:avLst/>
          </a:prstGeom>
          <a:noFill/>
          <a:ln>
            <a:noFill/>
          </a:ln>
        </p:spPr>
        <p:txBody>
          <a:bodyPr anchorCtr="0" anchor="t" bIns="91425" lIns="91425" spcFirstLastPara="1" rIns="91425" wrap="square" tIns="91425">
            <a:spAutoFit/>
          </a:bodyPr>
          <a:lstStyle/>
          <a:p>
            <a:pPr indent="-539750" lvl="0" marL="457200" rtl="0" algn="just">
              <a:lnSpc>
                <a:spcPct val="115000"/>
              </a:lnSpc>
              <a:spcBef>
                <a:spcPts val="600"/>
              </a:spcBef>
              <a:spcAft>
                <a:spcPts val="0"/>
              </a:spcAft>
              <a:buClr>
                <a:srgbClr val="3A3A3A"/>
              </a:buClr>
              <a:buSzPts val="4900"/>
              <a:buFont typeface="Calibri"/>
              <a:buChar char="●"/>
            </a:pPr>
            <a:r>
              <a:rPr lang="en-US" sz="4900">
                <a:solidFill>
                  <a:srgbClr val="3A3A3A"/>
                </a:solidFill>
                <a:latin typeface="Calibri"/>
                <a:ea typeface="Calibri"/>
                <a:cs typeface="Calibri"/>
                <a:sym typeface="Calibri"/>
              </a:rPr>
              <a:t>Chen et al., </a:t>
            </a:r>
            <a:r>
              <a:rPr lang="en-US" sz="4900">
                <a:solidFill>
                  <a:srgbClr val="3A3A3A"/>
                </a:solidFill>
                <a:latin typeface="Calibri"/>
                <a:ea typeface="Calibri"/>
                <a:cs typeface="Calibri"/>
                <a:sym typeface="Calibri"/>
              </a:rPr>
              <a:t> 2016, </a:t>
            </a:r>
            <a:r>
              <a:rPr lang="en-US" sz="4900">
                <a:solidFill>
                  <a:srgbClr val="3A3A3A"/>
                </a:solidFill>
                <a:latin typeface="Calibri"/>
                <a:ea typeface="Calibri"/>
                <a:cs typeface="Calibri"/>
                <a:sym typeface="Calibri"/>
              </a:rPr>
              <a:t> ApJ vol 831(2) p.180</a:t>
            </a:r>
            <a:endParaRPr sz="4900">
              <a:solidFill>
                <a:srgbClr val="3A3A3A"/>
              </a:solidFill>
              <a:latin typeface="Calibri"/>
              <a:ea typeface="Calibri"/>
              <a:cs typeface="Calibri"/>
              <a:sym typeface="Calibri"/>
            </a:endParaRPr>
          </a:p>
          <a:p>
            <a:pPr indent="-539750" lvl="0" marL="457200" rtl="0" algn="just">
              <a:lnSpc>
                <a:spcPct val="115000"/>
              </a:lnSpc>
              <a:spcBef>
                <a:spcPts val="0"/>
              </a:spcBef>
              <a:spcAft>
                <a:spcPts val="0"/>
              </a:spcAft>
              <a:buClr>
                <a:srgbClr val="3A3A3A"/>
              </a:buClr>
              <a:buSzPts val="4900"/>
              <a:buFont typeface="Calibri"/>
              <a:buChar char="●"/>
            </a:pPr>
            <a:r>
              <a:rPr lang="en-US" sz="4900">
                <a:solidFill>
                  <a:srgbClr val="3A3A3A"/>
                </a:solidFill>
                <a:latin typeface="Calibri"/>
                <a:ea typeface="Calibri"/>
                <a:cs typeface="Calibri"/>
                <a:sym typeface="Calibri"/>
              </a:rPr>
              <a:t>Chen et al., </a:t>
            </a:r>
            <a:r>
              <a:rPr lang="en-US" sz="4900">
                <a:solidFill>
                  <a:srgbClr val="3A3A3A"/>
                </a:solidFill>
                <a:latin typeface="Calibri"/>
                <a:ea typeface="Calibri"/>
                <a:cs typeface="Calibri"/>
                <a:sym typeface="Calibri"/>
              </a:rPr>
              <a:t>2018, </a:t>
            </a:r>
            <a:r>
              <a:rPr lang="en-US" sz="4900">
                <a:solidFill>
                  <a:srgbClr val="3A3A3A"/>
                </a:solidFill>
                <a:latin typeface="Calibri"/>
                <a:ea typeface="Calibri"/>
                <a:cs typeface="Calibri"/>
                <a:sym typeface="Calibri"/>
              </a:rPr>
              <a:t>ApJL vol. 868, p.L6</a:t>
            </a:r>
            <a:endParaRPr sz="4900">
              <a:solidFill>
                <a:srgbClr val="3A3A3A"/>
              </a:solidFill>
              <a:latin typeface="Calibri"/>
              <a:ea typeface="Calibri"/>
              <a:cs typeface="Calibri"/>
              <a:sym typeface="Calibri"/>
            </a:endParaRPr>
          </a:p>
        </p:txBody>
      </p:sp>
      <p:sp>
        <p:nvSpPr>
          <p:cNvPr id="69" name="Google Shape;69;p1"/>
          <p:cNvSpPr txBox="1"/>
          <p:nvPr/>
        </p:nvSpPr>
        <p:spPr>
          <a:xfrm flipH="1">
            <a:off x="28535100" y="24495775"/>
            <a:ext cx="14110200" cy="9804900"/>
          </a:xfrm>
          <a:prstGeom prst="rect">
            <a:avLst/>
          </a:prstGeom>
          <a:noFill/>
          <a:ln>
            <a:noFill/>
          </a:ln>
        </p:spPr>
        <p:txBody>
          <a:bodyPr anchorCtr="0" anchor="t" bIns="91425" lIns="91425" spcFirstLastPara="1" rIns="91425" wrap="square" tIns="91425">
            <a:spAutoFit/>
          </a:bodyPr>
          <a:lstStyle/>
          <a:p>
            <a:pPr indent="-546100" lvl="0" marL="457200" rtl="0" algn="just">
              <a:lnSpc>
                <a:spcPct val="115000"/>
              </a:lnSpc>
              <a:spcBef>
                <a:spcPts val="600"/>
              </a:spcBef>
              <a:spcAft>
                <a:spcPts val="0"/>
              </a:spcAft>
              <a:buClr>
                <a:srgbClr val="3A3A3A"/>
              </a:buClr>
              <a:buSzPts val="5000"/>
              <a:buFont typeface="Calibri"/>
              <a:buChar char="●"/>
            </a:pPr>
            <a:r>
              <a:rPr lang="en-US" sz="5000">
                <a:solidFill>
                  <a:srgbClr val="3A3A3A"/>
                </a:solidFill>
                <a:latin typeface="Calibri"/>
                <a:ea typeface="Calibri"/>
                <a:cs typeface="Calibri"/>
                <a:sym typeface="Calibri"/>
              </a:rPr>
              <a:t>Across 50+ simulations, one thing stood out – As the metallicity increased, the radius loss  decreased</a:t>
            </a:r>
            <a:endParaRPr sz="5000">
              <a:solidFill>
                <a:srgbClr val="3A3A3A"/>
              </a:solidFill>
              <a:latin typeface="Calibri"/>
              <a:ea typeface="Calibri"/>
              <a:cs typeface="Calibri"/>
              <a:sym typeface="Calibri"/>
            </a:endParaRPr>
          </a:p>
          <a:p>
            <a:pPr indent="-546100" lvl="0" marL="457200" rtl="0" algn="just">
              <a:lnSpc>
                <a:spcPct val="115000"/>
              </a:lnSpc>
              <a:spcBef>
                <a:spcPts val="0"/>
              </a:spcBef>
              <a:spcAft>
                <a:spcPts val="0"/>
              </a:spcAft>
              <a:buClr>
                <a:srgbClr val="3A3A3A"/>
              </a:buClr>
              <a:buSzPts val="5000"/>
              <a:buFont typeface="Calibri"/>
              <a:buChar char="●"/>
            </a:pPr>
            <a:r>
              <a:rPr lang="en-US" sz="5000">
                <a:solidFill>
                  <a:srgbClr val="3A3A3A"/>
                </a:solidFill>
                <a:latin typeface="Calibri"/>
                <a:ea typeface="Calibri"/>
                <a:cs typeface="Calibri"/>
                <a:sym typeface="Calibri"/>
              </a:rPr>
              <a:t>Planets </a:t>
            </a:r>
            <a:r>
              <a:rPr lang="en-US" sz="5000">
                <a:solidFill>
                  <a:srgbClr val="3A3A3A"/>
                </a:solidFill>
                <a:latin typeface="Calibri"/>
                <a:ea typeface="Calibri"/>
                <a:cs typeface="Calibri"/>
                <a:sym typeface="Calibri"/>
              </a:rPr>
              <a:t>orbiting</a:t>
            </a:r>
            <a:r>
              <a:rPr lang="en-US" sz="5000">
                <a:solidFill>
                  <a:srgbClr val="3A3A3A"/>
                </a:solidFill>
                <a:latin typeface="Calibri"/>
                <a:ea typeface="Calibri"/>
                <a:cs typeface="Calibri"/>
                <a:sym typeface="Calibri"/>
              </a:rPr>
              <a:t> more metal-rich stars retained more of </a:t>
            </a:r>
            <a:r>
              <a:rPr lang="en-US" sz="5000">
                <a:solidFill>
                  <a:srgbClr val="3A3A3A"/>
                </a:solidFill>
                <a:latin typeface="Calibri"/>
                <a:ea typeface="Calibri"/>
                <a:cs typeface="Calibri"/>
                <a:sym typeface="Calibri"/>
              </a:rPr>
              <a:t>their</a:t>
            </a:r>
            <a:r>
              <a:rPr lang="en-US" sz="5000">
                <a:solidFill>
                  <a:srgbClr val="3A3A3A"/>
                </a:solidFill>
                <a:latin typeface="Calibri"/>
                <a:ea typeface="Calibri"/>
                <a:cs typeface="Calibri"/>
                <a:sym typeface="Calibri"/>
              </a:rPr>
              <a:t> size (radius) over the timescales of the simulations. This could indicate that these planets are more stable long term, although more research needs to be done </a:t>
            </a:r>
            <a:endParaRPr sz="5000">
              <a:solidFill>
                <a:srgbClr val="3A3A3A"/>
              </a:solidFill>
              <a:latin typeface="Calibri"/>
              <a:ea typeface="Calibri"/>
              <a:cs typeface="Calibri"/>
              <a:sym typeface="Calibri"/>
            </a:endParaRPr>
          </a:p>
          <a:p>
            <a:pPr indent="-546100" lvl="0" marL="457200" rtl="0" algn="just">
              <a:lnSpc>
                <a:spcPct val="115000"/>
              </a:lnSpc>
              <a:spcBef>
                <a:spcPts val="0"/>
              </a:spcBef>
              <a:spcAft>
                <a:spcPts val="0"/>
              </a:spcAft>
              <a:buClr>
                <a:srgbClr val="3A3A3A"/>
              </a:buClr>
              <a:buSzPts val="5000"/>
              <a:buFont typeface="Calibri"/>
              <a:buChar char="●"/>
            </a:pPr>
            <a:r>
              <a:rPr lang="en-US" sz="5000">
                <a:solidFill>
                  <a:srgbClr val="3A3A3A"/>
                </a:solidFill>
                <a:latin typeface="Calibri"/>
                <a:ea typeface="Calibri"/>
                <a:cs typeface="Calibri"/>
                <a:sym typeface="Calibri"/>
              </a:rPr>
              <a:t>In the future I’d be interested in exploring the   effects of further increasing the metallicity and observing how this impacts the planet's radius, as well as increase the length of the simulations</a:t>
            </a:r>
            <a:endParaRPr sz="5000">
              <a:solidFill>
                <a:srgbClr val="3A3A3A"/>
              </a:solidFill>
              <a:latin typeface="Calibri"/>
              <a:ea typeface="Calibri"/>
              <a:cs typeface="Calibri"/>
              <a:sym typeface="Calibri"/>
            </a:endParaRPr>
          </a:p>
        </p:txBody>
      </p:sp>
      <p:sp>
        <p:nvSpPr>
          <p:cNvPr id="70" name="Google Shape;70;p1"/>
          <p:cNvSpPr txBox="1"/>
          <p:nvPr/>
        </p:nvSpPr>
        <p:spPr>
          <a:xfrm>
            <a:off x="0" y="0"/>
            <a:ext cx="21945600" cy="400200"/>
          </a:xfrm>
          <a:prstGeom prst="rect">
            <a:avLst/>
          </a:prstGeom>
          <a:noFill/>
          <a:ln>
            <a:noFill/>
          </a:ln>
        </p:spPr>
        <p:txBody>
          <a:bodyPr anchorCtr="0" anchor="t" bIns="91425" lIns="91425" spcFirstLastPara="1" rIns="91425" wrap="square" tIns="91425">
            <a:spAutoFit/>
          </a:bodyPr>
          <a:lstStyle/>
          <a:p>
            <a:pPr indent="0" lvl="0" marL="457200" rtl="0" algn="just">
              <a:lnSpc>
                <a:spcPct val="115000"/>
              </a:lnSpc>
              <a:spcBef>
                <a:spcPts val="600"/>
              </a:spcBef>
              <a:spcAft>
                <a:spcPts val="0"/>
              </a:spcAft>
              <a:buNone/>
            </a:pPr>
            <a:r>
              <a:t/>
            </a:r>
            <a:endParaRPr/>
          </a:p>
        </p:txBody>
      </p:sp>
      <p:pic>
        <p:nvPicPr>
          <p:cNvPr id="71" name="Google Shape;71;p1"/>
          <p:cNvPicPr preferRelativeResize="0"/>
          <p:nvPr/>
        </p:nvPicPr>
        <p:blipFill>
          <a:blip r:embed="rId4">
            <a:alphaModFix/>
          </a:blip>
          <a:stretch>
            <a:fillRect/>
          </a:stretch>
        </p:blipFill>
        <p:spPr>
          <a:xfrm>
            <a:off x="28306500" y="8573425"/>
            <a:ext cx="13792075" cy="15825503"/>
          </a:xfrm>
          <a:prstGeom prst="rect">
            <a:avLst/>
          </a:prstGeom>
          <a:noFill/>
          <a:ln>
            <a:noFill/>
          </a:ln>
        </p:spPr>
      </p:pic>
      <p:pic>
        <p:nvPicPr>
          <p:cNvPr id="72" name="Google Shape;72;p1"/>
          <p:cNvPicPr preferRelativeResize="0"/>
          <p:nvPr/>
        </p:nvPicPr>
        <p:blipFill>
          <a:blip r:embed="rId5">
            <a:alphaModFix/>
          </a:blip>
          <a:stretch>
            <a:fillRect/>
          </a:stretch>
        </p:blipFill>
        <p:spPr>
          <a:xfrm>
            <a:off x="13134300" y="23269325"/>
            <a:ext cx="14617250" cy="14617250"/>
          </a:xfrm>
          <a:prstGeom prst="rect">
            <a:avLst/>
          </a:prstGeom>
          <a:noFill/>
          <a:ln>
            <a:noFill/>
          </a:ln>
        </p:spPr>
      </p:pic>
      <p:pic>
        <p:nvPicPr>
          <p:cNvPr id="73" name="Google Shape;73;p1"/>
          <p:cNvPicPr preferRelativeResize="0"/>
          <p:nvPr/>
        </p:nvPicPr>
        <p:blipFill>
          <a:blip r:embed="rId6">
            <a:alphaModFix/>
          </a:blip>
          <a:stretch>
            <a:fillRect/>
          </a:stretch>
        </p:blipFill>
        <p:spPr>
          <a:xfrm>
            <a:off x="13084450" y="8469600"/>
            <a:ext cx="14617250" cy="1461725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efault Design">
  <a:themeElements>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2007-04-04T14:17:42Z</dcterms:created>
  <dc:creator>shopper</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0x0101008CB6C76999A8E946924D195080FADDE7</vt:lpwstr>
  </property>
</Properties>
</file>