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3"/>
  </p:notesMasterIdLst>
  <p:sldIdLst>
    <p:sldId id="256" r:id="rId2"/>
  </p:sldIdLst>
  <p:sldSz cx="43891200" cy="38404800"/>
  <p:notesSz cx="6858000" cy="92964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2096">
          <p15:clr>
            <a:srgbClr val="A4A3A4"/>
          </p15:clr>
        </p15:guide>
        <p15:guide id="2" pos="1382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113"/>
    <p:restoredTop sz="94678"/>
  </p:normalViewPr>
  <p:slideViewPr>
    <p:cSldViewPr snapToGrid="0">
      <p:cViewPr>
        <p:scale>
          <a:sx n="31" d="100"/>
          <a:sy n="31" d="100"/>
        </p:scale>
        <p:origin x="1176" y="144"/>
      </p:cViewPr>
      <p:guideLst>
        <p:guide orient="horz" pos="12096"/>
        <p:guide pos="13824"/>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6513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0516" b="1"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0516" b="1"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0516" b="1"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0516" b="1"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0516" b="1"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0516" b="1"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0516" b="1"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0516" b="1" i="0" u="none" strike="noStrike" cap="none">
                <a:solidFill>
                  <a:schemeClr val="dk1"/>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84614" y="0"/>
            <a:ext cx="2971800" cy="46513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0516" b="1"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0516" b="1"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0516" b="1"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0516" b="1"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0516" b="1"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0516" b="1"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0516" b="1"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0516" b="1" i="0" u="none" strike="noStrike" cap="none">
                <a:solidFill>
                  <a:schemeClr val="dk1"/>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1438275" y="696913"/>
            <a:ext cx="398145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6" name="Google Shape;6;n"/>
          <p:cNvSpPr txBox="1">
            <a:spLocks noGrp="1"/>
          </p:cNvSpPr>
          <p:nvPr>
            <p:ph type="body" idx="1"/>
          </p:nvPr>
        </p:nvSpPr>
        <p:spPr>
          <a:xfrm>
            <a:off x="685800" y="4414838"/>
            <a:ext cx="5486400" cy="41846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728"/>
              </a:spcBef>
              <a:spcAft>
                <a:spcPts val="0"/>
              </a:spcAft>
              <a:buClr>
                <a:srgbClr val="000000"/>
              </a:buClr>
              <a:buSzPts val="1400"/>
              <a:buFont typeface="Arial"/>
              <a:buNone/>
              <a:defRPr sz="2427" b="0" i="0" u="none" strike="noStrike" cap="none">
                <a:solidFill>
                  <a:schemeClr val="dk1"/>
                </a:solidFill>
                <a:latin typeface="Arial"/>
                <a:ea typeface="Arial"/>
                <a:cs typeface="Arial"/>
                <a:sym typeface="Arial"/>
              </a:defRPr>
            </a:lvl1pPr>
            <a:lvl2pPr marL="914400" marR="0" lvl="1" indent="-228600" algn="l" rtl="0">
              <a:lnSpc>
                <a:spcPct val="100000"/>
              </a:lnSpc>
              <a:spcBef>
                <a:spcPts val="728"/>
              </a:spcBef>
              <a:spcAft>
                <a:spcPts val="0"/>
              </a:spcAft>
              <a:buClr>
                <a:srgbClr val="000000"/>
              </a:buClr>
              <a:buSzPts val="1400"/>
              <a:buFont typeface="Arial"/>
              <a:buNone/>
              <a:defRPr sz="2427" b="0" i="0" u="none" strike="noStrike" cap="none">
                <a:solidFill>
                  <a:schemeClr val="dk1"/>
                </a:solidFill>
                <a:latin typeface="Arial"/>
                <a:ea typeface="Arial"/>
                <a:cs typeface="Arial"/>
                <a:sym typeface="Arial"/>
              </a:defRPr>
            </a:lvl2pPr>
            <a:lvl3pPr marL="1371600" marR="0" lvl="2" indent="-228600" algn="l" rtl="0">
              <a:lnSpc>
                <a:spcPct val="100000"/>
              </a:lnSpc>
              <a:spcBef>
                <a:spcPts val="728"/>
              </a:spcBef>
              <a:spcAft>
                <a:spcPts val="0"/>
              </a:spcAft>
              <a:buClr>
                <a:srgbClr val="000000"/>
              </a:buClr>
              <a:buSzPts val="1400"/>
              <a:buFont typeface="Arial"/>
              <a:buNone/>
              <a:defRPr sz="2427" b="0" i="0" u="none" strike="noStrike" cap="none">
                <a:solidFill>
                  <a:schemeClr val="dk1"/>
                </a:solidFill>
                <a:latin typeface="Arial"/>
                <a:ea typeface="Arial"/>
                <a:cs typeface="Arial"/>
                <a:sym typeface="Arial"/>
              </a:defRPr>
            </a:lvl3pPr>
            <a:lvl4pPr marL="1828800" marR="0" lvl="3" indent="-228600" algn="l" rtl="0">
              <a:lnSpc>
                <a:spcPct val="100000"/>
              </a:lnSpc>
              <a:spcBef>
                <a:spcPts val="728"/>
              </a:spcBef>
              <a:spcAft>
                <a:spcPts val="0"/>
              </a:spcAft>
              <a:buClr>
                <a:srgbClr val="000000"/>
              </a:buClr>
              <a:buSzPts val="1400"/>
              <a:buFont typeface="Arial"/>
              <a:buNone/>
              <a:defRPr sz="2427" b="0" i="0" u="none" strike="noStrike" cap="none">
                <a:solidFill>
                  <a:schemeClr val="dk1"/>
                </a:solidFill>
                <a:latin typeface="Arial"/>
                <a:ea typeface="Arial"/>
                <a:cs typeface="Arial"/>
                <a:sym typeface="Arial"/>
              </a:defRPr>
            </a:lvl4pPr>
            <a:lvl5pPr marL="2286000" marR="0" lvl="4" indent="-228600" algn="l" rtl="0">
              <a:lnSpc>
                <a:spcPct val="100000"/>
              </a:lnSpc>
              <a:spcBef>
                <a:spcPts val="728"/>
              </a:spcBef>
              <a:spcAft>
                <a:spcPts val="0"/>
              </a:spcAft>
              <a:buClr>
                <a:srgbClr val="000000"/>
              </a:buClr>
              <a:buSzPts val="1400"/>
              <a:buFont typeface="Arial"/>
              <a:buNone/>
              <a:defRPr sz="2427" b="0" i="0" u="none" strike="noStrike" cap="none">
                <a:solidFill>
                  <a:schemeClr val="dk1"/>
                </a:solidFill>
                <a:latin typeface="Arial"/>
                <a:ea typeface="Arial"/>
                <a:cs typeface="Arial"/>
                <a:sym typeface="Arial"/>
              </a:defRPr>
            </a:lvl5pPr>
            <a:lvl6pPr marL="2743200" marR="0" lvl="5" indent="-228600" algn="l" rtl="0">
              <a:lnSpc>
                <a:spcPct val="100000"/>
              </a:lnSpc>
              <a:spcBef>
                <a:spcPts val="0"/>
              </a:spcBef>
              <a:spcAft>
                <a:spcPts val="0"/>
              </a:spcAft>
              <a:buClr>
                <a:srgbClr val="000000"/>
              </a:buClr>
              <a:buSzPts val="1400"/>
              <a:buFont typeface="Arial"/>
              <a:buNone/>
              <a:defRPr sz="2427"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2427"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2427"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2427"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829675"/>
            <a:ext cx="2971800" cy="465138"/>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0516" b="1"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0516" b="1"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0516" b="1"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0516" b="1"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0516" b="1"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0516" b="1"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0516" b="1"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0516" b="1"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84614" y="8829675"/>
            <a:ext cx="2971800" cy="465138"/>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Arial"/>
                <a:ea typeface="Arial"/>
                <a:cs typeface="Arial"/>
                <a:sym typeface="Arial"/>
              </a:rPr>
              <a:t>‹#›</a:t>
            </a:fld>
            <a:endParaRPr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
        <p:cNvGrpSpPr/>
        <p:nvPr/>
      </p:nvGrpSpPr>
      <p:grpSpPr>
        <a:xfrm>
          <a:off x="0" y="0"/>
          <a:ext cx="0" cy="0"/>
          <a:chOff x="0" y="0"/>
          <a:chExt cx="0" cy="0"/>
        </a:xfrm>
      </p:grpSpPr>
      <p:sp>
        <p:nvSpPr>
          <p:cNvPr id="46" name="Google Shape;46;g35243e2b10e_1_6:notes"/>
          <p:cNvSpPr txBox="1">
            <a:spLocks noGrp="1"/>
          </p:cNvSpPr>
          <p:nvPr>
            <p:ph type="sldNum" idx="12"/>
          </p:nvPr>
        </p:nvSpPr>
        <p:spPr>
          <a:xfrm>
            <a:off x="3884614" y="8829675"/>
            <a:ext cx="2971800" cy="4650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SzPts val="1200"/>
              <a:buNone/>
            </a:pPr>
            <a:fld id="{00000000-1234-1234-1234-123412341234}" type="slidenum">
              <a:rPr lang="en-US" sz="1200" b="0" i="0" u="none" strike="noStrike" cap="none">
                <a:solidFill>
                  <a:schemeClr val="dk1"/>
                </a:solidFill>
                <a:latin typeface="Arial"/>
                <a:ea typeface="Arial"/>
                <a:cs typeface="Arial"/>
                <a:sym typeface="Arial"/>
              </a:rPr>
              <a:t>1</a:t>
            </a:fld>
            <a:endParaRPr sz="1200" b="0" i="0" u="none" strike="noStrike" cap="none">
              <a:solidFill>
                <a:schemeClr val="dk1"/>
              </a:solidFill>
              <a:latin typeface="Arial"/>
              <a:ea typeface="Arial"/>
              <a:cs typeface="Arial"/>
              <a:sym typeface="Arial"/>
            </a:endParaRPr>
          </a:p>
        </p:txBody>
      </p:sp>
      <p:sp>
        <p:nvSpPr>
          <p:cNvPr id="47" name="Google Shape;47;g35243e2b10e_1_6:notes"/>
          <p:cNvSpPr>
            <a:spLocks noGrp="1" noRot="1" noChangeAspect="1"/>
          </p:cNvSpPr>
          <p:nvPr>
            <p:ph type="sldImg" idx="2"/>
          </p:nvPr>
        </p:nvSpPr>
        <p:spPr>
          <a:xfrm>
            <a:off x="1438275" y="696913"/>
            <a:ext cx="3981450" cy="348615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48" name="Google Shape;48;g35243e2b10e_1_6:notes"/>
          <p:cNvSpPr txBox="1">
            <a:spLocks noGrp="1"/>
          </p:cNvSpPr>
          <p:nvPr>
            <p:ph type="body" idx="1"/>
          </p:nvPr>
        </p:nvSpPr>
        <p:spPr>
          <a:xfrm>
            <a:off x="685800" y="4414838"/>
            <a:ext cx="5486400" cy="41847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5"/>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Vertical Title and Text">
  <p:cSld name="Vertical Title and Text">
    <p:spTree>
      <p:nvGrpSpPr>
        <p:cNvPr id="1" name="Shape 44"/>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Slide">
  <p:cSld name="Title Slide">
    <p:spTree>
      <p:nvGrpSpPr>
        <p:cNvPr id="1" name="Shape 16"/>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p:cSld name="Section Header">
    <p:spTree>
      <p:nvGrpSpPr>
        <p:cNvPr id="1" name="Shape 20"/>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1"/>
        <p:cNvGrpSpPr/>
        <p:nvPr/>
      </p:nvGrpSpPr>
      <p:grpSpPr>
        <a:xfrm>
          <a:off x="0" y="0"/>
          <a:ext cx="0" cy="0"/>
          <a:chOff x="0" y="0"/>
          <a:chExt cx="0" cy="0"/>
        </a:xfrm>
      </p:grpSpPr>
      <p:sp>
        <p:nvSpPr>
          <p:cNvPr id="22" name="Google Shape;22;p6"/>
          <p:cNvSpPr txBox="1">
            <a:spLocks noGrp="1"/>
          </p:cNvSpPr>
          <p:nvPr>
            <p:ph type="title"/>
          </p:nvPr>
        </p:nvSpPr>
        <p:spPr>
          <a:xfrm>
            <a:off x="2193927" y="1538405"/>
            <a:ext cx="39503351" cy="6400800"/>
          </a:xfrm>
          <a:prstGeom prst="rect">
            <a:avLst/>
          </a:prstGeom>
          <a:noFill/>
          <a:ln>
            <a:noFill/>
          </a:ln>
        </p:spPr>
        <p:txBody>
          <a:bodyPr spcFirstLastPara="1" wrap="square" lIns="91425" tIns="45700" rIns="91425" bIns="45700" anchor="t" anchorCtr="0">
            <a:noAutofit/>
          </a:bodyPr>
          <a:lstStyle>
            <a:lvl1pPr marR="0" lvl="0"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1pPr>
            <a:lvl2pPr marR="0" lvl="1"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2pPr>
            <a:lvl3pPr marR="0" lvl="2"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3pPr>
            <a:lvl4pPr marR="0" lvl="3"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4pPr>
            <a:lvl5pPr marR="0" lvl="4"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5pPr>
            <a:lvl6pPr marR="0" lvl="5"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6pPr>
            <a:lvl7pPr marR="0" lvl="6"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7pPr>
            <a:lvl8pPr marR="0" lvl="7"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8pPr>
            <a:lvl9pPr marR="0" lvl="8"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9pPr>
          </a:lstStyle>
          <a:p>
            <a:endParaRPr/>
          </a:p>
        </p:txBody>
      </p:sp>
      <p:sp>
        <p:nvSpPr>
          <p:cNvPr id="23" name="Google Shape;23;p6"/>
          <p:cNvSpPr txBox="1">
            <a:spLocks noGrp="1"/>
          </p:cNvSpPr>
          <p:nvPr>
            <p:ph type="body" idx="1"/>
          </p:nvPr>
        </p:nvSpPr>
        <p:spPr>
          <a:xfrm>
            <a:off x="2193927" y="8960472"/>
            <a:ext cx="19599275" cy="25346257"/>
          </a:xfrm>
          <a:prstGeom prst="rect">
            <a:avLst/>
          </a:prstGeom>
          <a:noFill/>
          <a:ln>
            <a:noFill/>
          </a:ln>
        </p:spPr>
        <p:txBody>
          <a:bodyPr spcFirstLastPara="1" wrap="square" lIns="91425" tIns="45700" rIns="91425" bIns="45700" anchor="t" anchorCtr="0">
            <a:noAutofit/>
          </a:bodyPr>
          <a:lstStyle>
            <a:lvl1pPr marL="457200" marR="0" lvl="0" indent="-584200" algn="l" rtl="0">
              <a:lnSpc>
                <a:spcPct val="100000"/>
              </a:lnSpc>
              <a:spcBef>
                <a:spcPts val="1120"/>
              </a:spcBef>
              <a:spcAft>
                <a:spcPts val="0"/>
              </a:spcAft>
              <a:buClr>
                <a:schemeClr val="dk1"/>
              </a:buClr>
              <a:buSzPts val="5600"/>
              <a:buFont typeface="Arial"/>
              <a:buChar char="•"/>
              <a:defRPr sz="5600" b="0" i="0" u="none" strike="noStrike" cap="none">
                <a:solidFill>
                  <a:schemeClr val="dk1"/>
                </a:solidFill>
                <a:latin typeface="Arial"/>
                <a:ea typeface="Arial"/>
                <a:cs typeface="Arial"/>
                <a:sym typeface="Arial"/>
              </a:defRPr>
            </a:lvl1pPr>
            <a:lvl2pPr marL="914400" marR="0" lvl="1" indent="-533400" algn="l" rtl="0">
              <a:lnSpc>
                <a:spcPct val="100000"/>
              </a:lnSpc>
              <a:spcBef>
                <a:spcPts val="960"/>
              </a:spcBef>
              <a:spcAft>
                <a:spcPts val="0"/>
              </a:spcAft>
              <a:buClr>
                <a:schemeClr val="dk1"/>
              </a:buClr>
              <a:buSzPts val="4800"/>
              <a:buFont typeface="Arial"/>
              <a:buChar char="–"/>
              <a:defRPr sz="4800" b="0" i="0" u="none" strike="noStrike" cap="none">
                <a:solidFill>
                  <a:schemeClr val="dk1"/>
                </a:solidFill>
                <a:latin typeface="Arial"/>
                <a:ea typeface="Arial"/>
                <a:cs typeface="Arial"/>
                <a:sym typeface="Arial"/>
              </a:defRPr>
            </a:lvl2pPr>
            <a:lvl3pPr marL="1371600" marR="0" lvl="2" indent="-482600" algn="l" rtl="0">
              <a:lnSpc>
                <a:spcPct val="100000"/>
              </a:lnSpc>
              <a:spcBef>
                <a:spcPts val="800"/>
              </a:spcBef>
              <a:spcAft>
                <a:spcPts val="0"/>
              </a:spcAft>
              <a:buClr>
                <a:schemeClr val="dk1"/>
              </a:buClr>
              <a:buSzPts val="4000"/>
              <a:buFont typeface="Arial"/>
              <a:buChar char="•"/>
              <a:defRPr sz="4000" b="0" i="0" u="none" strike="noStrike" cap="none">
                <a:solidFill>
                  <a:schemeClr val="dk1"/>
                </a:solidFill>
                <a:latin typeface="Arial"/>
                <a:ea typeface="Arial"/>
                <a:cs typeface="Arial"/>
                <a:sym typeface="Arial"/>
              </a:defRPr>
            </a:lvl3pPr>
            <a:lvl4pPr marL="1828800" marR="0" lvl="3" indent="-457200" algn="l" rtl="0">
              <a:lnSpc>
                <a:spcPct val="100000"/>
              </a:lnSpc>
              <a:spcBef>
                <a:spcPts val="720"/>
              </a:spcBef>
              <a:spcAft>
                <a:spcPts val="0"/>
              </a:spcAft>
              <a:buClr>
                <a:schemeClr val="dk1"/>
              </a:buClr>
              <a:buSzPts val="3600"/>
              <a:buFont typeface="Arial"/>
              <a:buChar char="–"/>
              <a:defRPr sz="3600" b="0" i="0" u="none" strike="noStrike" cap="none">
                <a:solidFill>
                  <a:schemeClr val="dk1"/>
                </a:solidFill>
                <a:latin typeface="Arial"/>
                <a:ea typeface="Arial"/>
                <a:cs typeface="Arial"/>
                <a:sym typeface="Arial"/>
              </a:defRPr>
            </a:lvl4pPr>
            <a:lvl5pPr marL="2286000" marR="0" lvl="4" indent="-457200" algn="l" rtl="0">
              <a:lnSpc>
                <a:spcPct val="100000"/>
              </a:lnSpc>
              <a:spcBef>
                <a:spcPts val="720"/>
              </a:spcBef>
              <a:spcAft>
                <a:spcPts val="0"/>
              </a:spcAft>
              <a:buClr>
                <a:schemeClr val="dk1"/>
              </a:buClr>
              <a:buSzPts val="3600"/>
              <a:buFont typeface="Arial"/>
              <a:buChar char="»"/>
              <a:defRPr sz="3600" b="0" i="0" u="none" strike="noStrike" cap="none">
                <a:solidFill>
                  <a:schemeClr val="dk1"/>
                </a:solidFill>
                <a:latin typeface="Arial"/>
                <a:ea typeface="Arial"/>
                <a:cs typeface="Arial"/>
                <a:sym typeface="Arial"/>
              </a:defRPr>
            </a:lvl5pPr>
            <a:lvl6pPr marL="2743200" marR="0" lvl="5" indent="-457200" algn="l" rtl="0">
              <a:lnSpc>
                <a:spcPct val="100000"/>
              </a:lnSpc>
              <a:spcBef>
                <a:spcPts val="720"/>
              </a:spcBef>
              <a:spcAft>
                <a:spcPts val="0"/>
              </a:spcAft>
              <a:buClr>
                <a:schemeClr val="dk1"/>
              </a:buClr>
              <a:buSzPts val="3600"/>
              <a:buFont typeface="Arial"/>
              <a:buChar char="»"/>
              <a:defRPr sz="3600" b="0" i="0" u="none" strike="noStrike" cap="none">
                <a:solidFill>
                  <a:schemeClr val="dk1"/>
                </a:solidFill>
                <a:latin typeface="Arial"/>
                <a:ea typeface="Arial"/>
                <a:cs typeface="Arial"/>
                <a:sym typeface="Arial"/>
              </a:defRPr>
            </a:lvl6pPr>
            <a:lvl7pPr marL="3200400" marR="0" lvl="6" indent="-457200" algn="l" rtl="0">
              <a:lnSpc>
                <a:spcPct val="100000"/>
              </a:lnSpc>
              <a:spcBef>
                <a:spcPts val="720"/>
              </a:spcBef>
              <a:spcAft>
                <a:spcPts val="0"/>
              </a:spcAft>
              <a:buClr>
                <a:schemeClr val="dk1"/>
              </a:buClr>
              <a:buSzPts val="3600"/>
              <a:buFont typeface="Arial"/>
              <a:buChar char="»"/>
              <a:defRPr sz="3600" b="0" i="0" u="none" strike="noStrike" cap="none">
                <a:solidFill>
                  <a:schemeClr val="dk1"/>
                </a:solidFill>
                <a:latin typeface="Arial"/>
                <a:ea typeface="Arial"/>
                <a:cs typeface="Arial"/>
                <a:sym typeface="Arial"/>
              </a:defRPr>
            </a:lvl7pPr>
            <a:lvl8pPr marL="3657600" marR="0" lvl="7" indent="-457200" algn="l" rtl="0">
              <a:lnSpc>
                <a:spcPct val="100000"/>
              </a:lnSpc>
              <a:spcBef>
                <a:spcPts val="720"/>
              </a:spcBef>
              <a:spcAft>
                <a:spcPts val="0"/>
              </a:spcAft>
              <a:buClr>
                <a:schemeClr val="dk1"/>
              </a:buClr>
              <a:buSzPts val="3600"/>
              <a:buFont typeface="Arial"/>
              <a:buChar char="»"/>
              <a:defRPr sz="3600" b="0" i="0" u="none" strike="noStrike" cap="none">
                <a:solidFill>
                  <a:schemeClr val="dk1"/>
                </a:solidFill>
                <a:latin typeface="Arial"/>
                <a:ea typeface="Arial"/>
                <a:cs typeface="Arial"/>
                <a:sym typeface="Arial"/>
              </a:defRPr>
            </a:lvl8pPr>
            <a:lvl9pPr marL="4114800" marR="0" lvl="8" indent="-457200" algn="l" rtl="0">
              <a:lnSpc>
                <a:spcPct val="100000"/>
              </a:lnSpc>
              <a:spcBef>
                <a:spcPts val="720"/>
              </a:spcBef>
              <a:spcAft>
                <a:spcPts val="0"/>
              </a:spcAft>
              <a:buClr>
                <a:schemeClr val="dk1"/>
              </a:buClr>
              <a:buSzPts val="3600"/>
              <a:buFont typeface="Arial"/>
              <a:buChar char="»"/>
              <a:defRPr sz="3600" b="0" i="0" u="none" strike="noStrike" cap="none">
                <a:solidFill>
                  <a:schemeClr val="dk1"/>
                </a:solidFill>
                <a:latin typeface="Arial"/>
                <a:ea typeface="Arial"/>
                <a:cs typeface="Arial"/>
                <a:sym typeface="Arial"/>
              </a:defRPr>
            </a:lvl9pPr>
          </a:lstStyle>
          <a:p>
            <a:endParaRPr/>
          </a:p>
        </p:txBody>
      </p:sp>
      <p:sp>
        <p:nvSpPr>
          <p:cNvPr id="24" name="Google Shape;24;p6"/>
          <p:cNvSpPr txBox="1">
            <a:spLocks noGrp="1"/>
          </p:cNvSpPr>
          <p:nvPr>
            <p:ph type="body" idx="2"/>
          </p:nvPr>
        </p:nvSpPr>
        <p:spPr>
          <a:xfrm>
            <a:off x="22098000" y="8960472"/>
            <a:ext cx="19599276" cy="25346257"/>
          </a:xfrm>
          <a:prstGeom prst="rect">
            <a:avLst/>
          </a:prstGeom>
          <a:noFill/>
          <a:ln>
            <a:noFill/>
          </a:ln>
        </p:spPr>
        <p:txBody>
          <a:bodyPr spcFirstLastPara="1" wrap="square" lIns="91425" tIns="45700" rIns="91425" bIns="45700" anchor="t" anchorCtr="0">
            <a:noAutofit/>
          </a:bodyPr>
          <a:lstStyle>
            <a:lvl1pPr marL="457200" marR="0" lvl="0" indent="-584200" algn="l" rtl="0">
              <a:lnSpc>
                <a:spcPct val="100000"/>
              </a:lnSpc>
              <a:spcBef>
                <a:spcPts val="1120"/>
              </a:spcBef>
              <a:spcAft>
                <a:spcPts val="0"/>
              </a:spcAft>
              <a:buClr>
                <a:schemeClr val="dk1"/>
              </a:buClr>
              <a:buSzPts val="5600"/>
              <a:buFont typeface="Arial"/>
              <a:buChar char="•"/>
              <a:defRPr sz="5600" b="0" i="0" u="none" strike="noStrike" cap="none">
                <a:solidFill>
                  <a:schemeClr val="dk1"/>
                </a:solidFill>
                <a:latin typeface="Arial"/>
                <a:ea typeface="Arial"/>
                <a:cs typeface="Arial"/>
                <a:sym typeface="Arial"/>
              </a:defRPr>
            </a:lvl1pPr>
            <a:lvl2pPr marL="914400" marR="0" lvl="1" indent="-533400" algn="l" rtl="0">
              <a:lnSpc>
                <a:spcPct val="100000"/>
              </a:lnSpc>
              <a:spcBef>
                <a:spcPts val="960"/>
              </a:spcBef>
              <a:spcAft>
                <a:spcPts val="0"/>
              </a:spcAft>
              <a:buClr>
                <a:schemeClr val="dk1"/>
              </a:buClr>
              <a:buSzPts val="4800"/>
              <a:buFont typeface="Arial"/>
              <a:buChar char="–"/>
              <a:defRPr sz="4800" b="0" i="0" u="none" strike="noStrike" cap="none">
                <a:solidFill>
                  <a:schemeClr val="dk1"/>
                </a:solidFill>
                <a:latin typeface="Arial"/>
                <a:ea typeface="Arial"/>
                <a:cs typeface="Arial"/>
                <a:sym typeface="Arial"/>
              </a:defRPr>
            </a:lvl2pPr>
            <a:lvl3pPr marL="1371600" marR="0" lvl="2" indent="-482600" algn="l" rtl="0">
              <a:lnSpc>
                <a:spcPct val="100000"/>
              </a:lnSpc>
              <a:spcBef>
                <a:spcPts val="800"/>
              </a:spcBef>
              <a:spcAft>
                <a:spcPts val="0"/>
              </a:spcAft>
              <a:buClr>
                <a:schemeClr val="dk1"/>
              </a:buClr>
              <a:buSzPts val="4000"/>
              <a:buFont typeface="Arial"/>
              <a:buChar char="•"/>
              <a:defRPr sz="4000" b="0" i="0" u="none" strike="noStrike" cap="none">
                <a:solidFill>
                  <a:schemeClr val="dk1"/>
                </a:solidFill>
                <a:latin typeface="Arial"/>
                <a:ea typeface="Arial"/>
                <a:cs typeface="Arial"/>
                <a:sym typeface="Arial"/>
              </a:defRPr>
            </a:lvl3pPr>
            <a:lvl4pPr marL="1828800" marR="0" lvl="3" indent="-457200" algn="l" rtl="0">
              <a:lnSpc>
                <a:spcPct val="100000"/>
              </a:lnSpc>
              <a:spcBef>
                <a:spcPts val="720"/>
              </a:spcBef>
              <a:spcAft>
                <a:spcPts val="0"/>
              </a:spcAft>
              <a:buClr>
                <a:schemeClr val="dk1"/>
              </a:buClr>
              <a:buSzPts val="3600"/>
              <a:buFont typeface="Arial"/>
              <a:buChar char="–"/>
              <a:defRPr sz="3600" b="0" i="0" u="none" strike="noStrike" cap="none">
                <a:solidFill>
                  <a:schemeClr val="dk1"/>
                </a:solidFill>
                <a:latin typeface="Arial"/>
                <a:ea typeface="Arial"/>
                <a:cs typeface="Arial"/>
                <a:sym typeface="Arial"/>
              </a:defRPr>
            </a:lvl4pPr>
            <a:lvl5pPr marL="2286000" marR="0" lvl="4" indent="-457200" algn="l" rtl="0">
              <a:lnSpc>
                <a:spcPct val="100000"/>
              </a:lnSpc>
              <a:spcBef>
                <a:spcPts val="720"/>
              </a:spcBef>
              <a:spcAft>
                <a:spcPts val="0"/>
              </a:spcAft>
              <a:buClr>
                <a:schemeClr val="dk1"/>
              </a:buClr>
              <a:buSzPts val="3600"/>
              <a:buFont typeface="Arial"/>
              <a:buChar char="»"/>
              <a:defRPr sz="3600" b="0" i="0" u="none" strike="noStrike" cap="none">
                <a:solidFill>
                  <a:schemeClr val="dk1"/>
                </a:solidFill>
                <a:latin typeface="Arial"/>
                <a:ea typeface="Arial"/>
                <a:cs typeface="Arial"/>
                <a:sym typeface="Arial"/>
              </a:defRPr>
            </a:lvl5pPr>
            <a:lvl6pPr marL="2743200" marR="0" lvl="5" indent="-457200" algn="l" rtl="0">
              <a:lnSpc>
                <a:spcPct val="100000"/>
              </a:lnSpc>
              <a:spcBef>
                <a:spcPts val="720"/>
              </a:spcBef>
              <a:spcAft>
                <a:spcPts val="0"/>
              </a:spcAft>
              <a:buClr>
                <a:schemeClr val="dk1"/>
              </a:buClr>
              <a:buSzPts val="3600"/>
              <a:buFont typeface="Arial"/>
              <a:buChar char="»"/>
              <a:defRPr sz="3600" b="0" i="0" u="none" strike="noStrike" cap="none">
                <a:solidFill>
                  <a:schemeClr val="dk1"/>
                </a:solidFill>
                <a:latin typeface="Arial"/>
                <a:ea typeface="Arial"/>
                <a:cs typeface="Arial"/>
                <a:sym typeface="Arial"/>
              </a:defRPr>
            </a:lvl6pPr>
            <a:lvl7pPr marL="3200400" marR="0" lvl="6" indent="-457200" algn="l" rtl="0">
              <a:lnSpc>
                <a:spcPct val="100000"/>
              </a:lnSpc>
              <a:spcBef>
                <a:spcPts val="720"/>
              </a:spcBef>
              <a:spcAft>
                <a:spcPts val="0"/>
              </a:spcAft>
              <a:buClr>
                <a:schemeClr val="dk1"/>
              </a:buClr>
              <a:buSzPts val="3600"/>
              <a:buFont typeface="Arial"/>
              <a:buChar char="»"/>
              <a:defRPr sz="3600" b="0" i="0" u="none" strike="noStrike" cap="none">
                <a:solidFill>
                  <a:schemeClr val="dk1"/>
                </a:solidFill>
                <a:latin typeface="Arial"/>
                <a:ea typeface="Arial"/>
                <a:cs typeface="Arial"/>
                <a:sym typeface="Arial"/>
              </a:defRPr>
            </a:lvl7pPr>
            <a:lvl8pPr marL="3657600" marR="0" lvl="7" indent="-457200" algn="l" rtl="0">
              <a:lnSpc>
                <a:spcPct val="100000"/>
              </a:lnSpc>
              <a:spcBef>
                <a:spcPts val="720"/>
              </a:spcBef>
              <a:spcAft>
                <a:spcPts val="0"/>
              </a:spcAft>
              <a:buClr>
                <a:schemeClr val="dk1"/>
              </a:buClr>
              <a:buSzPts val="3600"/>
              <a:buFont typeface="Arial"/>
              <a:buChar char="»"/>
              <a:defRPr sz="3600" b="0" i="0" u="none" strike="noStrike" cap="none">
                <a:solidFill>
                  <a:schemeClr val="dk1"/>
                </a:solidFill>
                <a:latin typeface="Arial"/>
                <a:ea typeface="Arial"/>
                <a:cs typeface="Arial"/>
                <a:sym typeface="Arial"/>
              </a:defRPr>
            </a:lvl8pPr>
            <a:lvl9pPr marL="4114800" marR="0" lvl="8" indent="-457200" algn="l" rtl="0">
              <a:lnSpc>
                <a:spcPct val="100000"/>
              </a:lnSpc>
              <a:spcBef>
                <a:spcPts val="720"/>
              </a:spcBef>
              <a:spcAft>
                <a:spcPts val="0"/>
              </a:spcAft>
              <a:buClr>
                <a:schemeClr val="dk1"/>
              </a:buClr>
              <a:buSzPts val="3600"/>
              <a:buFont typeface="Arial"/>
              <a:buChar char="»"/>
              <a:defRPr sz="36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25"/>
        <p:cNvGrpSpPr/>
        <p:nvPr/>
      </p:nvGrpSpPr>
      <p:grpSpPr>
        <a:xfrm>
          <a:off x="0" y="0"/>
          <a:ext cx="0" cy="0"/>
          <a:chOff x="0" y="0"/>
          <a:chExt cx="0" cy="0"/>
        </a:xfrm>
      </p:grpSpPr>
      <p:sp>
        <p:nvSpPr>
          <p:cNvPr id="26" name="Google Shape;26;p7"/>
          <p:cNvSpPr txBox="1">
            <a:spLocks noGrp="1"/>
          </p:cNvSpPr>
          <p:nvPr>
            <p:ph type="title"/>
          </p:nvPr>
        </p:nvSpPr>
        <p:spPr>
          <a:xfrm>
            <a:off x="2193927" y="1538405"/>
            <a:ext cx="39503351" cy="6400800"/>
          </a:xfrm>
          <a:prstGeom prst="rect">
            <a:avLst/>
          </a:prstGeom>
          <a:noFill/>
          <a:ln>
            <a:noFill/>
          </a:ln>
        </p:spPr>
        <p:txBody>
          <a:bodyPr spcFirstLastPara="1" wrap="square" lIns="91425" tIns="45700" rIns="91425" bIns="45700" anchor="t" anchorCtr="0">
            <a:noAutofit/>
          </a:bodyPr>
          <a:lstStyle>
            <a:lvl1pPr marR="0" lvl="0"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1pPr>
            <a:lvl2pPr marR="0" lvl="1"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2pPr>
            <a:lvl3pPr marR="0" lvl="2"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3pPr>
            <a:lvl4pPr marR="0" lvl="3"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4pPr>
            <a:lvl5pPr marR="0" lvl="4"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5pPr>
            <a:lvl6pPr marR="0" lvl="5"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6pPr>
            <a:lvl7pPr marR="0" lvl="6"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7pPr>
            <a:lvl8pPr marR="0" lvl="7"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8pPr>
            <a:lvl9pPr marR="0" lvl="8"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9pPr>
          </a:lstStyle>
          <a:p>
            <a:endParaRPr/>
          </a:p>
        </p:txBody>
      </p:sp>
      <p:sp>
        <p:nvSpPr>
          <p:cNvPr id="27" name="Google Shape;27;p7"/>
          <p:cNvSpPr txBox="1">
            <a:spLocks noGrp="1"/>
          </p:cNvSpPr>
          <p:nvPr>
            <p:ph type="body" idx="1"/>
          </p:nvPr>
        </p:nvSpPr>
        <p:spPr>
          <a:xfrm>
            <a:off x="2193926" y="8596198"/>
            <a:ext cx="19392900" cy="3584188"/>
          </a:xfrm>
          <a:prstGeom prst="rect">
            <a:avLst/>
          </a:prstGeom>
          <a:noFill/>
          <a:ln>
            <a:noFill/>
          </a:ln>
        </p:spPr>
        <p:txBody>
          <a:bodyPr spcFirstLastPara="1" wrap="square" lIns="91425" tIns="45700" rIns="91425" bIns="45700" anchor="b" anchorCtr="0">
            <a:noAutofit/>
          </a:bodyPr>
          <a:lstStyle>
            <a:lvl1pPr marL="457200" marR="0" lvl="0" indent="-228600" algn="l" rtl="0">
              <a:lnSpc>
                <a:spcPct val="100000"/>
              </a:lnSpc>
              <a:spcBef>
                <a:spcPts val="960"/>
              </a:spcBef>
              <a:spcAft>
                <a:spcPts val="0"/>
              </a:spcAft>
              <a:buClr>
                <a:schemeClr val="dk1"/>
              </a:buClr>
              <a:buSzPts val="4800"/>
              <a:buFont typeface="Arial"/>
              <a:buNone/>
              <a:defRPr sz="4800" b="1" i="0" u="none" strike="noStrike" cap="none">
                <a:solidFill>
                  <a:schemeClr val="dk1"/>
                </a:solidFill>
                <a:latin typeface="Arial"/>
                <a:ea typeface="Arial"/>
                <a:cs typeface="Arial"/>
                <a:sym typeface="Arial"/>
              </a:defRPr>
            </a:lvl1pPr>
            <a:lvl2pPr marL="914400" marR="0" lvl="1" indent="-228600" algn="l" rtl="0">
              <a:lnSpc>
                <a:spcPct val="100000"/>
              </a:lnSpc>
              <a:spcBef>
                <a:spcPts val="800"/>
              </a:spcBef>
              <a:spcAft>
                <a:spcPts val="0"/>
              </a:spcAft>
              <a:buClr>
                <a:schemeClr val="dk1"/>
              </a:buClr>
              <a:buSzPts val="4000"/>
              <a:buFont typeface="Arial"/>
              <a:buNone/>
              <a:defRPr sz="4000" b="1" i="0" u="none" strike="noStrike" cap="none">
                <a:solidFill>
                  <a:schemeClr val="dk1"/>
                </a:solidFill>
                <a:latin typeface="Arial"/>
                <a:ea typeface="Arial"/>
                <a:cs typeface="Arial"/>
                <a:sym typeface="Arial"/>
              </a:defRPr>
            </a:lvl2pPr>
            <a:lvl3pPr marL="1371600" marR="0" lvl="2" indent="-228600" algn="l" rtl="0">
              <a:lnSpc>
                <a:spcPct val="100000"/>
              </a:lnSpc>
              <a:spcBef>
                <a:spcPts val="720"/>
              </a:spcBef>
              <a:spcAft>
                <a:spcPts val="0"/>
              </a:spcAft>
              <a:buClr>
                <a:schemeClr val="dk1"/>
              </a:buClr>
              <a:buSzPts val="3600"/>
              <a:buFont typeface="Arial"/>
              <a:buNone/>
              <a:defRPr sz="3600" b="1" i="0" u="none" strike="noStrike" cap="none">
                <a:solidFill>
                  <a:schemeClr val="dk1"/>
                </a:solidFill>
                <a:latin typeface="Arial"/>
                <a:ea typeface="Arial"/>
                <a:cs typeface="Arial"/>
                <a:sym typeface="Arial"/>
              </a:defRPr>
            </a:lvl3pPr>
            <a:lvl4pPr marL="1828800" marR="0" lvl="3" indent="-228600" algn="l" rtl="0">
              <a:lnSpc>
                <a:spcPct val="100000"/>
              </a:lnSpc>
              <a:spcBef>
                <a:spcPts val="640"/>
              </a:spcBef>
              <a:spcAft>
                <a:spcPts val="0"/>
              </a:spcAft>
              <a:buClr>
                <a:schemeClr val="dk1"/>
              </a:buClr>
              <a:buSzPts val="3200"/>
              <a:buFont typeface="Arial"/>
              <a:buNone/>
              <a:defRPr sz="3200" b="1" i="0" u="none" strike="noStrike" cap="none">
                <a:solidFill>
                  <a:schemeClr val="dk1"/>
                </a:solidFill>
                <a:latin typeface="Arial"/>
                <a:ea typeface="Arial"/>
                <a:cs typeface="Arial"/>
                <a:sym typeface="Arial"/>
              </a:defRPr>
            </a:lvl4pPr>
            <a:lvl5pPr marL="2286000" marR="0" lvl="4" indent="-228600" algn="l" rtl="0">
              <a:lnSpc>
                <a:spcPct val="100000"/>
              </a:lnSpc>
              <a:spcBef>
                <a:spcPts val="640"/>
              </a:spcBef>
              <a:spcAft>
                <a:spcPts val="0"/>
              </a:spcAft>
              <a:buClr>
                <a:schemeClr val="dk1"/>
              </a:buClr>
              <a:buSzPts val="3200"/>
              <a:buFont typeface="Arial"/>
              <a:buNone/>
              <a:defRPr sz="3200" b="1" i="0" u="none" strike="noStrike" cap="none">
                <a:solidFill>
                  <a:schemeClr val="dk1"/>
                </a:solidFill>
                <a:latin typeface="Arial"/>
                <a:ea typeface="Arial"/>
                <a:cs typeface="Arial"/>
                <a:sym typeface="Arial"/>
              </a:defRPr>
            </a:lvl5pPr>
            <a:lvl6pPr marL="2743200" marR="0" lvl="5" indent="-228600" algn="l" rtl="0">
              <a:lnSpc>
                <a:spcPct val="100000"/>
              </a:lnSpc>
              <a:spcBef>
                <a:spcPts val="640"/>
              </a:spcBef>
              <a:spcAft>
                <a:spcPts val="0"/>
              </a:spcAft>
              <a:buClr>
                <a:schemeClr val="dk1"/>
              </a:buClr>
              <a:buSzPts val="3200"/>
              <a:buFont typeface="Arial"/>
              <a:buNone/>
              <a:defRPr sz="3200" b="1" i="0" u="none" strike="noStrike" cap="none">
                <a:solidFill>
                  <a:schemeClr val="dk1"/>
                </a:solidFill>
                <a:latin typeface="Arial"/>
                <a:ea typeface="Arial"/>
                <a:cs typeface="Arial"/>
                <a:sym typeface="Arial"/>
              </a:defRPr>
            </a:lvl6pPr>
            <a:lvl7pPr marL="3200400" marR="0" lvl="6" indent="-228600" algn="l" rtl="0">
              <a:lnSpc>
                <a:spcPct val="100000"/>
              </a:lnSpc>
              <a:spcBef>
                <a:spcPts val="640"/>
              </a:spcBef>
              <a:spcAft>
                <a:spcPts val="0"/>
              </a:spcAft>
              <a:buClr>
                <a:schemeClr val="dk1"/>
              </a:buClr>
              <a:buSzPts val="3200"/>
              <a:buFont typeface="Arial"/>
              <a:buNone/>
              <a:defRPr sz="3200" b="1" i="0" u="none" strike="noStrike" cap="none">
                <a:solidFill>
                  <a:schemeClr val="dk1"/>
                </a:solidFill>
                <a:latin typeface="Arial"/>
                <a:ea typeface="Arial"/>
                <a:cs typeface="Arial"/>
                <a:sym typeface="Arial"/>
              </a:defRPr>
            </a:lvl7pPr>
            <a:lvl8pPr marL="3657600" marR="0" lvl="7" indent="-228600" algn="l" rtl="0">
              <a:lnSpc>
                <a:spcPct val="100000"/>
              </a:lnSpc>
              <a:spcBef>
                <a:spcPts val="640"/>
              </a:spcBef>
              <a:spcAft>
                <a:spcPts val="0"/>
              </a:spcAft>
              <a:buClr>
                <a:schemeClr val="dk1"/>
              </a:buClr>
              <a:buSzPts val="3200"/>
              <a:buFont typeface="Arial"/>
              <a:buNone/>
              <a:defRPr sz="3200" b="1" i="0" u="none" strike="noStrike" cap="none">
                <a:solidFill>
                  <a:schemeClr val="dk1"/>
                </a:solidFill>
                <a:latin typeface="Arial"/>
                <a:ea typeface="Arial"/>
                <a:cs typeface="Arial"/>
                <a:sym typeface="Arial"/>
              </a:defRPr>
            </a:lvl8pPr>
            <a:lvl9pPr marL="4114800" marR="0" lvl="8" indent="-228600" algn="l" rtl="0">
              <a:lnSpc>
                <a:spcPct val="100000"/>
              </a:lnSpc>
              <a:spcBef>
                <a:spcPts val="640"/>
              </a:spcBef>
              <a:spcAft>
                <a:spcPts val="0"/>
              </a:spcAft>
              <a:buClr>
                <a:schemeClr val="dk1"/>
              </a:buClr>
              <a:buSzPts val="3200"/>
              <a:buFont typeface="Arial"/>
              <a:buNone/>
              <a:defRPr sz="3200" b="1" i="0" u="none" strike="noStrike" cap="none">
                <a:solidFill>
                  <a:schemeClr val="dk1"/>
                </a:solidFill>
                <a:latin typeface="Arial"/>
                <a:ea typeface="Arial"/>
                <a:cs typeface="Arial"/>
                <a:sym typeface="Arial"/>
              </a:defRPr>
            </a:lvl9pPr>
          </a:lstStyle>
          <a:p>
            <a:endParaRPr/>
          </a:p>
        </p:txBody>
      </p:sp>
      <p:sp>
        <p:nvSpPr>
          <p:cNvPr id="28" name="Google Shape;28;p7"/>
          <p:cNvSpPr txBox="1">
            <a:spLocks noGrp="1"/>
          </p:cNvSpPr>
          <p:nvPr>
            <p:ph type="body" idx="2"/>
          </p:nvPr>
        </p:nvSpPr>
        <p:spPr>
          <a:xfrm>
            <a:off x="2193926" y="12180385"/>
            <a:ext cx="19392900" cy="22126342"/>
          </a:xfrm>
          <a:prstGeom prst="rect">
            <a:avLst/>
          </a:prstGeom>
          <a:noFill/>
          <a:ln>
            <a:noFill/>
          </a:ln>
        </p:spPr>
        <p:txBody>
          <a:bodyPr spcFirstLastPara="1" wrap="square" lIns="91425" tIns="45700" rIns="91425" bIns="45700" anchor="t" anchorCtr="0">
            <a:noAutofit/>
          </a:bodyPr>
          <a:lstStyle>
            <a:lvl1pPr marL="457200" marR="0" lvl="0" indent="-533400" algn="l" rtl="0">
              <a:lnSpc>
                <a:spcPct val="100000"/>
              </a:lnSpc>
              <a:spcBef>
                <a:spcPts val="960"/>
              </a:spcBef>
              <a:spcAft>
                <a:spcPts val="0"/>
              </a:spcAft>
              <a:buClr>
                <a:schemeClr val="dk1"/>
              </a:buClr>
              <a:buSzPts val="4800"/>
              <a:buFont typeface="Arial"/>
              <a:buChar char="•"/>
              <a:defRPr sz="4800" b="0" i="0" u="none" strike="noStrike" cap="none">
                <a:solidFill>
                  <a:schemeClr val="dk1"/>
                </a:solidFill>
                <a:latin typeface="Arial"/>
                <a:ea typeface="Arial"/>
                <a:cs typeface="Arial"/>
                <a:sym typeface="Arial"/>
              </a:defRPr>
            </a:lvl1pPr>
            <a:lvl2pPr marL="914400" marR="0" lvl="1" indent="-482600" algn="l" rtl="0">
              <a:lnSpc>
                <a:spcPct val="100000"/>
              </a:lnSpc>
              <a:spcBef>
                <a:spcPts val="800"/>
              </a:spcBef>
              <a:spcAft>
                <a:spcPts val="0"/>
              </a:spcAft>
              <a:buClr>
                <a:schemeClr val="dk1"/>
              </a:buClr>
              <a:buSzPts val="4000"/>
              <a:buFont typeface="Arial"/>
              <a:buChar char="–"/>
              <a:defRPr sz="4000" b="0" i="0" u="none" strike="noStrike" cap="none">
                <a:solidFill>
                  <a:schemeClr val="dk1"/>
                </a:solidFill>
                <a:latin typeface="Arial"/>
                <a:ea typeface="Arial"/>
                <a:cs typeface="Arial"/>
                <a:sym typeface="Arial"/>
              </a:defRPr>
            </a:lvl2pPr>
            <a:lvl3pPr marL="1371600" marR="0" lvl="2" indent="-457200" algn="l" rtl="0">
              <a:lnSpc>
                <a:spcPct val="100000"/>
              </a:lnSpc>
              <a:spcBef>
                <a:spcPts val="720"/>
              </a:spcBef>
              <a:spcAft>
                <a:spcPts val="0"/>
              </a:spcAft>
              <a:buClr>
                <a:schemeClr val="dk1"/>
              </a:buClr>
              <a:buSzPts val="3600"/>
              <a:buFont typeface="Arial"/>
              <a:buChar char="•"/>
              <a:defRPr sz="3600" b="0" i="0" u="none" strike="noStrike" cap="none">
                <a:solidFill>
                  <a:schemeClr val="dk1"/>
                </a:solidFill>
                <a:latin typeface="Arial"/>
                <a:ea typeface="Arial"/>
                <a:cs typeface="Arial"/>
                <a:sym typeface="Arial"/>
              </a:defRPr>
            </a:lvl3pPr>
            <a:lvl4pPr marL="1828800" marR="0" lvl="3" indent="-431800" algn="l" rtl="0">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4pPr>
            <a:lvl5pPr marL="2286000" marR="0" lvl="4" indent="-431800" algn="l" rtl="0">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5pPr>
            <a:lvl6pPr marL="2743200" marR="0" lvl="5" indent="-431800" algn="l" rtl="0">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6pPr>
            <a:lvl7pPr marL="3200400" marR="0" lvl="6" indent="-431800" algn="l" rtl="0">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7pPr>
            <a:lvl8pPr marL="3657600" marR="0" lvl="7" indent="-431800" algn="l" rtl="0">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8pPr>
            <a:lvl9pPr marL="4114800" marR="0" lvl="8" indent="-431800" algn="l" rtl="0">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9pPr>
          </a:lstStyle>
          <a:p>
            <a:endParaRPr/>
          </a:p>
        </p:txBody>
      </p:sp>
      <p:sp>
        <p:nvSpPr>
          <p:cNvPr id="29" name="Google Shape;29;p7"/>
          <p:cNvSpPr txBox="1">
            <a:spLocks noGrp="1"/>
          </p:cNvSpPr>
          <p:nvPr>
            <p:ph type="body" idx="3"/>
          </p:nvPr>
        </p:nvSpPr>
        <p:spPr>
          <a:xfrm>
            <a:off x="22294852" y="8596198"/>
            <a:ext cx="19402426" cy="3584188"/>
          </a:xfrm>
          <a:prstGeom prst="rect">
            <a:avLst/>
          </a:prstGeom>
          <a:noFill/>
          <a:ln>
            <a:noFill/>
          </a:ln>
        </p:spPr>
        <p:txBody>
          <a:bodyPr spcFirstLastPara="1" wrap="square" lIns="91425" tIns="45700" rIns="91425" bIns="45700" anchor="b" anchorCtr="0">
            <a:noAutofit/>
          </a:bodyPr>
          <a:lstStyle>
            <a:lvl1pPr marL="457200" marR="0" lvl="0" indent="-228600" algn="l" rtl="0">
              <a:lnSpc>
                <a:spcPct val="100000"/>
              </a:lnSpc>
              <a:spcBef>
                <a:spcPts val="960"/>
              </a:spcBef>
              <a:spcAft>
                <a:spcPts val="0"/>
              </a:spcAft>
              <a:buClr>
                <a:schemeClr val="dk1"/>
              </a:buClr>
              <a:buSzPts val="4800"/>
              <a:buFont typeface="Arial"/>
              <a:buNone/>
              <a:defRPr sz="4800" b="1" i="0" u="none" strike="noStrike" cap="none">
                <a:solidFill>
                  <a:schemeClr val="dk1"/>
                </a:solidFill>
                <a:latin typeface="Arial"/>
                <a:ea typeface="Arial"/>
                <a:cs typeface="Arial"/>
                <a:sym typeface="Arial"/>
              </a:defRPr>
            </a:lvl1pPr>
            <a:lvl2pPr marL="914400" marR="0" lvl="1" indent="-228600" algn="l" rtl="0">
              <a:lnSpc>
                <a:spcPct val="100000"/>
              </a:lnSpc>
              <a:spcBef>
                <a:spcPts val="800"/>
              </a:spcBef>
              <a:spcAft>
                <a:spcPts val="0"/>
              </a:spcAft>
              <a:buClr>
                <a:schemeClr val="dk1"/>
              </a:buClr>
              <a:buSzPts val="4000"/>
              <a:buFont typeface="Arial"/>
              <a:buNone/>
              <a:defRPr sz="4000" b="1" i="0" u="none" strike="noStrike" cap="none">
                <a:solidFill>
                  <a:schemeClr val="dk1"/>
                </a:solidFill>
                <a:latin typeface="Arial"/>
                <a:ea typeface="Arial"/>
                <a:cs typeface="Arial"/>
                <a:sym typeface="Arial"/>
              </a:defRPr>
            </a:lvl2pPr>
            <a:lvl3pPr marL="1371600" marR="0" lvl="2" indent="-228600" algn="l" rtl="0">
              <a:lnSpc>
                <a:spcPct val="100000"/>
              </a:lnSpc>
              <a:spcBef>
                <a:spcPts val="720"/>
              </a:spcBef>
              <a:spcAft>
                <a:spcPts val="0"/>
              </a:spcAft>
              <a:buClr>
                <a:schemeClr val="dk1"/>
              </a:buClr>
              <a:buSzPts val="3600"/>
              <a:buFont typeface="Arial"/>
              <a:buNone/>
              <a:defRPr sz="3600" b="1" i="0" u="none" strike="noStrike" cap="none">
                <a:solidFill>
                  <a:schemeClr val="dk1"/>
                </a:solidFill>
                <a:latin typeface="Arial"/>
                <a:ea typeface="Arial"/>
                <a:cs typeface="Arial"/>
                <a:sym typeface="Arial"/>
              </a:defRPr>
            </a:lvl3pPr>
            <a:lvl4pPr marL="1828800" marR="0" lvl="3" indent="-228600" algn="l" rtl="0">
              <a:lnSpc>
                <a:spcPct val="100000"/>
              </a:lnSpc>
              <a:spcBef>
                <a:spcPts val="640"/>
              </a:spcBef>
              <a:spcAft>
                <a:spcPts val="0"/>
              </a:spcAft>
              <a:buClr>
                <a:schemeClr val="dk1"/>
              </a:buClr>
              <a:buSzPts val="3200"/>
              <a:buFont typeface="Arial"/>
              <a:buNone/>
              <a:defRPr sz="3200" b="1" i="0" u="none" strike="noStrike" cap="none">
                <a:solidFill>
                  <a:schemeClr val="dk1"/>
                </a:solidFill>
                <a:latin typeface="Arial"/>
                <a:ea typeface="Arial"/>
                <a:cs typeface="Arial"/>
                <a:sym typeface="Arial"/>
              </a:defRPr>
            </a:lvl4pPr>
            <a:lvl5pPr marL="2286000" marR="0" lvl="4" indent="-228600" algn="l" rtl="0">
              <a:lnSpc>
                <a:spcPct val="100000"/>
              </a:lnSpc>
              <a:spcBef>
                <a:spcPts val="640"/>
              </a:spcBef>
              <a:spcAft>
                <a:spcPts val="0"/>
              </a:spcAft>
              <a:buClr>
                <a:schemeClr val="dk1"/>
              </a:buClr>
              <a:buSzPts val="3200"/>
              <a:buFont typeface="Arial"/>
              <a:buNone/>
              <a:defRPr sz="3200" b="1" i="0" u="none" strike="noStrike" cap="none">
                <a:solidFill>
                  <a:schemeClr val="dk1"/>
                </a:solidFill>
                <a:latin typeface="Arial"/>
                <a:ea typeface="Arial"/>
                <a:cs typeface="Arial"/>
                <a:sym typeface="Arial"/>
              </a:defRPr>
            </a:lvl5pPr>
            <a:lvl6pPr marL="2743200" marR="0" lvl="5" indent="-228600" algn="l" rtl="0">
              <a:lnSpc>
                <a:spcPct val="100000"/>
              </a:lnSpc>
              <a:spcBef>
                <a:spcPts val="640"/>
              </a:spcBef>
              <a:spcAft>
                <a:spcPts val="0"/>
              </a:spcAft>
              <a:buClr>
                <a:schemeClr val="dk1"/>
              </a:buClr>
              <a:buSzPts val="3200"/>
              <a:buFont typeface="Arial"/>
              <a:buNone/>
              <a:defRPr sz="3200" b="1" i="0" u="none" strike="noStrike" cap="none">
                <a:solidFill>
                  <a:schemeClr val="dk1"/>
                </a:solidFill>
                <a:latin typeface="Arial"/>
                <a:ea typeface="Arial"/>
                <a:cs typeface="Arial"/>
                <a:sym typeface="Arial"/>
              </a:defRPr>
            </a:lvl6pPr>
            <a:lvl7pPr marL="3200400" marR="0" lvl="6" indent="-228600" algn="l" rtl="0">
              <a:lnSpc>
                <a:spcPct val="100000"/>
              </a:lnSpc>
              <a:spcBef>
                <a:spcPts val="640"/>
              </a:spcBef>
              <a:spcAft>
                <a:spcPts val="0"/>
              </a:spcAft>
              <a:buClr>
                <a:schemeClr val="dk1"/>
              </a:buClr>
              <a:buSzPts val="3200"/>
              <a:buFont typeface="Arial"/>
              <a:buNone/>
              <a:defRPr sz="3200" b="1" i="0" u="none" strike="noStrike" cap="none">
                <a:solidFill>
                  <a:schemeClr val="dk1"/>
                </a:solidFill>
                <a:latin typeface="Arial"/>
                <a:ea typeface="Arial"/>
                <a:cs typeface="Arial"/>
                <a:sym typeface="Arial"/>
              </a:defRPr>
            </a:lvl7pPr>
            <a:lvl8pPr marL="3657600" marR="0" lvl="7" indent="-228600" algn="l" rtl="0">
              <a:lnSpc>
                <a:spcPct val="100000"/>
              </a:lnSpc>
              <a:spcBef>
                <a:spcPts val="640"/>
              </a:spcBef>
              <a:spcAft>
                <a:spcPts val="0"/>
              </a:spcAft>
              <a:buClr>
                <a:schemeClr val="dk1"/>
              </a:buClr>
              <a:buSzPts val="3200"/>
              <a:buFont typeface="Arial"/>
              <a:buNone/>
              <a:defRPr sz="3200" b="1" i="0" u="none" strike="noStrike" cap="none">
                <a:solidFill>
                  <a:schemeClr val="dk1"/>
                </a:solidFill>
                <a:latin typeface="Arial"/>
                <a:ea typeface="Arial"/>
                <a:cs typeface="Arial"/>
                <a:sym typeface="Arial"/>
              </a:defRPr>
            </a:lvl8pPr>
            <a:lvl9pPr marL="4114800" marR="0" lvl="8" indent="-228600" algn="l" rtl="0">
              <a:lnSpc>
                <a:spcPct val="100000"/>
              </a:lnSpc>
              <a:spcBef>
                <a:spcPts val="640"/>
              </a:spcBef>
              <a:spcAft>
                <a:spcPts val="0"/>
              </a:spcAft>
              <a:buClr>
                <a:schemeClr val="dk1"/>
              </a:buClr>
              <a:buSzPts val="3200"/>
              <a:buFont typeface="Arial"/>
              <a:buNone/>
              <a:defRPr sz="3200" b="1" i="0" u="none" strike="noStrike" cap="none">
                <a:solidFill>
                  <a:schemeClr val="dk1"/>
                </a:solidFill>
                <a:latin typeface="Arial"/>
                <a:ea typeface="Arial"/>
                <a:cs typeface="Arial"/>
                <a:sym typeface="Arial"/>
              </a:defRPr>
            </a:lvl9pPr>
          </a:lstStyle>
          <a:p>
            <a:endParaRPr/>
          </a:p>
        </p:txBody>
      </p:sp>
      <p:sp>
        <p:nvSpPr>
          <p:cNvPr id="30" name="Google Shape;30;p7"/>
          <p:cNvSpPr txBox="1">
            <a:spLocks noGrp="1"/>
          </p:cNvSpPr>
          <p:nvPr>
            <p:ph type="body" idx="4"/>
          </p:nvPr>
        </p:nvSpPr>
        <p:spPr>
          <a:xfrm>
            <a:off x="22294852" y="12180385"/>
            <a:ext cx="19402426" cy="22126342"/>
          </a:xfrm>
          <a:prstGeom prst="rect">
            <a:avLst/>
          </a:prstGeom>
          <a:noFill/>
          <a:ln>
            <a:noFill/>
          </a:ln>
        </p:spPr>
        <p:txBody>
          <a:bodyPr spcFirstLastPara="1" wrap="square" lIns="91425" tIns="45700" rIns="91425" bIns="45700" anchor="t" anchorCtr="0">
            <a:noAutofit/>
          </a:bodyPr>
          <a:lstStyle>
            <a:lvl1pPr marL="457200" marR="0" lvl="0" indent="-533400" algn="l" rtl="0">
              <a:lnSpc>
                <a:spcPct val="100000"/>
              </a:lnSpc>
              <a:spcBef>
                <a:spcPts val="960"/>
              </a:spcBef>
              <a:spcAft>
                <a:spcPts val="0"/>
              </a:spcAft>
              <a:buClr>
                <a:schemeClr val="dk1"/>
              </a:buClr>
              <a:buSzPts val="4800"/>
              <a:buFont typeface="Arial"/>
              <a:buChar char="•"/>
              <a:defRPr sz="4800" b="0" i="0" u="none" strike="noStrike" cap="none">
                <a:solidFill>
                  <a:schemeClr val="dk1"/>
                </a:solidFill>
                <a:latin typeface="Arial"/>
                <a:ea typeface="Arial"/>
                <a:cs typeface="Arial"/>
                <a:sym typeface="Arial"/>
              </a:defRPr>
            </a:lvl1pPr>
            <a:lvl2pPr marL="914400" marR="0" lvl="1" indent="-482600" algn="l" rtl="0">
              <a:lnSpc>
                <a:spcPct val="100000"/>
              </a:lnSpc>
              <a:spcBef>
                <a:spcPts val="800"/>
              </a:spcBef>
              <a:spcAft>
                <a:spcPts val="0"/>
              </a:spcAft>
              <a:buClr>
                <a:schemeClr val="dk1"/>
              </a:buClr>
              <a:buSzPts val="4000"/>
              <a:buFont typeface="Arial"/>
              <a:buChar char="–"/>
              <a:defRPr sz="4000" b="0" i="0" u="none" strike="noStrike" cap="none">
                <a:solidFill>
                  <a:schemeClr val="dk1"/>
                </a:solidFill>
                <a:latin typeface="Arial"/>
                <a:ea typeface="Arial"/>
                <a:cs typeface="Arial"/>
                <a:sym typeface="Arial"/>
              </a:defRPr>
            </a:lvl2pPr>
            <a:lvl3pPr marL="1371600" marR="0" lvl="2" indent="-457200" algn="l" rtl="0">
              <a:lnSpc>
                <a:spcPct val="100000"/>
              </a:lnSpc>
              <a:spcBef>
                <a:spcPts val="720"/>
              </a:spcBef>
              <a:spcAft>
                <a:spcPts val="0"/>
              </a:spcAft>
              <a:buClr>
                <a:schemeClr val="dk1"/>
              </a:buClr>
              <a:buSzPts val="3600"/>
              <a:buFont typeface="Arial"/>
              <a:buChar char="•"/>
              <a:defRPr sz="3600" b="0" i="0" u="none" strike="noStrike" cap="none">
                <a:solidFill>
                  <a:schemeClr val="dk1"/>
                </a:solidFill>
                <a:latin typeface="Arial"/>
                <a:ea typeface="Arial"/>
                <a:cs typeface="Arial"/>
                <a:sym typeface="Arial"/>
              </a:defRPr>
            </a:lvl3pPr>
            <a:lvl4pPr marL="1828800" marR="0" lvl="3" indent="-431800" algn="l" rtl="0">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4pPr>
            <a:lvl5pPr marL="2286000" marR="0" lvl="4" indent="-431800" algn="l" rtl="0">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5pPr>
            <a:lvl6pPr marL="2743200" marR="0" lvl="5" indent="-431800" algn="l" rtl="0">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6pPr>
            <a:lvl7pPr marL="3200400" marR="0" lvl="6" indent="-431800" algn="l" rtl="0">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7pPr>
            <a:lvl8pPr marL="3657600" marR="0" lvl="7" indent="-431800" algn="l" rtl="0">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8pPr>
            <a:lvl9pPr marL="4114800" marR="0" lvl="8" indent="-431800" algn="l" rtl="0">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1"/>
        <p:cNvGrpSpPr/>
        <p:nvPr/>
      </p:nvGrpSpPr>
      <p:grpSpPr>
        <a:xfrm>
          <a:off x="0" y="0"/>
          <a:ext cx="0" cy="0"/>
          <a:chOff x="0" y="0"/>
          <a:chExt cx="0" cy="0"/>
        </a:xfrm>
      </p:grpSpPr>
      <p:sp>
        <p:nvSpPr>
          <p:cNvPr id="32" name="Google Shape;32;p8"/>
          <p:cNvSpPr txBox="1">
            <a:spLocks noGrp="1"/>
          </p:cNvSpPr>
          <p:nvPr>
            <p:ph type="title"/>
          </p:nvPr>
        </p:nvSpPr>
        <p:spPr>
          <a:xfrm>
            <a:off x="2193927" y="1538405"/>
            <a:ext cx="39503351" cy="6400800"/>
          </a:xfrm>
          <a:prstGeom prst="rect">
            <a:avLst/>
          </a:prstGeom>
          <a:noFill/>
          <a:ln>
            <a:noFill/>
          </a:ln>
        </p:spPr>
        <p:txBody>
          <a:bodyPr spcFirstLastPara="1" wrap="square" lIns="91425" tIns="45700" rIns="91425" bIns="45700" anchor="t" anchorCtr="0">
            <a:noAutofit/>
          </a:bodyPr>
          <a:lstStyle>
            <a:lvl1pPr marR="0" lvl="0"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1pPr>
            <a:lvl2pPr marR="0" lvl="1"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2pPr>
            <a:lvl3pPr marR="0" lvl="2"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3pPr>
            <a:lvl4pPr marR="0" lvl="3"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4pPr>
            <a:lvl5pPr marR="0" lvl="4"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5pPr>
            <a:lvl6pPr marR="0" lvl="5"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6pPr>
            <a:lvl7pPr marR="0" lvl="6"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7pPr>
            <a:lvl8pPr marR="0" lvl="7"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8pPr>
            <a:lvl9pPr marR="0" lvl="8"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33"/>
        <p:cNvGrpSpPr/>
        <p:nvPr/>
      </p:nvGrpSpPr>
      <p:grpSpPr>
        <a:xfrm>
          <a:off x="0" y="0"/>
          <a:ext cx="0" cy="0"/>
          <a:chOff x="0" y="0"/>
          <a:chExt cx="0" cy="0"/>
        </a:xfrm>
      </p:grpSpPr>
      <p:sp>
        <p:nvSpPr>
          <p:cNvPr id="34" name="Google Shape;34;p9"/>
          <p:cNvSpPr txBox="1">
            <a:spLocks noGrp="1"/>
          </p:cNvSpPr>
          <p:nvPr>
            <p:ph type="title"/>
          </p:nvPr>
        </p:nvSpPr>
        <p:spPr>
          <a:xfrm>
            <a:off x="2193926" y="1528646"/>
            <a:ext cx="14439900" cy="6508132"/>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4000" b="1" i="1" u="none" strike="noStrike" cap="none">
                <a:solidFill>
                  <a:srgbClr val="760000"/>
                </a:solidFill>
                <a:latin typeface="Arial"/>
                <a:ea typeface="Arial"/>
                <a:cs typeface="Arial"/>
                <a:sym typeface="Arial"/>
              </a:defRPr>
            </a:lvl1pPr>
            <a:lvl2pPr marR="0" lvl="1"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2pPr>
            <a:lvl3pPr marR="0" lvl="2"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3pPr>
            <a:lvl4pPr marR="0" lvl="3"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4pPr>
            <a:lvl5pPr marR="0" lvl="4"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5pPr>
            <a:lvl6pPr marR="0" lvl="5"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6pPr>
            <a:lvl7pPr marR="0" lvl="6"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7pPr>
            <a:lvl8pPr marR="0" lvl="7"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8pPr>
            <a:lvl9pPr marR="0" lvl="8"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9pPr>
          </a:lstStyle>
          <a:p>
            <a:endParaRPr/>
          </a:p>
        </p:txBody>
      </p:sp>
      <p:sp>
        <p:nvSpPr>
          <p:cNvPr id="35" name="Google Shape;35;p9"/>
          <p:cNvSpPr txBox="1">
            <a:spLocks noGrp="1"/>
          </p:cNvSpPr>
          <p:nvPr>
            <p:ph type="body" idx="1"/>
          </p:nvPr>
        </p:nvSpPr>
        <p:spPr>
          <a:xfrm>
            <a:off x="17160877" y="1528648"/>
            <a:ext cx="24536399" cy="32778079"/>
          </a:xfrm>
          <a:prstGeom prst="rect">
            <a:avLst/>
          </a:prstGeom>
          <a:noFill/>
          <a:ln>
            <a:noFill/>
          </a:ln>
        </p:spPr>
        <p:txBody>
          <a:bodyPr spcFirstLastPara="1" wrap="square" lIns="91425" tIns="45700" rIns="91425" bIns="45700" anchor="t" anchorCtr="0">
            <a:noAutofit/>
          </a:bodyPr>
          <a:lstStyle>
            <a:lvl1pPr marL="457200" marR="0" lvl="0" indent="-635000" algn="l" rtl="0">
              <a:lnSpc>
                <a:spcPct val="100000"/>
              </a:lnSpc>
              <a:spcBef>
                <a:spcPts val="1280"/>
              </a:spcBef>
              <a:spcAft>
                <a:spcPts val="0"/>
              </a:spcAft>
              <a:buClr>
                <a:schemeClr val="dk1"/>
              </a:buClr>
              <a:buSzPts val="6400"/>
              <a:buFont typeface="Arial"/>
              <a:buChar char="•"/>
              <a:defRPr sz="6400" b="0" i="0" u="none" strike="noStrike" cap="none">
                <a:solidFill>
                  <a:schemeClr val="dk1"/>
                </a:solidFill>
                <a:latin typeface="Arial"/>
                <a:ea typeface="Arial"/>
                <a:cs typeface="Arial"/>
                <a:sym typeface="Arial"/>
              </a:defRPr>
            </a:lvl1pPr>
            <a:lvl2pPr marL="914400" marR="0" lvl="1" indent="-584200" algn="l" rtl="0">
              <a:lnSpc>
                <a:spcPct val="100000"/>
              </a:lnSpc>
              <a:spcBef>
                <a:spcPts val="1120"/>
              </a:spcBef>
              <a:spcAft>
                <a:spcPts val="0"/>
              </a:spcAft>
              <a:buClr>
                <a:schemeClr val="dk1"/>
              </a:buClr>
              <a:buSzPts val="5600"/>
              <a:buFont typeface="Arial"/>
              <a:buChar char="–"/>
              <a:defRPr sz="5600" b="0" i="0" u="none" strike="noStrike" cap="none">
                <a:solidFill>
                  <a:schemeClr val="dk1"/>
                </a:solidFill>
                <a:latin typeface="Arial"/>
                <a:ea typeface="Arial"/>
                <a:cs typeface="Arial"/>
                <a:sym typeface="Arial"/>
              </a:defRPr>
            </a:lvl2pPr>
            <a:lvl3pPr marL="1371600" marR="0" lvl="2" indent="-533400" algn="l" rtl="0">
              <a:lnSpc>
                <a:spcPct val="100000"/>
              </a:lnSpc>
              <a:spcBef>
                <a:spcPts val="960"/>
              </a:spcBef>
              <a:spcAft>
                <a:spcPts val="0"/>
              </a:spcAft>
              <a:buClr>
                <a:schemeClr val="dk1"/>
              </a:buClr>
              <a:buSzPts val="4800"/>
              <a:buFont typeface="Arial"/>
              <a:buChar char="•"/>
              <a:defRPr sz="4800" b="0" i="0" u="none" strike="noStrike" cap="none">
                <a:solidFill>
                  <a:schemeClr val="dk1"/>
                </a:solidFill>
                <a:latin typeface="Arial"/>
                <a:ea typeface="Arial"/>
                <a:cs typeface="Arial"/>
                <a:sym typeface="Arial"/>
              </a:defRPr>
            </a:lvl3pPr>
            <a:lvl4pPr marL="1828800" marR="0" lvl="3" indent="-482600" algn="l" rtl="0">
              <a:lnSpc>
                <a:spcPct val="100000"/>
              </a:lnSpc>
              <a:spcBef>
                <a:spcPts val="800"/>
              </a:spcBef>
              <a:spcAft>
                <a:spcPts val="0"/>
              </a:spcAft>
              <a:buClr>
                <a:schemeClr val="dk1"/>
              </a:buClr>
              <a:buSzPts val="4000"/>
              <a:buFont typeface="Arial"/>
              <a:buChar char="–"/>
              <a:defRPr sz="4000" b="0" i="0" u="none" strike="noStrike" cap="none">
                <a:solidFill>
                  <a:schemeClr val="dk1"/>
                </a:solidFill>
                <a:latin typeface="Arial"/>
                <a:ea typeface="Arial"/>
                <a:cs typeface="Arial"/>
                <a:sym typeface="Arial"/>
              </a:defRPr>
            </a:lvl4pPr>
            <a:lvl5pPr marL="2286000" marR="0" lvl="4" indent="-482600" algn="l" rtl="0">
              <a:lnSpc>
                <a:spcPct val="100000"/>
              </a:lnSpc>
              <a:spcBef>
                <a:spcPts val="800"/>
              </a:spcBef>
              <a:spcAft>
                <a:spcPts val="0"/>
              </a:spcAft>
              <a:buClr>
                <a:schemeClr val="dk1"/>
              </a:buClr>
              <a:buSzPts val="4000"/>
              <a:buFont typeface="Arial"/>
              <a:buChar char="»"/>
              <a:defRPr sz="4000" b="0" i="0" u="none" strike="noStrike" cap="none">
                <a:solidFill>
                  <a:schemeClr val="dk1"/>
                </a:solidFill>
                <a:latin typeface="Arial"/>
                <a:ea typeface="Arial"/>
                <a:cs typeface="Arial"/>
                <a:sym typeface="Arial"/>
              </a:defRPr>
            </a:lvl5pPr>
            <a:lvl6pPr marL="2743200" marR="0" lvl="5" indent="-482600" algn="l" rtl="0">
              <a:lnSpc>
                <a:spcPct val="100000"/>
              </a:lnSpc>
              <a:spcBef>
                <a:spcPts val="800"/>
              </a:spcBef>
              <a:spcAft>
                <a:spcPts val="0"/>
              </a:spcAft>
              <a:buClr>
                <a:schemeClr val="dk1"/>
              </a:buClr>
              <a:buSzPts val="4000"/>
              <a:buFont typeface="Arial"/>
              <a:buChar char="»"/>
              <a:defRPr sz="4000" b="0" i="0" u="none" strike="noStrike" cap="none">
                <a:solidFill>
                  <a:schemeClr val="dk1"/>
                </a:solidFill>
                <a:latin typeface="Arial"/>
                <a:ea typeface="Arial"/>
                <a:cs typeface="Arial"/>
                <a:sym typeface="Arial"/>
              </a:defRPr>
            </a:lvl6pPr>
            <a:lvl7pPr marL="3200400" marR="0" lvl="6" indent="-482600" algn="l" rtl="0">
              <a:lnSpc>
                <a:spcPct val="100000"/>
              </a:lnSpc>
              <a:spcBef>
                <a:spcPts val="800"/>
              </a:spcBef>
              <a:spcAft>
                <a:spcPts val="0"/>
              </a:spcAft>
              <a:buClr>
                <a:schemeClr val="dk1"/>
              </a:buClr>
              <a:buSzPts val="4000"/>
              <a:buFont typeface="Arial"/>
              <a:buChar char="»"/>
              <a:defRPr sz="4000" b="0" i="0" u="none" strike="noStrike" cap="none">
                <a:solidFill>
                  <a:schemeClr val="dk1"/>
                </a:solidFill>
                <a:latin typeface="Arial"/>
                <a:ea typeface="Arial"/>
                <a:cs typeface="Arial"/>
                <a:sym typeface="Arial"/>
              </a:defRPr>
            </a:lvl7pPr>
            <a:lvl8pPr marL="3657600" marR="0" lvl="7" indent="-482600" algn="l" rtl="0">
              <a:lnSpc>
                <a:spcPct val="100000"/>
              </a:lnSpc>
              <a:spcBef>
                <a:spcPts val="800"/>
              </a:spcBef>
              <a:spcAft>
                <a:spcPts val="0"/>
              </a:spcAft>
              <a:buClr>
                <a:schemeClr val="dk1"/>
              </a:buClr>
              <a:buSzPts val="4000"/>
              <a:buFont typeface="Arial"/>
              <a:buChar char="»"/>
              <a:defRPr sz="4000" b="0" i="0" u="none" strike="noStrike" cap="none">
                <a:solidFill>
                  <a:schemeClr val="dk1"/>
                </a:solidFill>
                <a:latin typeface="Arial"/>
                <a:ea typeface="Arial"/>
                <a:cs typeface="Arial"/>
                <a:sym typeface="Arial"/>
              </a:defRPr>
            </a:lvl8pPr>
            <a:lvl9pPr marL="4114800" marR="0" lvl="8" indent="-482600" algn="l" rtl="0">
              <a:lnSpc>
                <a:spcPct val="100000"/>
              </a:lnSpc>
              <a:spcBef>
                <a:spcPts val="800"/>
              </a:spcBef>
              <a:spcAft>
                <a:spcPts val="0"/>
              </a:spcAft>
              <a:buClr>
                <a:schemeClr val="dk1"/>
              </a:buClr>
              <a:buSzPts val="4000"/>
              <a:buFont typeface="Arial"/>
              <a:buChar char="»"/>
              <a:defRPr sz="4000" b="0" i="0" u="none" strike="noStrike" cap="none">
                <a:solidFill>
                  <a:schemeClr val="dk1"/>
                </a:solidFill>
                <a:latin typeface="Arial"/>
                <a:ea typeface="Arial"/>
                <a:cs typeface="Arial"/>
                <a:sym typeface="Arial"/>
              </a:defRPr>
            </a:lvl9pPr>
          </a:lstStyle>
          <a:p>
            <a:endParaRPr/>
          </a:p>
        </p:txBody>
      </p:sp>
      <p:sp>
        <p:nvSpPr>
          <p:cNvPr id="36" name="Google Shape;36;p9"/>
          <p:cNvSpPr txBox="1">
            <a:spLocks noGrp="1"/>
          </p:cNvSpPr>
          <p:nvPr>
            <p:ph type="body" idx="2"/>
          </p:nvPr>
        </p:nvSpPr>
        <p:spPr>
          <a:xfrm>
            <a:off x="2193926" y="8036779"/>
            <a:ext cx="14439900" cy="262699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56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L="914400" marR="0" lvl="1" indent="-228600" algn="l" rtl="0">
              <a:lnSpc>
                <a:spcPct val="100000"/>
              </a:lnSpc>
              <a:spcBef>
                <a:spcPts val="48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L="1371600" marR="0" lvl="2" indent="-228600" algn="l" rtl="0">
              <a:lnSpc>
                <a:spcPct val="100000"/>
              </a:lnSpc>
              <a:spcBef>
                <a:spcPts val="4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3pPr>
            <a:lvl4pPr marL="1828800" marR="0" lvl="3" indent="-228600" algn="l" rtl="0">
              <a:lnSpc>
                <a:spcPct val="100000"/>
              </a:lnSpc>
              <a:spcBef>
                <a:spcPts val="36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4pPr>
            <a:lvl5pPr marL="2286000" marR="0" lvl="4" indent="-228600" algn="l" rtl="0">
              <a:lnSpc>
                <a:spcPct val="100000"/>
              </a:lnSpc>
              <a:spcBef>
                <a:spcPts val="36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5pPr>
            <a:lvl6pPr marL="2743200" marR="0" lvl="5" indent="-228600" algn="l" rtl="0">
              <a:lnSpc>
                <a:spcPct val="100000"/>
              </a:lnSpc>
              <a:spcBef>
                <a:spcPts val="36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6pPr>
            <a:lvl7pPr marL="3200400" marR="0" lvl="6" indent="-228600" algn="l" rtl="0">
              <a:lnSpc>
                <a:spcPct val="100000"/>
              </a:lnSpc>
              <a:spcBef>
                <a:spcPts val="36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7pPr>
            <a:lvl8pPr marL="3657600" marR="0" lvl="7" indent="-228600" algn="l" rtl="0">
              <a:lnSpc>
                <a:spcPct val="100000"/>
              </a:lnSpc>
              <a:spcBef>
                <a:spcPts val="36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8pPr>
            <a:lvl9pPr marL="4114800" marR="0" lvl="8" indent="-228600" algn="l" rtl="0">
              <a:lnSpc>
                <a:spcPct val="100000"/>
              </a:lnSpc>
              <a:spcBef>
                <a:spcPts val="36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37"/>
        <p:cNvGrpSpPr/>
        <p:nvPr/>
      </p:nvGrpSpPr>
      <p:grpSpPr>
        <a:xfrm>
          <a:off x="0" y="0"/>
          <a:ext cx="0" cy="0"/>
          <a:chOff x="0" y="0"/>
          <a:chExt cx="0" cy="0"/>
        </a:xfrm>
      </p:grpSpPr>
      <p:sp>
        <p:nvSpPr>
          <p:cNvPr id="38" name="Google Shape;38;p10"/>
          <p:cNvSpPr txBox="1">
            <a:spLocks noGrp="1"/>
          </p:cNvSpPr>
          <p:nvPr>
            <p:ph type="title"/>
          </p:nvPr>
        </p:nvSpPr>
        <p:spPr>
          <a:xfrm>
            <a:off x="8604251" y="26884663"/>
            <a:ext cx="26333450" cy="3171129"/>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4000" b="1" i="1" u="none" strike="noStrike" cap="none">
                <a:solidFill>
                  <a:srgbClr val="760000"/>
                </a:solidFill>
                <a:latin typeface="Arial"/>
                <a:ea typeface="Arial"/>
                <a:cs typeface="Arial"/>
                <a:sym typeface="Arial"/>
              </a:defRPr>
            </a:lvl1pPr>
            <a:lvl2pPr marR="0" lvl="1"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2pPr>
            <a:lvl3pPr marR="0" lvl="2"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3pPr>
            <a:lvl4pPr marR="0" lvl="3"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4pPr>
            <a:lvl5pPr marR="0" lvl="4"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5pPr>
            <a:lvl6pPr marR="0" lvl="5"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6pPr>
            <a:lvl7pPr marR="0" lvl="6"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7pPr>
            <a:lvl8pPr marR="0" lvl="7"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8pPr>
            <a:lvl9pPr marR="0" lvl="8"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9pPr>
          </a:lstStyle>
          <a:p>
            <a:endParaRPr/>
          </a:p>
        </p:txBody>
      </p:sp>
      <p:sp>
        <p:nvSpPr>
          <p:cNvPr id="39" name="Google Shape;39;p10"/>
          <p:cNvSpPr>
            <a:spLocks noGrp="1"/>
          </p:cNvSpPr>
          <p:nvPr>
            <p:ph type="pic" idx="2"/>
          </p:nvPr>
        </p:nvSpPr>
        <p:spPr>
          <a:xfrm>
            <a:off x="8604251" y="3431325"/>
            <a:ext cx="26333450" cy="23043529"/>
          </a:xfrm>
          <a:prstGeom prst="rect">
            <a:avLst/>
          </a:prstGeom>
          <a:noFill/>
          <a:ln>
            <a:noFill/>
          </a:ln>
        </p:spPr>
      </p:sp>
      <p:sp>
        <p:nvSpPr>
          <p:cNvPr id="40" name="Google Shape;40;p10"/>
          <p:cNvSpPr txBox="1">
            <a:spLocks noGrp="1"/>
          </p:cNvSpPr>
          <p:nvPr>
            <p:ph type="body" idx="1"/>
          </p:nvPr>
        </p:nvSpPr>
        <p:spPr>
          <a:xfrm>
            <a:off x="8604251" y="30055791"/>
            <a:ext cx="26333450" cy="450788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56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L="914400" marR="0" lvl="1" indent="-228600" algn="l" rtl="0">
              <a:lnSpc>
                <a:spcPct val="100000"/>
              </a:lnSpc>
              <a:spcBef>
                <a:spcPts val="48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L="1371600" marR="0" lvl="2" indent="-228600" algn="l" rtl="0">
              <a:lnSpc>
                <a:spcPct val="100000"/>
              </a:lnSpc>
              <a:spcBef>
                <a:spcPts val="4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3pPr>
            <a:lvl4pPr marL="1828800" marR="0" lvl="3" indent="-228600" algn="l" rtl="0">
              <a:lnSpc>
                <a:spcPct val="100000"/>
              </a:lnSpc>
              <a:spcBef>
                <a:spcPts val="36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4pPr>
            <a:lvl5pPr marL="2286000" marR="0" lvl="4" indent="-228600" algn="l" rtl="0">
              <a:lnSpc>
                <a:spcPct val="100000"/>
              </a:lnSpc>
              <a:spcBef>
                <a:spcPts val="36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5pPr>
            <a:lvl6pPr marL="2743200" marR="0" lvl="5" indent="-228600" algn="l" rtl="0">
              <a:lnSpc>
                <a:spcPct val="100000"/>
              </a:lnSpc>
              <a:spcBef>
                <a:spcPts val="36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6pPr>
            <a:lvl7pPr marL="3200400" marR="0" lvl="6" indent="-228600" algn="l" rtl="0">
              <a:lnSpc>
                <a:spcPct val="100000"/>
              </a:lnSpc>
              <a:spcBef>
                <a:spcPts val="36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7pPr>
            <a:lvl8pPr marL="3657600" marR="0" lvl="7" indent="-228600" algn="l" rtl="0">
              <a:lnSpc>
                <a:spcPct val="100000"/>
              </a:lnSpc>
              <a:spcBef>
                <a:spcPts val="36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8pPr>
            <a:lvl9pPr marL="4114800" marR="0" lvl="8" indent="-228600" algn="l" rtl="0">
              <a:lnSpc>
                <a:spcPct val="100000"/>
              </a:lnSpc>
              <a:spcBef>
                <a:spcPts val="36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41"/>
        <p:cNvGrpSpPr/>
        <p:nvPr/>
      </p:nvGrpSpPr>
      <p:grpSpPr>
        <a:xfrm>
          <a:off x="0" y="0"/>
          <a:ext cx="0" cy="0"/>
          <a:chOff x="0" y="0"/>
          <a:chExt cx="0" cy="0"/>
        </a:xfrm>
      </p:grpSpPr>
      <p:sp>
        <p:nvSpPr>
          <p:cNvPr id="42" name="Google Shape;42;p11"/>
          <p:cNvSpPr txBox="1">
            <a:spLocks noGrp="1"/>
          </p:cNvSpPr>
          <p:nvPr>
            <p:ph type="title"/>
          </p:nvPr>
        </p:nvSpPr>
        <p:spPr>
          <a:xfrm>
            <a:off x="2193927" y="1538405"/>
            <a:ext cx="39503351" cy="6400800"/>
          </a:xfrm>
          <a:prstGeom prst="rect">
            <a:avLst/>
          </a:prstGeom>
          <a:noFill/>
          <a:ln>
            <a:noFill/>
          </a:ln>
        </p:spPr>
        <p:txBody>
          <a:bodyPr spcFirstLastPara="1" wrap="square" lIns="91425" tIns="45700" rIns="91425" bIns="45700" anchor="t" anchorCtr="0">
            <a:noAutofit/>
          </a:bodyPr>
          <a:lstStyle>
            <a:lvl1pPr marR="0" lvl="0"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1pPr>
            <a:lvl2pPr marR="0" lvl="1"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2pPr>
            <a:lvl3pPr marR="0" lvl="2"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3pPr>
            <a:lvl4pPr marR="0" lvl="3"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4pPr>
            <a:lvl5pPr marR="0" lvl="4"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5pPr>
            <a:lvl6pPr marR="0" lvl="5"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6pPr>
            <a:lvl7pPr marR="0" lvl="6"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7pPr>
            <a:lvl8pPr marR="0" lvl="7"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8pPr>
            <a:lvl9pPr marR="0" lvl="8"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9pPr>
          </a:lstStyle>
          <a:p>
            <a:endParaRPr/>
          </a:p>
        </p:txBody>
      </p:sp>
      <p:sp>
        <p:nvSpPr>
          <p:cNvPr id="43" name="Google Shape;43;p11"/>
          <p:cNvSpPr txBox="1">
            <a:spLocks noGrp="1"/>
          </p:cNvSpPr>
          <p:nvPr>
            <p:ph type="body" idx="1"/>
          </p:nvPr>
        </p:nvSpPr>
        <p:spPr>
          <a:xfrm rot="5400000">
            <a:off x="9272474" y="1881925"/>
            <a:ext cx="25346257" cy="39503351"/>
          </a:xfrm>
          <a:prstGeom prst="rect">
            <a:avLst/>
          </a:prstGeom>
          <a:noFill/>
          <a:ln>
            <a:noFill/>
          </a:ln>
        </p:spPr>
        <p:txBody>
          <a:bodyPr spcFirstLastPara="1" wrap="square" lIns="91425" tIns="45700" rIns="91425" bIns="45700" anchor="t" anchorCtr="0">
            <a:noAutofit/>
          </a:bodyPr>
          <a:lstStyle>
            <a:lvl1pPr marL="457200" marR="0" lvl="0" indent="-558800" algn="l" rtl="0">
              <a:lnSpc>
                <a:spcPct val="100000"/>
              </a:lnSpc>
              <a:spcBef>
                <a:spcPts val="1040"/>
              </a:spcBef>
              <a:spcAft>
                <a:spcPts val="0"/>
              </a:spcAft>
              <a:buClr>
                <a:schemeClr val="dk1"/>
              </a:buClr>
              <a:buSzPts val="5200"/>
              <a:buFont typeface="Arial"/>
              <a:buChar char="•"/>
              <a:defRPr sz="5200" b="0" i="0" u="none" strike="noStrike" cap="none">
                <a:solidFill>
                  <a:schemeClr val="dk1"/>
                </a:solidFill>
                <a:latin typeface="Arial"/>
                <a:ea typeface="Arial"/>
                <a:cs typeface="Arial"/>
                <a:sym typeface="Arial"/>
              </a:defRPr>
            </a:lvl1pPr>
            <a:lvl2pPr marL="914400" marR="0" lvl="1" indent="-558800" algn="l" rtl="0">
              <a:lnSpc>
                <a:spcPct val="100000"/>
              </a:lnSpc>
              <a:spcBef>
                <a:spcPts val="1040"/>
              </a:spcBef>
              <a:spcAft>
                <a:spcPts val="0"/>
              </a:spcAft>
              <a:buClr>
                <a:schemeClr val="dk1"/>
              </a:buClr>
              <a:buSzPts val="5200"/>
              <a:buFont typeface="Arial"/>
              <a:buChar char="–"/>
              <a:defRPr sz="5200" b="0" i="0" u="none" strike="noStrike" cap="none">
                <a:solidFill>
                  <a:schemeClr val="dk1"/>
                </a:solidFill>
                <a:latin typeface="Arial"/>
                <a:ea typeface="Arial"/>
                <a:cs typeface="Arial"/>
                <a:sym typeface="Arial"/>
              </a:defRPr>
            </a:lvl2pPr>
            <a:lvl3pPr marL="1371600" marR="0" lvl="2" indent="-558800" algn="l" rtl="0">
              <a:lnSpc>
                <a:spcPct val="100000"/>
              </a:lnSpc>
              <a:spcBef>
                <a:spcPts val="1040"/>
              </a:spcBef>
              <a:spcAft>
                <a:spcPts val="0"/>
              </a:spcAft>
              <a:buClr>
                <a:schemeClr val="dk1"/>
              </a:buClr>
              <a:buSzPts val="5200"/>
              <a:buFont typeface="Arial"/>
              <a:buChar char="•"/>
              <a:defRPr sz="5200" b="0" i="0" u="none" strike="noStrike" cap="none">
                <a:solidFill>
                  <a:schemeClr val="dk1"/>
                </a:solidFill>
                <a:latin typeface="Arial"/>
                <a:ea typeface="Arial"/>
                <a:cs typeface="Arial"/>
                <a:sym typeface="Arial"/>
              </a:defRPr>
            </a:lvl3pPr>
            <a:lvl4pPr marL="1828800" marR="0" lvl="3" indent="-520700" algn="l" rtl="0">
              <a:lnSpc>
                <a:spcPct val="100000"/>
              </a:lnSpc>
              <a:spcBef>
                <a:spcPts val="920"/>
              </a:spcBef>
              <a:spcAft>
                <a:spcPts val="0"/>
              </a:spcAft>
              <a:buClr>
                <a:schemeClr val="dk1"/>
              </a:buClr>
              <a:buSzPts val="4600"/>
              <a:buFont typeface="Arial"/>
              <a:buChar char="–"/>
              <a:defRPr sz="4600" b="0" i="0" u="none" strike="noStrike" cap="none">
                <a:solidFill>
                  <a:schemeClr val="dk1"/>
                </a:solidFill>
                <a:latin typeface="Arial"/>
                <a:ea typeface="Arial"/>
                <a:cs typeface="Arial"/>
                <a:sym typeface="Arial"/>
              </a:defRPr>
            </a:lvl4pPr>
            <a:lvl5pPr marL="2286000" marR="0" lvl="4" indent="-520700" algn="l" rtl="0">
              <a:lnSpc>
                <a:spcPct val="100000"/>
              </a:lnSpc>
              <a:spcBef>
                <a:spcPts val="920"/>
              </a:spcBef>
              <a:spcAft>
                <a:spcPts val="0"/>
              </a:spcAft>
              <a:buClr>
                <a:schemeClr val="dk1"/>
              </a:buClr>
              <a:buSzPts val="4600"/>
              <a:buFont typeface="Arial"/>
              <a:buChar char="»"/>
              <a:defRPr sz="4600" b="0" i="0" u="none" strike="noStrike" cap="none">
                <a:solidFill>
                  <a:schemeClr val="dk1"/>
                </a:solidFill>
                <a:latin typeface="Arial"/>
                <a:ea typeface="Arial"/>
                <a:cs typeface="Arial"/>
                <a:sym typeface="Arial"/>
              </a:defRPr>
            </a:lvl5pPr>
            <a:lvl6pPr marL="2743200" marR="0" lvl="5" indent="-520700" algn="l" rtl="0">
              <a:lnSpc>
                <a:spcPct val="100000"/>
              </a:lnSpc>
              <a:spcBef>
                <a:spcPts val="920"/>
              </a:spcBef>
              <a:spcAft>
                <a:spcPts val="0"/>
              </a:spcAft>
              <a:buClr>
                <a:schemeClr val="dk1"/>
              </a:buClr>
              <a:buSzPts val="4600"/>
              <a:buFont typeface="Arial"/>
              <a:buChar char="»"/>
              <a:defRPr sz="4600" b="0" i="0" u="none" strike="noStrike" cap="none">
                <a:solidFill>
                  <a:schemeClr val="dk1"/>
                </a:solidFill>
                <a:latin typeface="Arial"/>
                <a:ea typeface="Arial"/>
                <a:cs typeface="Arial"/>
                <a:sym typeface="Arial"/>
              </a:defRPr>
            </a:lvl6pPr>
            <a:lvl7pPr marL="3200400" marR="0" lvl="6" indent="-520700" algn="l" rtl="0">
              <a:lnSpc>
                <a:spcPct val="100000"/>
              </a:lnSpc>
              <a:spcBef>
                <a:spcPts val="920"/>
              </a:spcBef>
              <a:spcAft>
                <a:spcPts val="0"/>
              </a:spcAft>
              <a:buClr>
                <a:schemeClr val="dk1"/>
              </a:buClr>
              <a:buSzPts val="4600"/>
              <a:buFont typeface="Arial"/>
              <a:buChar char="»"/>
              <a:defRPr sz="4600" b="0" i="0" u="none" strike="noStrike" cap="none">
                <a:solidFill>
                  <a:schemeClr val="dk1"/>
                </a:solidFill>
                <a:latin typeface="Arial"/>
                <a:ea typeface="Arial"/>
                <a:cs typeface="Arial"/>
                <a:sym typeface="Arial"/>
              </a:defRPr>
            </a:lvl7pPr>
            <a:lvl8pPr marL="3657600" marR="0" lvl="7" indent="-520700" algn="l" rtl="0">
              <a:lnSpc>
                <a:spcPct val="100000"/>
              </a:lnSpc>
              <a:spcBef>
                <a:spcPts val="920"/>
              </a:spcBef>
              <a:spcAft>
                <a:spcPts val="0"/>
              </a:spcAft>
              <a:buClr>
                <a:schemeClr val="dk1"/>
              </a:buClr>
              <a:buSzPts val="4600"/>
              <a:buFont typeface="Arial"/>
              <a:buChar char="»"/>
              <a:defRPr sz="4600" b="0" i="0" u="none" strike="noStrike" cap="none">
                <a:solidFill>
                  <a:schemeClr val="dk1"/>
                </a:solidFill>
                <a:latin typeface="Arial"/>
                <a:ea typeface="Arial"/>
                <a:cs typeface="Arial"/>
                <a:sym typeface="Arial"/>
              </a:defRPr>
            </a:lvl8pPr>
            <a:lvl9pPr marL="4114800" marR="0" lvl="8" indent="-520700" algn="l" rtl="0">
              <a:lnSpc>
                <a:spcPct val="100000"/>
              </a:lnSpc>
              <a:spcBef>
                <a:spcPts val="920"/>
              </a:spcBef>
              <a:spcAft>
                <a:spcPts val="0"/>
              </a:spcAft>
              <a:buClr>
                <a:schemeClr val="dk1"/>
              </a:buClr>
              <a:buSzPts val="4600"/>
              <a:buFont typeface="Arial"/>
              <a:buChar char="»"/>
              <a:defRPr sz="46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9"/>
        <p:cNvGrpSpPr/>
        <p:nvPr/>
      </p:nvGrpSpPr>
      <p:grpSpPr>
        <a:xfrm>
          <a:off x="0" y="0"/>
          <a:ext cx="0" cy="0"/>
          <a:chOff x="0" y="0"/>
          <a:chExt cx="0" cy="0"/>
        </a:xfrm>
      </p:grpSpPr>
      <p:sp>
        <p:nvSpPr>
          <p:cNvPr id="10" name="Google Shape;10;p1"/>
          <p:cNvSpPr/>
          <p:nvPr/>
        </p:nvSpPr>
        <p:spPr>
          <a:xfrm>
            <a:off x="43213019" y="6657123"/>
            <a:ext cx="685800" cy="31800645"/>
          </a:xfrm>
          <a:prstGeom prst="rect">
            <a:avLst/>
          </a:prstGeom>
          <a:solidFill>
            <a:srgbClr val="29459B"/>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0400"/>
              <a:buFont typeface="Arial"/>
              <a:buNone/>
            </a:pPr>
            <a:endParaRPr sz="10400" b="1" i="0" u="none" strike="noStrike" cap="none">
              <a:solidFill>
                <a:schemeClr val="dk1"/>
              </a:solidFill>
              <a:latin typeface="Arial"/>
              <a:ea typeface="Arial"/>
              <a:cs typeface="Arial"/>
              <a:sym typeface="Arial"/>
            </a:endParaRPr>
          </a:p>
        </p:txBody>
      </p:sp>
      <p:sp>
        <p:nvSpPr>
          <p:cNvPr id="11" name="Google Shape;11;p1"/>
          <p:cNvSpPr/>
          <p:nvPr/>
        </p:nvSpPr>
        <p:spPr>
          <a:xfrm>
            <a:off x="0" y="6657123"/>
            <a:ext cx="685800" cy="31800645"/>
          </a:xfrm>
          <a:prstGeom prst="rect">
            <a:avLst/>
          </a:prstGeom>
          <a:solidFill>
            <a:srgbClr val="76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0400"/>
              <a:buFont typeface="Arial"/>
              <a:buNone/>
            </a:pPr>
            <a:endParaRPr sz="10400" b="1" i="0" u="none" strike="noStrike" cap="none">
              <a:solidFill>
                <a:schemeClr val="dk1"/>
              </a:solidFill>
              <a:latin typeface="Arial"/>
              <a:ea typeface="Arial"/>
              <a:cs typeface="Arial"/>
              <a:sym typeface="Arial"/>
            </a:endParaRPr>
          </a:p>
        </p:txBody>
      </p:sp>
      <p:pic>
        <p:nvPicPr>
          <p:cNvPr id="12" name="Google Shape;12;p1"/>
          <p:cNvPicPr preferRelativeResize="0"/>
          <p:nvPr/>
        </p:nvPicPr>
        <p:blipFill rotWithShape="1">
          <a:blip r:embed="rId12">
            <a:alphaModFix/>
          </a:blip>
          <a:srcRect/>
          <a:stretch/>
        </p:blipFill>
        <p:spPr>
          <a:xfrm>
            <a:off x="472492" y="518070"/>
            <a:ext cx="8961120" cy="5679649"/>
          </a:xfrm>
          <a:prstGeom prst="rect">
            <a:avLst/>
          </a:prstGeom>
          <a:noFill/>
          <a:ln>
            <a:noFill/>
          </a:ln>
        </p:spPr>
      </p:pic>
      <p:cxnSp>
        <p:nvCxnSpPr>
          <p:cNvPr id="13" name="Google Shape;13;p1"/>
          <p:cNvCxnSpPr/>
          <p:nvPr/>
        </p:nvCxnSpPr>
        <p:spPr>
          <a:xfrm>
            <a:off x="-48126" y="6657123"/>
            <a:ext cx="43946946" cy="0"/>
          </a:xfrm>
          <a:prstGeom prst="straightConnector1">
            <a:avLst/>
          </a:prstGeom>
          <a:noFill/>
          <a:ln w="317500" cap="flat" cmpd="sng">
            <a:solidFill>
              <a:srgbClr val="B5AF67"/>
            </a:solidFill>
            <a:prstDash val="solid"/>
            <a:round/>
            <a:headEnd type="none" w="sm" len="sm"/>
            <a:tailEnd type="none" w="sm" len="sm"/>
          </a:ln>
        </p:spPr>
      </p:cxnSp>
      <p:cxnSp>
        <p:nvCxnSpPr>
          <p:cNvPr id="14" name="Google Shape;14;p1"/>
          <p:cNvCxnSpPr/>
          <p:nvPr/>
        </p:nvCxnSpPr>
        <p:spPr>
          <a:xfrm>
            <a:off x="-48126" y="38351831"/>
            <a:ext cx="43946946" cy="52968"/>
          </a:xfrm>
          <a:prstGeom prst="straightConnector1">
            <a:avLst/>
          </a:prstGeom>
          <a:noFill/>
          <a:ln w="381000" cap="flat" cmpd="sng">
            <a:solidFill>
              <a:srgbClr val="B5AF67"/>
            </a:solidFill>
            <a:prstDash val="solid"/>
            <a:round/>
            <a:headEnd type="none" w="sm" len="sm"/>
            <a:tailEnd type="none" w="sm" len="sm"/>
          </a:ln>
        </p:spPr>
      </p:cxnSp>
    </p:spTree>
  </p:cSld>
  <p:clrMap bg1="lt1" tx1="dk1" bg2="dk2" tx2="lt2" accent1="accent1" accent2="accent2" accent3="accent3" accent4="accent4" accent5="accent5" accent6="accent6" hlink="hlink" folHlink="folHlink"/>
  <p:sldLayoutIdLst>
    <p:sldLayoutId id="2147483648" r:id="rId1"/>
    <p:sldLayoutId id="2147483649"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18" Type="http://schemas.openxmlformats.org/officeDocument/2006/relationships/image" Target="../media/image17.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17" Type="http://schemas.openxmlformats.org/officeDocument/2006/relationships/image" Target="../media/image16.jpg"/><Relationship Id="rId2" Type="http://schemas.openxmlformats.org/officeDocument/2006/relationships/notesSlide" Target="../notesSlides/notesSlide1.xml"/><Relationship Id="rId16" Type="http://schemas.openxmlformats.org/officeDocument/2006/relationships/image" Target="../media/image15.pn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5" Type="http://schemas.openxmlformats.org/officeDocument/2006/relationships/image" Target="../media/image1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49"/>
        <p:cNvGrpSpPr/>
        <p:nvPr/>
      </p:nvGrpSpPr>
      <p:grpSpPr>
        <a:xfrm>
          <a:off x="0" y="0"/>
          <a:ext cx="0" cy="0"/>
          <a:chOff x="0" y="0"/>
          <a:chExt cx="0" cy="0"/>
        </a:xfrm>
      </p:grpSpPr>
      <p:sp>
        <p:nvSpPr>
          <p:cNvPr id="50" name="Google Shape;50;p13"/>
          <p:cNvSpPr txBox="1"/>
          <p:nvPr/>
        </p:nvSpPr>
        <p:spPr>
          <a:xfrm>
            <a:off x="8271525" y="1487350"/>
            <a:ext cx="30177900" cy="4431300"/>
          </a:xfrm>
          <a:prstGeom prst="rect">
            <a:avLst/>
          </a:prstGeom>
          <a:noFill/>
          <a:ln>
            <a:noFill/>
          </a:ln>
        </p:spPr>
        <p:txBody>
          <a:bodyPr spcFirstLastPara="1" wrap="square" lIns="89675" tIns="44825" rIns="89675" bIns="44825" anchor="t" anchorCtr="0">
            <a:spAutoFit/>
          </a:bodyPr>
          <a:lstStyle/>
          <a:p>
            <a:pPr marL="0" marR="0" lvl="0" indent="0" algn="ctr" rtl="0">
              <a:lnSpc>
                <a:spcPct val="100000"/>
              </a:lnSpc>
              <a:spcBef>
                <a:spcPts val="0"/>
              </a:spcBef>
              <a:spcAft>
                <a:spcPts val="0"/>
              </a:spcAft>
              <a:buClr>
                <a:srgbClr val="000000"/>
              </a:buClr>
              <a:buSzPts val="8000"/>
              <a:buFont typeface="Arial"/>
              <a:buNone/>
            </a:pPr>
            <a:r>
              <a:rPr lang="en-US" sz="8000" b="1">
                <a:solidFill>
                  <a:schemeClr val="dk1"/>
                </a:solidFill>
                <a:latin typeface="Calibri"/>
                <a:ea typeface="Calibri"/>
                <a:cs typeface="Calibri"/>
                <a:sym typeface="Calibri"/>
              </a:rPr>
              <a:t>Galaxy Quest: Using Gravitational Potential to Determine </a:t>
            </a:r>
            <a:endParaRPr sz="8000" b="1">
              <a:solidFill>
                <a:schemeClr val="dk1"/>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8000"/>
              <a:buFont typeface="Arial"/>
              <a:buNone/>
            </a:pPr>
            <a:r>
              <a:rPr lang="en-US" sz="8000" b="1">
                <a:solidFill>
                  <a:schemeClr val="dk1"/>
                </a:solidFill>
                <a:latin typeface="Calibri"/>
                <a:ea typeface="Calibri"/>
                <a:cs typeface="Calibri"/>
                <a:sym typeface="Calibri"/>
              </a:rPr>
              <a:t>the Propulsion Methods Necessary for Extragalactic Travel</a:t>
            </a:r>
            <a:r>
              <a:rPr lang="en-US" sz="8700" b="1">
                <a:solidFill>
                  <a:schemeClr val="dk1"/>
                </a:solidFill>
                <a:latin typeface="Impact"/>
                <a:ea typeface="Impact"/>
                <a:cs typeface="Impact"/>
                <a:sym typeface="Impact"/>
              </a:rPr>
              <a:t> </a:t>
            </a:r>
            <a:endParaRPr sz="6200" b="1">
              <a:solidFill>
                <a:schemeClr val="dk1"/>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6600"/>
              <a:buFont typeface="Arial"/>
              <a:buNone/>
            </a:pPr>
            <a:r>
              <a:rPr lang="en-US" sz="6600" b="1">
                <a:solidFill>
                  <a:schemeClr val="dk1"/>
                </a:solidFill>
                <a:latin typeface="Calibri"/>
                <a:ea typeface="Calibri"/>
                <a:cs typeface="Calibri"/>
                <a:sym typeface="Calibri"/>
              </a:rPr>
              <a:t>Colin Harrison, Kate Helminiak, Bryce Johnson</a:t>
            </a:r>
            <a:endParaRPr sz="14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5400"/>
              <a:buFont typeface="Arial"/>
              <a:buNone/>
            </a:pPr>
            <a:r>
              <a:rPr lang="en-US" sz="4900" b="1" i="0" u="none" strike="noStrike" cap="none">
                <a:solidFill>
                  <a:schemeClr val="dk1"/>
                </a:solidFill>
                <a:latin typeface="Calibri"/>
                <a:ea typeface="Calibri"/>
                <a:cs typeface="Calibri"/>
                <a:sym typeface="Calibri"/>
              </a:rPr>
              <a:t>Faculty Advisor: </a:t>
            </a:r>
            <a:r>
              <a:rPr lang="en-US" sz="4900" b="1">
                <a:solidFill>
                  <a:schemeClr val="dk1"/>
                </a:solidFill>
                <a:latin typeface="Calibri"/>
                <a:ea typeface="Calibri"/>
                <a:cs typeface="Calibri"/>
                <a:sym typeface="Calibri"/>
              </a:rPr>
              <a:t>Dr. David Harris</a:t>
            </a:r>
            <a:r>
              <a:rPr lang="en-US" sz="4900" b="1" i="0" u="none" strike="noStrike" cap="none">
                <a:solidFill>
                  <a:schemeClr val="dk1"/>
                </a:solidFill>
                <a:latin typeface="Calibri"/>
                <a:ea typeface="Calibri"/>
                <a:cs typeface="Calibri"/>
                <a:sym typeface="Calibri"/>
              </a:rPr>
              <a:t>, Dept. of A</a:t>
            </a:r>
            <a:r>
              <a:rPr lang="en-US" sz="4900" b="1">
                <a:solidFill>
                  <a:schemeClr val="dk1"/>
                </a:solidFill>
                <a:latin typeface="Calibri"/>
                <a:ea typeface="Calibri"/>
                <a:cs typeface="Calibri"/>
                <a:sym typeface="Calibri"/>
              </a:rPr>
              <a:t>erospace Physics and Space Sciences</a:t>
            </a:r>
            <a:r>
              <a:rPr lang="en-US" sz="4900" b="1" i="0" u="none" strike="noStrike" cap="none">
                <a:solidFill>
                  <a:schemeClr val="dk1"/>
                </a:solidFill>
                <a:latin typeface="Calibri"/>
                <a:ea typeface="Calibri"/>
                <a:cs typeface="Calibri"/>
                <a:sym typeface="Calibri"/>
              </a:rPr>
              <a:t>, Florida Institute of Technology</a:t>
            </a:r>
            <a:endParaRPr sz="4300" b="1" i="0" u="none" strike="noStrike" cap="none">
              <a:solidFill>
                <a:schemeClr val="dk1"/>
              </a:solidFill>
              <a:latin typeface="Calibri"/>
              <a:ea typeface="Calibri"/>
              <a:cs typeface="Calibri"/>
              <a:sym typeface="Calibri"/>
            </a:endParaRPr>
          </a:p>
        </p:txBody>
      </p:sp>
      <p:sp>
        <p:nvSpPr>
          <p:cNvPr id="51" name="Google Shape;51;p13"/>
          <p:cNvSpPr txBox="1"/>
          <p:nvPr/>
        </p:nvSpPr>
        <p:spPr>
          <a:xfrm>
            <a:off x="8086727" y="7273927"/>
            <a:ext cx="184800" cy="16932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0400"/>
              <a:buFont typeface="Arial"/>
              <a:buNone/>
            </a:pPr>
            <a:endParaRPr sz="10400" b="1" i="0" u="none" strike="noStrike" cap="none">
              <a:solidFill>
                <a:schemeClr val="dk1"/>
              </a:solidFill>
              <a:latin typeface="Calibri"/>
              <a:ea typeface="Calibri"/>
              <a:cs typeface="Calibri"/>
              <a:sym typeface="Calibri"/>
            </a:endParaRPr>
          </a:p>
        </p:txBody>
      </p:sp>
      <p:sp>
        <p:nvSpPr>
          <p:cNvPr id="52" name="Google Shape;52;p13"/>
          <p:cNvSpPr txBox="1"/>
          <p:nvPr/>
        </p:nvSpPr>
        <p:spPr>
          <a:xfrm>
            <a:off x="908000" y="6952150"/>
            <a:ext cx="20773500" cy="30940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US" sz="6000" b="1" dirty="0">
                <a:solidFill>
                  <a:schemeClr val="dk1"/>
                </a:solidFill>
              </a:rPr>
              <a:t>Introduction</a:t>
            </a:r>
            <a:endParaRPr sz="6000" b="1" dirty="0">
              <a:solidFill>
                <a:schemeClr val="dk1"/>
              </a:solidFill>
            </a:endParaRPr>
          </a:p>
          <a:p>
            <a:pPr marL="0" lvl="0" indent="0" algn="just" rtl="0">
              <a:lnSpc>
                <a:spcPct val="115000"/>
              </a:lnSpc>
              <a:spcBef>
                <a:spcPts val="700"/>
              </a:spcBef>
              <a:spcAft>
                <a:spcPts val="0"/>
              </a:spcAft>
              <a:buNone/>
            </a:pPr>
            <a:r>
              <a:rPr lang="en-US" sz="5100" dirty="0">
                <a:solidFill>
                  <a:schemeClr val="dk1"/>
                </a:solidFill>
                <a:latin typeface="Verdana"/>
                <a:ea typeface="Verdana"/>
                <a:cs typeface="Verdana"/>
                <a:sym typeface="Verdana"/>
              </a:rPr>
              <a:t>The escape velocity from the Milky Way depends on the gravitational potential of the galaxy. We identified the propulsion methods that could be used to send a probe outside of the galaxy. The depth of the gravitational well determines which methods are required to escape. </a:t>
            </a:r>
            <a:endParaRPr sz="5100" dirty="0">
              <a:solidFill>
                <a:schemeClr val="dk1"/>
              </a:solidFill>
              <a:latin typeface="Verdana"/>
              <a:ea typeface="Verdana"/>
              <a:cs typeface="Verdana"/>
              <a:sym typeface="Verdana"/>
            </a:endParaRPr>
          </a:p>
          <a:p>
            <a:pPr marL="0" lvl="0" indent="0" algn="just" rtl="0">
              <a:lnSpc>
                <a:spcPct val="115000"/>
              </a:lnSpc>
              <a:spcBef>
                <a:spcPts val="700"/>
              </a:spcBef>
              <a:spcAft>
                <a:spcPts val="0"/>
              </a:spcAft>
              <a:buNone/>
            </a:pPr>
            <a:endParaRPr sz="800" dirty="0">
              <a:solidFill>
                <a:schemeClr val="dk1"/>
              </a:solidFill>
              <a:latin typeface="Verdana"/>
              <a:ea typeface="Verdana"/>
              <a:cs typeface="Verdana"/>
              <a:sym typeface="Verdana"/>
            </a:endParaRPr>
          </a:p>
          <a:p>
            <a:pPr marL="0" lvl="0" indent="0" algn="l" rtl="0">
              <a:spcBef>
                <a:spcPts val="0"/>
              </a:spcBef>
              <a:spcAft>
                <a:spcPts val="0"/>
              </a:spcAft>
              <a:buNone/>
            </a:pPr>
            <a:r>
              <a:rPr lang="en-US" sz="6000" b="1" dirty="0">
                <a:solidFill>
                  <a:schemeClr val="dk1"/>
                </a:solidFill>
              </a:rPr>
              <a:t>Methods </a:t>
            </a:r>
            <a:endParaRPr sz="6000" b="1" dirty="0">
              <a:solidFill>
                <a:schemeClr val="dk1"/>
              </a:solidFill>
            </a:endParaRPr>
          </a:p>
          <a:p>
            <a:pPr marL="0" lvl="0" indent="0" algn="just" rtl="0">
              <a:lnSpc>
                <a:spcPct val="115000"/>
              </a:lnSpc>
              <a:spcBef>
                <a:spcPts val="700"/>
              </a:spcBef>
              <a:spcAft>
                <a:spcPts val="0"/>
              </a:spcAft>
              <a:buClr>
                <a:schemeClr val="dk1"/>
              </a:buClr>
              <a:buSzPts val="1100"/>
              <a:buFont typeface="Arial"/>
              <a:buNone/>
            </a:pPr>
            <a:r>
              <a:rPr lang="en-US" sz="5100" dirty="0">
                <a:solidFill>
                  <a:schemeClr val="dk1"/>
                </a:solidFill>
                <a:latin typeface="Verdana"/>
                <a:ea typeface="Verdana"/>
                <a:cs typeface="Verdana"/>
                <a:sym typeface="Verdana"/>
              </a:rPr>
              <a:t>To model the gravitational potential of the Milky Way, the contributions from the disk, bulge, and halo must be considered. The galaxy’s total potential is represented by the following equations</a:t>
            </a:r>
            <a:r>
              <a:rPr lang="en-US" sz="5100" baseline="30000" dirty="0">
                <a:solidFill>
                  <a:schemeClr val="dk1"/>
                </a:solidFill>
                <a:latin typeface="Verdana"/>
                <a:ea typeface="Verdana"/>
                <a:cs typeface="Verdana"/>
                <a:sym typeface="Verdana"/>
              </a:rPr>
              <a:t>1,2</a:t>
            </a:r>
            <a:r>
              <a:rPr lang="en-US" sz="5100" dirty="0">
                <a:solidFill>
                  <a:schemeClr val="dk1"/>
                </a:solidFill>
                <a:latin typeface="Verdana"/>
                <a:ea typeface="Verdana"/>
                <a:cs typeface="Verdana"/>
                <a:sym typeface="Verdana"/>
              </a:rPr>
              <a:t>:</a:t>
            </a:r>
            <a:endParaRPr sz="5100" baseline="30000" dirty="0">
              <a:solidFill>
                <a:schemeClr val="dk1"/>
              </a:solidFill>
              <a:latin typeface="Verdana"/>
              <a:ea typeface="Verdana"/>
              <a:cs typeface="Verdana"/>
              <a:sym typeface="Verdana"/>
            </a:endParaRPr>
          </a:p>
          <a:p>
            <a:pPr marL="0" lvl="0" indent="0" algn="just" rtl="0">
              <a:lnSpc>
                <a:spcPct val="115000"/>
              </a:lnSpc>
              <a:spcBef>
                <a:spcPts val="700"/>
              </a:spcBef>
              <a:spcAft>
                <a:spcPts val="0"/>
              </a:spcAft>
              <a:buClr>
                <a:schemeClr val="dk1"/>
              </a:buClr>
              <a:buSzPts val="1100"/>
              <a:buFont typeface="Arial"/>
              <a:buNone/>
            </a:pPr>
            <a:endParaRPr sz="4800" dirty="0">
              <a:solidFill>
                <a:schemeClr val="dk1"/>
              </a:solidFill>
              <a:latin typeface="Verdana"/>
              <a:ea typeface="Verdana"/>
              <a:cs typeface="Verdana"/>
              <a:sym typeface="Verdana"/>
            </a:endParaRPr>
          </a:p>
          <a:p>
            <a:pPr marL="0" lvl="0" indent="0" algn="just" rtl="0">
              <a:lnSpc>
                <a:spcPct val="115000"/>
              </a:lnSpc>
              <a:spcBef>
                <a:spcPts val="700"/>
              </a:spcBef>
              <a:spcAft>
                <a:spcPts val="0"/>
              </a:spcAft>
              <a:buNone/>
            </a:pPr>
            <a:endParaRPr sz="4800" dirty="0">
              <a:solidFill>
                <a:schemeClr val="dk1"/>
              </a:solidFill>
              <a:latin typeface="Verdana"/>
              <a:ea typeface="Verdana"/>
              <a:cs typeface="Verdana"/>
              <a:sym typeface="Verdana"/>
            </a:endParaRPr>
          </a:p>
          <a:p>
            <a:pPr marL="0" lvl="0" indent="0" algn="just" rtl="0">
              <a:lnSpc>
                <a:spcPct val="115000"/>
              </a:lnSpc>
              <a:spcBef>
                <a:spcPts val="700"/>
              </a:spcBef>
              <a:spcAft>
                <a:spcPts val="0"/>
              </a:spcAft>
              <a:buNone/>
            </a:pPr>
            <a:endParaRPr sz="4800" dirty="0">
              <a:solidFill>
                <a:schemeClr val="dk1"/>
              </a:solidFill>
              <a:latin typeface="Verdana"/>
              <a:ea typeface="Verdana"/>
              <a:cs typeface="Verdana"/>
              <a:sym typeface="Verdana"/>
            </a:endParaRPr>
          </a:p>
          <a:p>
            <a:pPr marL="0" lvl="0" indent="0" algn="just" rtl="0">
              <a:lnSpc>
                <a:spcPct val="115000"/>
              </a:lnSpc>
              <a:spcBef>
                <a:spcPts val="700"/>
              </a:spcBef>
              <a:spcAft>
                <a:spcPts val="0"/>
              </a:spcAft>
              <a:buNone/>
            </a:pPr>
            <a:endParaRPr sz="3800" dirty="0">
              <a:solidFill>
                <a:schemeClr val="dk1"/>
              </a:solidFill>
              <a:latin typeface="Verdana"/>
              <a:ea typeface="Verdana"/>
              <a:cs typeface="Verdana"/>
              <a:sym typeface="Verdana"/>
            </a:endParaRPr>
          </a:p>
          <a:p>
            <a:pPr marL="0" lvl="0" indent="0" algn="just" rtl="0">
              <a:lnSpc>
                <a:spcPct val="115000"/>
              </a:lnSpc>
              <a:spcBef>
                <a:spcPts val="700"/>
              </a:spcBef>
              <a:spcAft>
                <a:spcPts val="0"/>
              </a:spcAft>
              <a:buClr>
                <a:schemeClr val="dk1"/>
              </a:buClr>
              <a:buSzPts val="1100"/>
              <a:buFont typeface="Arial"/>
              <a:buNone/>
            </a:pPr>
            <a:endParaRPr sz="4000" b="1" dirty="0">
              <a:solidFill>
                <a:schemeClr val="dk1"/>
              </a:solidFill>
              <a:latin typeface="Verdana"/>
              <a:ea typeface="Verdana"/>
              <a:cs typeface="Verdana"/>
              <a:sym typeface="Verdana"/>
            </a:endParaRPr>
          </a:p>
          <a:p>
            <a:pPr marL="0" lvl="0" indent="0" algn="l" rtl="0">
              <a:lnSpc>
                <a:spcPct val="115000"/>
              </a:lnSpc>
              <a:spcBef>
                <a:spcPts val="700"/>
              </a:spcBef>
              <a:spcAft>
                <a:spcPts val="0"/>
              </a:spcAft>
              <a:buClr>
                <a:schemeClr val="dk1"/>
              </a:buClr>
              <a:buSzPts val="1100"/>
              <a:buFont typeface="Arial"/>
              <a:buNone/>
            </a:pPr>
            <a:r>
              <a:rPr lang="en-US" sz="4900" b="1" dirty="0">
                <a:solidFill>
                  <a:schemeClr val="dk1"/>
                </a:solidFill>
              </a:rPr>
              <a:t>Figure 1: Galactic Rotation Curve</a:t>
            </a:r>
            <a:r>
              <a:rPr lang="en-US" sz="4900" baseline="30000" dirty="0">
                <a:solidFill>
                  <a:schemeClr val="dk1"/>
                </a:solidFill>
              </a:rPr>
              <a:t> 3</a:t>
            </a:r>
            <a:r>
              <a:rPr lang="en-US" sz="4900" b="1" dirty="0">
                <a:solidFill>
                  <a:schemeClr val="dk1"/>
                </a:solidFill>
              </a:rPr>
              <a:t>     Figure 2: Gravitational Well</a:t>
            </a:r>
            <a:endParaRPr sz="4900" b="1" dirty="0">
              <a:solidFill>
                <a:schemeClr val="dk1"/>
              </a:solidFill>
            </a:endParaRPr>
          </a:p>
          <a:p>
            <a:pPr marL="0" lvl="0" indent="0" algn="just" rtl="0">
              <a:lnSpc>
                <a:spcPct val="115000"/>
              </a:lnSpc>
              <a:spcBef>
                <a:spcPts val="700"/>
              </a:spcBef>
              <a:spcAft>
                <a:spcPts val="0"/>
              </a:spcAft>
              <a:buClr>
                <a:schemeClr val="dk1"/>
              </a:buClr>
              <a:buSzPts val="1100"/>
              <a:buFont typeface="Arial"/>
              <a:buNone/>
            </a:pPr>
            <a:endParaRPr sz="1200" dirty="0">
              <a:solidFill>
                <a:schemeClr val="dk1"/>
              </a:solidFill>
              <a:latin typeface="Verdana"/>
              <a:ea typeface="Verdana"/>
              <a:cs typeface="Verdana"/>
              <a:sym typeface="Verdana"/>
            </a:endParaRPr>
          </a:p>
          <a:p>
            <a:pPr marL="0" lvl="0" indent="0" algn="just" rtl="0">
              <a:lnSpc>
                <a:spcPct val="115000"/>
              </a:lnSpc>
              <a:spcBef>
                <a:spcPts val="700"/>
              </a:spcBef>
              <a:spcAft>
                <a:spcPts val="0"/>
              </a:spcAft>
              <a:buClr>
                <a:schemeClr val="dk1"/>
              </a:buClr>
              <a:buSzPts val="1100"/>
              <a:buFont typeface="Arial"/>
              <a:buNone/>
            </a:pPr>
            <a:endParaRPr sz="1300" dirty="0">
              <a:solidFill>
                <a:schemeClr val="dk1"/>
              </a:solidFill>
              <a:latin typeface="Verdana"/>
              <a:ea typeface="Verdana"/>
              <a:cs typeface="Verdana"/>
              <a:sym typeface="Verdana"/>
            </a:endParaRPr>
          </a:p>
          <a:p>
            <a:pPr marL="0" lvl="0" indent="0" algn="just" rtl="0">
              <a:lnSpc>
                <a:spcPct val="115000"/>
              </a:lnSpc>
              <a:spcBef>
                <a:spcPts val="700"/>
              </a:spcBef>
              <a:spcAft>
                <a:spcPts val="0"/>
              </a:spcAft>
              <a:buClr>
                <a:schemeClr val="dk1"/>
              </a:buClr>
              <a:buSzPts val="1100"/>
              <a:buFont typeface="Arial"/>
              <a:buNone/>
            </a:pPr>
            <a:endParaRPr sz="1300" dirty="0">
              <a:solidFill>
                <a:schemeClr val="dk1"/>
              </a:solidFill>
              <a:latin typeface="Verdana"/>
              <a:ea typeface="Verdana"/>
              <a:cs typeface="Verdana"/>
              <a:sym typeface="Verdana"/>
            </a:endParaRPr>
          </a:p>
          <a:p>
            <a:pPr marL="0" lvl="0" indent="0" algn="just" rtl="0">
              <a:lnSpc>
                <a:spcPct val="115000"/>
              </a:lnSpc>
              <a:spcBef>
                <a:spcPts val="700"/>
              </a:spcBef>
              <a:spcAft>
                <a:spcPts val="0"/>
              </a:spcAft>
              <a:buClr>
                <a:schemeClr val="dk1"/>
              </a:buClr>
              <a:buSzPts val="1100"/>
              <a:buFont typeface="Arial"/>
              <a:buNone/>
            </a:pPr>
            <a:endParaRPr sz="1300" dirty="0">
              <a:solidFill>
                <a:schemeClr val="dk1"/>
              </a:solidFill>
              <a:latin typeface="Verdana"/>
              <a:ea typeface="Verdana"/>
              <a:cs typeface="Verdana"/>
              <a:sym typeface="Verdana"/>
            </a:endParaRPr>
          </a:p>
          <a:p>
            <a:pPr marL="0" lvl="0" indent="0" algn="just" rtl="0">
              <a:lnSpc>
                <a:spcPct val="115000"/>
              </a:lnSpc>
              <a:spcBef>
                <a:spcPts val="700"/>
              </a:spcBef>
              <a:spcAft>
                <a:spcPts val="0"/>
              </a:spcAft>
              <a:buClr>
                <a:schemeClr val="dk1"/>
              </a:buClr>
              <a:buSzPts val="1100"/>
              <a:buFont typeface="Arial"/>
              <a:buNone/>
            </a:pPr>
            <a:endParaRPr sz="1300" dirty="0">
              <a:solidFill>
                <a:schemeClr val="dk1"/>
              </a:solidFill>
              <a:latin typeface="Verdana"/>
              <a:ea typeface="Verdana"/>
              <a:cs typeface="Verdana"/>
              <a:sym typeface="Verdana"/>
            </a:endParaRPr>
          </a:p>
          <a:p>
            <a:pPr marL="0" lvl="0" indent="0" algn="just" rtl="0">
              <a:lnSpc>
                <a:spcPct val="115000"/>
              </a:lnSpc>
              <a:spcBef>
                <a:spcPts val="700"/>
              </a:spcBef>
              <a:spcAft>
                <a:spcPts val="0"/>
              </a:spcAft>
              <a:buClr>
                <a:schemeClr val="dk1"/>
              </a:buClr>
              <a:buSzPts val="1100"/>
              <a:buFont typeface="Arial"/>
              <a:buNone/>
            </a:pPr>
            <a:endParaRPr sz="1300" dirty="0">
              <a:solidFill>
                <a:schemeClr val="dk1"/>
              </a:solidFill>
              <a:latin typeface="Verdana"/>
              <a:ea typeface="Verdana"/>
              <a:cs typeface="Verdana"/>
              <a:sym typeface="Verdana"/>
            </a:endParaRPr>
          </a:p>
          <a:p>
            <a:pPr marL="0" lvl="0" indent="0" algn="just" rtl="0">
              <a:lnSpc>
                <a:spcPct val="115000"/>
              </a:lnSpc>
              <a:spcBef>
                <a:spcPts val="700"/>
              </a:spcBef>
              <a:spcAft>
                <a:spcPts val="0"/>
              </a:spcAft>
              <a:buClr>
                <a:schemeClr val="dk1"/>
              </a:buClr>
              <a:buSzPts val="1100"/>
              <a:buFont typeface="Arial"/>
              <a:buNone/>
            </a:pPr>
            <a:endParaRPr sz="1300" dirty="0">
              <a:solidFill>
                <a:schemeClr val="dk1"/>
              </a:solidFill>
              <a:latin typeface="Verdana"/>
              <a:ea typeface="Verdana"/>
              <a:cs typeface="Verdana"/>
              <a:sym typeface="Verdana"/>
            </a:endParaRPr>
          </a:p>
          <a:p>
            <a:pPr marL="0" lvl="0" indent="0" algn="just" rtl="0">
              <a:lnSpc>
                <a:spcPct val="115000"/>
              </a:lnSpc>
              <a:spcBef>
                <a:spcPts val="700"/>
              </a:spcBef>
              <a:spcAft>
                <a:spcPts val="0"/>
              </a:spcAft>
              <a:buClr>
                <a:schemeClr val="dk1"/>
              </a:buClr>
              <a:buSzPts val="1100"/>
              <a:buFont typeface="Arial"/>
              <a:buNone/>
            </a:pPr>
            <a:endParaRPr sz="1300" dirty="0">
              <a:solidFill>
                <a:schemeClr val="dk1"/>
              </a:solidFill>
              <a:latin typeface="Verdana"/>
              <a:ea typeface="Verdana"/>
              <a:cs typeface="Verdana"/>
              <a:sym typeface="Verdana"/>
            </a:endParaRPr>
          </a:p>
          <a:p>
            <a:pPr marL="0" lvl="0" indent="0" algn="just" rtl="0">
              <a:lnSpc>
                <a:spcPct val="115000"/>
              </a:lnSpc>
              <a:spcBef>
                <a:spcPts val="700"/>
              </a:spcBef>
              <a:spcAft>
                <a:spcPts val="0"/>
              </a:spcAft>
              <a:buClr>
                <a:schemeClr val="dk1"/>
              </a:buClr>
              <a:buSzPts val="1100"/>
              <a:buFont typeface="Arial"/>
              <a:buNone/>
            </a:pPr>
            <a:endParaRPr sz="1300" dirty="0">
              <a:solidFill>
                <a:schemeClr val="dk1"/>
              </a:solidFill>
              <a:latin typeface="Verdana"/>
              <a:ea typeface="Verdana"/>
              <a:cs typeface="Verdana"/>
              <a:sym typeface="Verdana"/>
            </a:endParaRPr>
          </a:p>
          <a:p>
            <a:pPr marL="0" lvl="0" indent="0" algn="just" rtl="0">
              <a:lnSpc>
                <a:spcPct val="115000"/>
              </a:lnSpc>
              <a:spcBef>
                <a:spcPts val="700"/>
              </a:spcBef>
              <a:spcAft>
                <a:spcPts val="0"/>
              </a:spcAft>
              <a:buClr>
                <a:schemeClr val="dk1"/>
              </a:buClr>
              <a:buSzPts val="1100"/>
              <a:buFont typeface="Arial"/>
              <a:buNone/>
            </a:pPr>
            <a:endParaRPr sz="1300" dirty="0">
              <a:solidFill>
                <a:schemeClr val="dk1"/>
              </a:solidFill>
              <a:latin typeface="Verdana"/>
              <a:ea typeface="Verdana"/>
              <a:cs typeface="Verdana"/>
              <a:sym typeface="Verdana"/>
            </a:endParaRPr>
          </a:p>
          <a:p>
            <a:pPr marL="0" lvl="0" indent="0" algn="just" rtl="0">
              <a:lnSpc>
                <a:spcPct val="115000"/>
              </a:lnSpc>
              <a:spcBef>
                <a:spcPts val="700"/>
              </a:spcBef>
              <a:spcAft>
                <a:spcPts val="0"/>
              </a:spcAft>
              <a:buClr>
                <a:schemeClr val="dk1"/>
              </a:buClr>
              <a:buSzPts val="1100"/>
              <a:buFont typeface="Arial"/>
              <a:buNone/>
            </a:pPr>
            <a:endParaRPr sz="1300" dirty="0">
              <a:solidFill>
                <a:schemeClr val="dk1"/>
              </a:solidFill>
              <a:latin typeface="Verdana"/>
              <a:ea typeface="Verdana"/>
              <a:cs typeface="Verdana"/>
              <a:sym typeface="Verdana"/>
            </a:endParaRPr>
          </a:p>
          <a:p>
            <a:pPr marL="0" lvl="0" indent="0" algn="just" rtl="0">
              <a:lnSpc>
                <a:spcPct val="115000"/>
              </a:lnSpc>
              <a:spcBef>
                <a:spcPts val="700"/>
              </a:spcBef>
              <a:spcAft>
                <a:spcPts val="0"/>
              </a:spcAft>
              <a:buClr>
                <a:schemeClr val="dk1"/>
              </a:buClr>
              <a:buSzPts val="1100"/>
              <a:buFont typeface="Arial"/>
              <a:buNone/>
            </a:pPr>
            <a:endParaRPr sz="1300" dirty="0">
              <a:solidFill>
                <a:schemeClr val="dk1"/>
              </a:solidFill>
              <a:latin typeface="Verdana"/>
              <a:ea typeface="Verdana"/>
              <a:cs typeface="Verdana"/>
              <a:sym typeface="Verdana"/>
            </a:endParaRPr>
          </a:p>
          <a:p>
            <a:pPr marL="0" lvl="0" indent="0" algn="just" rtl="0">
              <a:lnSpc>
                <a:spcPct val="115000"/>
              </a:lnSpc>
              <a:spcBef>
                <a:spcPts val="700"/>
              </a:spcBef>
              <a:spcAft>
                <a:spcPts val="0"/>
              </a:spcAft>
              <a:buClr>
                <a:schemeClr val="dk1"/>
              </a:buClr>
              <a:buSzPts val="1100"/>
              <a:buFont typeface="Arial"/>
              <a:buNone/>
            </a:pPr>
            <a:endParaRPr sz="1300" dirty="0">
              <a:solidFill>
                <a:schemeClr val="dk1"/>
              </a:solidFill>
              <a:latin typeface="Verdana"/>
              <a:ea typeface="Verdana"/>
              <a:cs typeface="Verdana"/>
              <a:sym typeface="Verdana"/>
            </a:endParaRPr>
          </a:p>
          <a:p>
            <a:pPr marL="0" lvl="0" indent="0" algn="just" rtl="0">
              <a:lnSpc>
                <a:spcPct val="115000"/>
              </a:lnSpc>
              <a:spcBef>
                <a:spcPts val="700"/>
              </a:spcBef>
              <a:spcAft>
                <a:spcPts val="0"/>
              </a:spcAft>
              <a:buClr>
                <a:schemeClr val="dk1"/>
              </a:buClr>
              <a:buSzPts val="1100"/>
              <a:buFont typeface="Arial"/>
              <a:buNone/>
            </a:pPr>
            <a:endParaRPr sz="1300" dirty="0">
              <a:solidFill>
                <a:schemeClr val="dk1"/>
              </a:solidFill>
              <a:latin typeface="Verdana"/>
              <a:ea typeface="Verdana"/>
              <a:cs typeface="Verdana"/>
              <a:sym typeface="Verdana"/>
            </a:endParaRPr>
          </a:p>
          <a:p>
            <a:pPr marL="0" lvl="0" indent="0" algn="just" rtl="0">
              <a:lnSpc>
                <a:spcPct val="115000"/>
              </a:lnSpc>
              <a:spcBef>
                <a:spcPts val="700"/>
              </a:spcBef>
              <a:spcAft>
                <a:spcPts val="0"/>
              </a:spcAft>
              <a:buClr>
                <a:schemeClr val="dk1"/>
              </a:buClr>
              <a:buSzPts val="1100"/>
              <a:buFont typeface="Arial"/>
              <a:buNone/>
            </a:pPr>
            <a:endParaRPr sz="1300" dirty="0">
              <a:solidFill>
                <a:schemeClr val="dk1"/>
              </a:solidFill>
              <a:latin typeface="Verdana"/>
              <a:ea typeface="Verdana"/>
              <a:cs typeface="Verdana"/>
              <a:sym typeface="Verdana"/>
            </a:endParaRPr>
          </a:p>
          <a:p>
            <a:pPr marL="0" lvl="0" indent="0" algn="l" rtl="0">
              <a:spcBef>
                <a:spcPts val="0"/>
              </a:spcBef>
              <a:spcAft>
                <a:spcPts val="0"/>
              </a:spcAft>
              <a:buClr>
                <a:schemeClr val="dk1"/>
              </a:buClr>
              <a:buSzPts val="1100"/>
              <a:buFont typeface="Arial"/>
              <a:buNone/>
            </a:pPr>
            <a:endParaRPr sz="5800" b="1" dirty="0">
              <a:solidFill>
                <a:schemeClr val="dk1"/>
              </a:solidFill>
            </a:endParaRPr>
          </a:p>
          <a:p>
            <a:pPr marL="0" lvl="0" indent="0" algn="l" rtl="0">
              <a:spcBef>
                <a:spcPts val="0"/>
              </a:spcBef>
              <a:spcAft>
                <a:spcPts val="0"/>
              </a:spcAft>
              <a:buClr>
                <a:schemeClr val="dk1"/>
              </a:buClr>
              <a:buSzPts val="1100"/>
              <a:buFont typeface="Arial"/>
              <a:buNone/>
            </a:pPr>
            <a:endParaRPr sz="5100" b="1" dirty="0">
              <a:solidFill>
                <a:schemeClr val="dk1"/>
              </a:solidFill>
            </a:endParaRPr>
          </a:p>
          <a:p>
            <a:pPr marL="0" lvl="0" indent="0" algn="l" rtl="0">
              <a:spcBef>
                <a:spcPts val="0"/>
              </a:spcBef>
              <a:spcAft>
                <a:spcPts val="0"/>
              </a:spcAft>
              <a:buClr>
                <a:schemeClr val="dk1"/>
              </a:buClr>
              <a:buSzPts val="1100"/>
              <a:buFont typeface="Arial"/>
              <a:buNone/>
            </a:pPr>
            <a:endParaRPr sz="5100" b="1" dirty="0">
              <a:solidFill>
                <a:schemeClr val="dk1"/>
              </a:solidFill>
            </a:endParaRPr>
          </a:p>
          <a:p>
            <a:pPr marL="0" lvl="0" indent="0" algn="l" rtl="0">
              <a:spcBef>
                <a:spcPts val="0"/>
              </a:spcBef>
              <a:spcAft>
                <a:spcPts val="0"/>
              </a:spcAft>
              <a:buClr>
                <a:schemeClr val="dk1"/>
              </a:buClr>
              <a:buSzPts val="1100"/>
              <a:buFont typeface="Arial"/>
              <a:buNone/>
            </a:pPr>
            <a:endParaRPr sz="1200" b="1" dirty="0">
              <a:solidFill>
                <a:schemeClr val="dk1"/>
              </a:solidFill>
            </a:endParaRPr>
          </a:p>
          <a:p>
            <a:pPr marL="0" lvl="0" indent="0" algn="l" rtl="0">
              <a:lnSpc>
                <a:spcPct val="115000"/>
              </a:lnSpc>
              <a:spcBef>
                <a:spcPts val="0"/>
              </a:spcBef>
              <a:spcAft>
                <a:spcPts val="0"/>
              </a:spcAft>
              <a:buClr>
                <a:schemeClr val="dk1"/>
              </a:buClr>
              <a:buSzPts val="1100"/>
              <a:buFont typeface="Arial"/>
              <a:buNone/>
            </a:pPr>
            <a:r>
              <a:rPr lang="en-US" sz="6000" b="1" dirty="0">
                <a:solidFill>
                  <a:schemeClr val="dk1"/>
                </a:solidFill>
              </a:rPr>
              <a:t>Results</a:t>
            </a:r>
            <a:endParaRPr sz="6000" i="1" dirty="0">
              <a:solidFill>
                <a:schemeClr val="dk1"/>
              </a:solidFill>
            </a:endParaRPr>
          </a:p>
          <a:p>
            <a:pPr marL="0" lvl="0" indent="0" algn="l" rtl="0">
              <a:spcBef>
                <a:spcPts val="0"/>
              </a:spcBef>
              <a:spcAft>
                <a:spcPts val="0"/>
              </a:spcAft>
              <a:buClr>
                <a:schemeClr val="dk1"/>
              </a:buClr>
              <a:buSzPts val="1100"/>
              <a:buFont typeface="Arial"/>
              <a:buNone/>
            </a:pPr>
            <a:r>
              <a:rPr lang="en-US" sz="5100" dirty="0">
                <a:solidFill>
                  <a:schemeClr val="dk1"/>
                </a:solidFill>
              </a:rPr>
              <a:t>A </a:t>
            </a:r>
            <a:r>
              <a:rPr lang="en-US" sz="5100" dirty="0">
                <a:solidFill>
                  <a:schemeClr val="dk1"/>
                </a:solidFill>
                <a:latin typeface="Verdana"/>
                <a:ea typeface="Verdana"/>
                <a:cs typeface="Verdana"/>
                <a:sym typeface="Verdana"/>
              </a:rPr>
              <a:t>probe sent against the rotation of the galaxy requires a greater change in velocity to escape. Traveling in the same direction as the rotation requires less change in velocity. </a:t>
            </a:r>
            <a:endParaRPr sz="5100" b="1" dirty="0">
              <a:solidFill>
                <a:schemeClr val="dk1"/>
              </a:solidFill>
            </a:endParaRPr>
          </a:p>
          <a:p>
            <a:pPr marL="0" lvl="0" indent="0" algn="l" rtl="0">
              <a:spcBef>
                <a:spcPts val="0"/>
              </a:spcBef>
              <a:spcAft>
                <a:spcPts val="0"/>
              </a:spcAft>
              <a:buClr>
                <a:schemeClr val="dk1"/>
              </a:buClr>
              <a:buSzPts val="1100"/>
              <a:buFont typeface="Arial"/>
              <a:buNone/>
            </a:pPr>
            <a:endParaRPr sz="2400" b="1" dirty="0">
              <a:solidFill>
                <a:schemeClr val="dk1"/>
              </a:solidFill>
            </a:endParaRPr>
          </a:p>
          <a:p>
            <a:pPr marL="0" lvl="0" indent="0" algn="l" rtl="0">
              <a:spcBef>
                <a:spcPts val="0"/>
              </a:spcBef>
              <a:spcAft>
                <a:spcPts val="0"/>
              </a:spcAft>
              <a:buClr>
                <a:schemeClr val="dk1"/>
              </a:buClr>
              <a:buSzPts val="1100"/>
              <a:buFont typeface="Arial"/>
              <a:buNone/>
            </a:pPr>
            <a:r>
              <a:rPr lang="en-US" sz="6000" b="1" dirty="0">
                <a:solidFill>
                  <a:schemeClr val="dk1"/>
                </a:solidFill>
              </a:rPr>
              <a:t>Propulsion Methods</a:t>
            </a:r>
            <a:endParaRPr sz="6000" b="1" dirty="0">
              <a:solidFill>
                <a:schemeClr val="dk1"/>
              </a:solidFill>
            </a:endParaRPr>
          </a:p>
          <a:p>
            <a:pPr marL="0" lvl="0" indent="0" algn="just" rtl="0">
              <a:lnSpc>
                <a:spcPct val="115000"/>
              </a:lnSpc>
              <a:spcBef>
                <a:spcPts val="800"/>
              </a:spcBef>
              <a:spcAft>
                <a:spcPts val="0"/>
              </a:spcAft>
              <a:buClr>
                <a:schemeClr val="dk1"/>
              </a:buClr>
              <a:buSzPts val="1100"/>
              <a:buFont typeface="Arial"/>
              <a:buNone/>
            </a:pPr>
            <a:r>
              <a:rPr lang="en-US" sz="5100" dirty="0">
                <a:solidFill>
                  <a:schemeClr val="dk1"/>
                </a:solidFill>
                <a:latin typeface="Verdana"/>
                <a:ea typeface="Verdana"/>
                <a:cs typeface="Verdana"/>
                <a:sym typeface="Verdana"/>
              </a:rPr>
              <a:t>We assume a </a:t>
            </a:r>
            <a:r>
              <a:rPr lang="en-US" sz="5100" dirty="0" err="1">
                <a:solidFill>
                  <a:schemeClr val="dk1"/>
                </a:solidFill>
                <a:latin typeface="Verdana"/>
                <a:ea typeface="Verdana"/>
                <a:cs typeface="Verdana"/>
                <a:sym typeface="Verdana"/>
              </a:rPr>
              <a:t>Δv</a:t>
            </a:r>
            <a:r>
              <a:rPr lang="en-US" sz="5100" dirty="0">
                <a:solidFill>
                  <a:schemeClr val="dk1"/>
                </a:solidFill>
                <a:latin typeface="Verdana"/>
                <a:ea typeface="Verdana"/>
                <a:cs typeface="Verdana"/>
                <a:sym typeface="Verdana"/>
              </a:rPr>
              <a:t> equal to three times the exhaust velocity, using a mass ratio of 20. </a:t>
            </a:r>
            <a:endParaRPr sz="5100" dirty="0">
              <a:solidFill>
                <a:schemeClr val="dk1"/>
              </a:solidFill>
              <a:latin typeface="Verdana"/>
              <a:ea typeface="Verdana"/>
              <a:cs typeface="Verdana"/>
              <a:sym typeface="Verdana"/>
            </a:endParaRPr>
          </a:p>
          <a:p>
            <a:pPr marL="1828800" lvl="0" indent="457200" algn="just" rtl="0">
              <a:lnSpc>
                <a:spcPct val="200000"/>
              </a:lnSpc>
              <a:spcBef>
                <a:spcPts val="800"/>
              </a:spcBef>
              <a:spcAft>
                <a:spcPts val="0"/>
              </a:spcAft>
              <a:buClr>
                <a:schemeClr val="dk1"/>
              </a:buClr>
              <a:buSzPts val="1100"/>
              <a:buFont typeface="Arial"/>
              <a:buNone/>
            </a:pPr>
            <a:r>
              <a:rPr lang="en-US" sz="4800" dirty="0">
                <a:solidFill>
                  <a:schemeClr val="dk1"/>
                </a:solidFill>
                <a:latin typeface="Verdana"/>
                <a:ea typeface="Verdana"/>
                <a:cs typeface="Verdana"/>
                <a:sym typeface="Verdana"/>
              </a:rPr>
              <a:t>Tsiolkovsky Rocket Equation:</a:t>
            </a:r>
            <a:endParaRPr sz="4800" dirty="0">
              <a:solidFill>
                <a:schemeClr val="dk1"/>
              </a:solidFill>
              <a:latin typeface="Verdana"/>
              <a:ea typeface="Verdana"/>
              <a:cs typeface="Verdana"/>
              <a:sym typeface="Verdana"/>
            </a:endParaRPr>
          </a:p>
          <a:p>
            <a:pPr marL="0" lvl="0" indent="0" algn="l" rtl="0">
              <a:spcBef>
                <a:spcPts val="0"/>
              </a:spcBef>
              <a:spcAft>
                <a:spcPts val="0"/>
              </a:spcAft>
              <a:buNone/>
            </a:pPr>
            <a:endParaRPr sz="5200" b="1" dirty="0">
              <a:solidFill>
                <a:schemeClr val="dk1"/>
              </a:solidFill>
            </a:endParaRPr>
          </a:p>
          <a:p>
            <a:pPr marL="0" lvl="0" indent="0" algn="l" rtl="0">
              <a:spcBef>
                <a:spcPts val="0"/>
              </a:spcBef>
              <a:spcAft>
                <a:spcPts val="0"/>
              </a:spcAft>
              <a:buNone/>
            </a:pPr>
            <a:endParaRPr sz="5200" b="1" dirty="0">
              <a:solidFill>
                <a:schemeClr val="dk1"/>
              </a:solidFill>
            </a:endParaRPr>
          </a:p>
          <a:p>
            <a:pPr marL="0" lvl="0" indent="0" algn="l" rtl="0">
              <a:spcBef>
                <a:spcPts val="0"/>
              </a:spcBef>
              <a:spcAft>
                <a:spcPts val="0"/>
              </a:spcAft>
              <a:buNone/>
            </a:pPr>
            <a:endParaRPr sz="5200" b="1" dirty="0">
              <a:solidFill>
                <a:schemeClr val="dk1"/>
              </a:solidFill>
            </a:endParaRPr>
          </a:p>
          <a:p>
            <a:pPr marL="0" lvl="0" indent="0" algn="l" rtl="0">
              <a:spcBef>
                <a:spcPts val="0"/>
              </a:spcBef>
              <a:spcAft>
                <a:spcPts val="0"/>
              </a:spcAft>
              <a:buNone/>
            </a:pPr>
            <a:endParaRPr sz="5200" b="1" dirty="0">
              <a:solidFill>
                <a:schemeClr val="dk1"/>
              </a:solidFill>
            </a:endParaRPr>
          </a:p>
          <a:p>
            <a:pPr marL="0" lvl="0" indent="0" algn="l" rtl="0">
              <a:spcBef>
                <a:spcPts val="0"/>
              </a:spcBef>
              <a:spcAft>
                <a:spcPts val="0"/>
              </a:spcAft>
              <a:buNone/>
            </a:pPr>
            <a:endParaRPr sz="5200" b="1" dirty="0">
              <a:solidFill>
                <a:schemeClr val="dk1"/>
              </a:solidFill>
            </a:endParaRPr>
          </a:p>
          <a:p>
            <a:pPr marL="0" lvl="0" indent="0" algn="l" rtl="0">
              <a:spcBef>
                <a:spcPts val="0"/>
              </a:spcBef>
              <a:spcAft>
                <a:spcPts val="0"/>
              </a:spcAft>
              <a:buNone/>
            </a:pPr>
            <a:endParaRPr sz="5200" b="1" dirty="0">
              <a:solidFill>
                <a:schemeClr val="dk1"/>
              </a:solidFill>
            </a:endParaRPr>
          </a:p>
          <a:p>
            <a:pPr marL="0" lvl="0" indent="0" algn="l" rtl="0">
              <a:spcBef>
                <a:spcPts val="0"/>
              </a:spcBef>
              <a:spcAft>
                <a:spcPts val="0"/>
              </a:spcAft>
              <a:buNone/>
            </a:pPr>
            <a:endParaRPr sz="5200" b="1" dirty="0">
              <a:solidFill>
                <a:schemeClr val="dk1"/>
              </a:solidFill>
            </a:endParaRPr>
          </a:p>
          <a:p>
            <a:pPr marL="0" lvl="0" indent="0" algn="l" rtl="0">
              <a:spcBef>
                <a:spcPts val="0"/>
              </a:spcBef>
              <a:spcAft>
                <a:spcPts val="0"/>
              </a:spcAft>
              <a:buNone/>
            </a:pPr>
            <a:endParaRPr sz="5200" b="1" dirty="0">
              <a:solidFill>
                <a:schemeClr val="dk1"/>
              </a:solidFill>
            </a:endParaRPr>
          </a:p>
          <a:p>
            <a:pPr marL="0" lvl="0" indent="0" algn="l" rtl="0">
              <a:spcBef>
                <a:spcPts val="0"/>
              </a:spcBef>
              <a:spcAft>
                <a:spcPts val="0"/>
              </a:spcAft>
              <a:buNone/>
            </a:pPr>
            <a:endParaRPr sz="5200" b="1" dirty="0">
              <a:solidFill>
                <a:schemeClr val="dk1"/>
              </a:solidFill>
            </a:endParaRPr>
          </a:p>
          <a:p>
            <a:pPr marL="0" lvl="0" indent="0" algn="l" rtl="0">
              <a:spcBef>
                <a:spcPts val="0"/>
              </a:spcBef>
              <a:spcAft>
                <a:spcPts val="0"/>
              </a:spcAft>
              <a:buNone/>
            </a:pPr>
            <a:endParaRPr sz="3000" b="1" dirty="0">
              <a:solidFill>
                <a:schemeClr val="dk1"/>
              </a:solidFill>
            </a:endParaRPr>
          </a:p>
          <a:p>
            <a:pPr marL="0" lvl="0" indent="0" algn="l" rtl="0">
              <a:spcBef>
                <a:spcPts val="0"/>
              </a:spcBef>
              <a:spcAft>
                <a:spcPts val="0"/>
              </a:spcAft>
              <a:buNone/>
            </a:pPr>
            <a:endParaRPr sz="3000" b="1" dirty="0">
              <a:solidFill>
                <a:schemeClr val="dk1"/>
              </a:solidFill>
            </a:endParaRPr>
          </a:p>
          <a:p>
            <a:pPr marL="0" lvl="0" indent="0" algn="just" rtl="0">
              <a:lnSpc>
                <a:spcPct val="115000"/>
              </a:lnSpc>
              <a:spcBef>
                <a:spcPts val="0"/>
              </a:spcBef>
              <a:spcAft>
                <a:spcPts val="0"/>
              </a:spcAft>
              <a:buClr>
                <a:schemeClr val="dk1"/>
              </a:buClr>
              <a:buSzPts val="1100"/>
              <a:buFont typeface="Arial"/>
              <a:buNone/>
            </a:pPr>
            <a:endParaRPr sz="5600" b="1" dirty="0"/>
          </a:p>
          <a:p>
            <a:pPr marL="0" lvl="0" indent="0" algn="l" rtl="0">
              <a:spcBef>
                <a:spcPts val="0"/>
              </a:spcBef>
              <a:spcAft>
                <a:spcPts val="0"/>
              </a:spcAft>
              <a:buNone/>
            </a:pPr>
            <a:endParaRPr sz="5200" b="1" dirty="0"/>
          </a:p>
          <a:p>
            <a:pPr marL="0" lvl="0" indent="0" algn="l" rtl="0">
              <a:spcBef>
                <a:spcPts val="0"/>
              </a:spcBef>
              <a:spcAft>
                <a:spcPts val="0"/>
              </a:spcAft>
              <a:buNone/>
            </a:pPr>
            <a:endParaRPr sz="5600" b="1" dirty="0"/>
          </a:p>
          <a:p>
            <a:pPr marL="0" lvl="0" indent="0" algn="l" rtl="0">
              <a:spcBef>
                <a:spcPts val="0"/>
              </a:spcBef>
              <a:spcAft>
                <a:spcPts val="0"/>
              </a:spcAft>
              <a:buNone/>
            </a:pPr>
            <a:endParaRPr sz="5600" b="1" dirty="0"/>
          </a:p>
          <a:p>
            <a:pPr marL="0" lvl="0" indent="0" algn="l" rtl="0">
              <a:spcBef>
                <a:spcPts val="0"/>
              </a:spcBef>
              <a:spcAft>
                <a:spcPts val="0"/>
              </a:spcAft>
              <a:buNone/>
            </a:pPr>
            <a:endParaRPr sz="5600" b="1" dirty="0"/>
          </a:p>
          <a:p>
            <a:pPr marL="0" lvl="0" indent="0" algn="l" rtl="0">
              <a:spcBef>
                <a:spcPts val="0"/>
              </a:spcBef>
              <a:spcAft>
                <a:spcPts val="0"/>
              </a:spcAft>
              <a:buNone/>
            </a:pPr>
            <a:endParaRPr sz="5600" b="1" dirty="0"/>
          </a:p>
          <a:p>
            <a:pPr marL="0" lvl="0" indent="0" algn="l" rtl="0">
              <a:spcBef>
                <a:spcPts val="0"/>
              </a:spcBef>
              <a:spcAft>
                <a:spcPts val="0"/>
              </a:spcAft>
              <a:buNone/>
            </a:pPr>
            <a:endParaRPr sz="5600" b="1" dirty="0"/>
          </a:p>
          <a:p>
            <a:pPr marL="0" lvl="0" indent="0" algn="l" rtl="0">
              <a:spcBef>
                <a:spcPts val="0"/>
              </a:spcBef>
              <a:spcAft>
                <a:spcPts val="0"/>
              </a:spcAft>
              <a:buNone/>
            </a:pPr>
            <a:endParaRPr sz="5600" b="1" dirty="0"/>
          </a:p>
          <a:p>
            <a:pPr marL="0" lvl="0" indent="0" algn="l" rtl="0">
              <a:spcBef>
                <a:spcPts val="0"/>
              </a:spcBef>
              <a:spcAft>
                <a:spcPts val="0"/>
              </a:spcAft>
              <a:buNone/>
            </a:pPr>
            <a:endParaRPr sz="5600" b="1" dirty="0"/>
          </a:p>
          <a:p>
            <a:pPr marL="0" lvl="0" indent="0" algn="l" rtl="0">
              <a:spcBef>
                <a:spcPts val="0"/>
              </a:spcBef>
              <a:spcAft>
                <a:spcPts val="0"/>
              </a:spcAft>
              <a:buNone/>
            </a:pPr>
            <a:endParaRPr sz="5600" b="1" dirty="0"/>
          </a:p>
          <a:p>
            <a:pPr marL="0" lvl="0" indent="0" algn="l" rtl="0">
              <a:spcBef>
                <a:spcPts val="0"/>
              </a:spcBef>
              <a:spcAft>
                <a:spcPts val="0"/>
              </a:spcAft>
              <a:buNone/>
            </a:pPr>
            <a:endParaRPr sz="5600" b="1" dirty="0"/>
          </a:p>
          <a:p>
            <a:pPr marL="0" lvl="0" indent="0" algn="l" rtl="0">
              <a:spcBef>
                <a:spcPts val="0"/>
              </a:spcBef>
              <a:spcAft>
                <a:spcPts val="0"/>
              </a:spcAft>
              <a:buNone/>
            </a:pPr>
            <a:endParaRPr sz="5600" b="1" dirty="0"/>
          </a:p>
          <a:p>
            <a:pPr marL="0" lvl="0" indent="0" algn="l" rtl="0">
              <a:spcBef>
                <a:spcPts val="0"/>
              </a:spcBef>
              <a:spcAft>
                <a:spcPts val="0"/>
              </a:spcAft>
              <a:buNone/>
            </a:pPr>
            <a:endParaRPr sz="5600" b="1" dirty="0"/>
          </a:p>
          <a:p>
            <a:pPr marL="0" lvl="0" indent="0" algn="l" rtl="0">
              <a:spcBef>
                <a:spcPts val="0"/>
              </a:spcBef>
              <a:spcAft>
                <a:spcPts val="0"/>
              </a:spcAft>
              <a:buNone/>
            </a:pPr>
            <a:endParaRPr sz="5600" b="1" dirty="0"/>
          </a:p>
          <a:p>
            <a:pPr marL="0" lvl="0" indent="0" algn="l" rtl="0">
              <a:spcBef>
                <a:spcPts val="0"/>
              </a:spcBef>
              <a:spcAft>
                <a:spcPts val="0"/>
              </a:spcAft>
              <a:buNone/>
            </a:pPr>
            <a:endParaRPr sz="5600" b="1" dirty="0"/>
          </a:p>
        </p:txBody>
      </p:sp>
      <p:sp>
        <p:nvSpPr>
          <p:cNvPr id="53" name="Google Shape;53;p13"/>
          <p:cNvSpPr txBox="1"/>
          <p:nvPr/>
        </p:nvSpPr>
        <p:spPr>
          <a:xfrm>
            <a:off x="22384600" y="6826250"/>
            <a:ext cx="20592300" cy="308547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endParaRPr sz="1200" b="1" dirty="0">
              <a:solidFill>
                <a:schemeClr val="dk1"/>
              </a:solidFill>
            </a:endParaRPr>
          </a:p>
          <a:p>
            <a:pPr marL="0" lvl="0" indent="0" algn="l" rtl="0">
              <a:spcBef>
                <a:spcPts val="0"/>
              </a:spcBef>
              <a:spcAft>
                <a:spcPts val="0"/>
              </a:spcAft>
              <a:buClr>
                <a:schemeClr val="dk1"/>
              </a:buClr>
              <a:buSzPts val="1100"/>
              <a:buFont typeface="Arial"/>
              <a:buNone/>
            </a:pPr>
            <a:r>
              <a:rPr lang="en-US" sz="5100" b="1" dirty="0">
                <a:solidFill>
                  <a:schemeClr val="dk1"/>
                </a:solidFill>
              </a:rPr>
              <a:t>Figure 3: Escape Velocity with Rotation</a:t>
            </a:r>
            <a:endParaRPr sz="4600" b="1" dirty="0">
              <a:solidFill>
                <a:schemeClr val="dk1"/>
              </a:solidFill>
            </a:endParaRPr>
          </a:p>
          <a:p>
            <a:pPr marL="0" lvl="0" indent="0" algn="l" rtl="0">
              <a:spcBef>
                <a:spcPts val="0"/>
              </a:spcBef>
              <a:spcAft>
                <a:spcPts val="0"/>
              </a:spcAft>
              <a:buNone/>
            </a:pPr>
            <a:endParaRPr sz="5000" b="1" dirty="0">
              <a:solidFill>
                <a:schemeClr val="dk1"/>
              </a:solidFill>
            </a:endParaRPr>
          </a:p>
          <a:p>
            <a:pPr marL="0" lvl="0" indent="0" algn="l" rtl="0">
              <a:spcBef>
                <a:spcPts val="0"/>
              </a:spcBef>
              <a:spcAft>
                <a:spcPts val="0"/>
              </a:spcAft>
              <a:buNone/>
            </a:pPr>
            <a:endParaRPr sz="2500" b="1" dirty="0">
              <a:solidFill>
                <a:schemeClr val="dk1"/>
              </a:solidFill>
            </a:endParaRPr>
          </a:p>
          <a:p>
            <a:pPr marL="0" lvl="0" indent="0" algn="l" rtl="0">
              <a:spcBef>
                <a:spcPts val="0"/>
              </a:spcBef>
              <a:spcAft>
                <a:spcPts val="0"/>
              </a:spcAft>
              <a:buNone/>
            </a:pPr>
            <a:endParaRPr sz="5000" b="1" dirty="0">
              <a:solidFill>
                <a:schemeClr val="dk1"/>
              </a:solidFill>
            </a:endParaRPr>
          </a:p>
          <a:p>
            <a:pPr marL="0" lvl="0" indent="0" algn="l" rtl="0">
              <a:spcBef>
                <a:spcPts val="0"/>
              </a:spcBef>
              <a:spcAft>
                <a:spcPts val="0"/>
              </a:spcAft>
              <a:buNone/>
            </a:pPr>
            <a:endParaRPr sz="5000" b="1" dirty="0">
              <a:solidFill>
                <a:schemeClr val="dk1"/>
              </a:solidFill>
            </a:endParaRPr>
          </a:p>
          <a:p>
            <a:pPr marL="0" lvl="0" indent="0" algn="l" rtl="0">
              <a:spcBef>
                <a:spcPts val="0"/>
              </a:spcBef>
              <a:spcAft>
                <a:spcPts val="0"/>
              </a:spcAft>
              <a:buNone/>
            </a:pPr>
            <a:endParaRPr sz="5000" b="1" dirty="0">
              <a:solidFill>
                <a:schemeClr val="dk1"/>
              </a:solidFill>
            </a:endParaRPr>
          </a:p>
          <a:p>
            <a:pPr marL="0" lvl="0" indent="0" algn="l" rtl="0">
              <a:spcBef>
                <a:spcPts val="0"/>
              </a:spcBef>
              <a:spcAft>
                <a:spcPts val="0"/>
              </a:spcAft>
              <a:buNone/>
            </a:pPr>
            <a:endParaRPr sz="5000" b="1" dirty="0">
              <a:solidFill>
                <a:schemeClr val="dk1"/>
              </a:solidFill>
            </a:endParaRPr>
          </a:p>
          <a:p>
            <a:pPr marL="0" lvl="0" indent="0" algn="l" rtl="0">
              <a:spcBef>
                <a:spcPts val="0"/>
              </a:spcBef>
              <a:spcAft>
                <a:spcPts val="0"/>
              </a:spcAft>
              <a:buNone/>
            </a:pPr>
            <a:endParaRPr sz="5000" b="1" dirty="0">
              <a:solidFill>
                <a:schemeClr val="dk1"/>
              </a:solidFill>
            </a:endParaRPr>
          </a:p>
          <a:p>
            <a:pPr marL="0" lvl="0" indent="0" algn="l" rtl="0">
              <a:spcBef>
                <a:spcPts val="0"/>
              </a:spcBef>
              <a:spcAft>
                <a:spcPts val="0"/>
              </a:spcAft>
              <a:buNone/>
            </a:pPr>
            <a:endParaRPr sz="5000" b="1" dirty="0">
              <a:solidFill>
                <a:schemeClr val="dk1"/>
              </a:solidFill>
            </a:endParaRPr>
          </a:p>
          <a:p>
            <a:pPr marL="0" lvl="0" indent="0" algn="l" rtl="0">
              <a:spcBef>
                <a:spcPts val="0"/>
              </a:spcBef>
              <a:spcAft>
                <a:spcPts val="0"/>
              </a:spcAft>
              <a:buNone/>
            </a:pPr>
            <a:endParaRPr sz="5000" b="1" dirty="0">
              <a:solidFill>
                <a:schemeClr val="dk1"/>
              </a:solidFill>
            </a:endParaRPr>
          </a:p>
          <a:p>
            <a:pPr marL="0" lvl="0" indent="0" algn="l" rtl="0">
              <a:spcBef>
                <a:spcPts val="0"/>
              </a:spcBef>
              <a:spcAft>
                <a:spcPts val="0"/>
              </a:spcAft>
              <a:buNone/>
            </a:pPr>
            <a:endParaRPr sz="5000" b="1" dirty="0">
              <a:solidFill>
                <a:schemeClr val="dk1"/>
              </a:solidFill>
            </a:endParaRPr>
          </a:p>
          <a:p>
            <a:pPr marL="0" lvl="0" indent="0" algn="l" rtl="0">
              <a:spcBef>
                <a:spcPts val="0"/>
              </a:spcBef>
              <a:spcAft>
                <a:spcPts val="0"/>
              </a:spcAft>
              <a:buNone/>
            </a:pPr>
            <a:endParaRPr sz="5000" b="1" dirty="0">
              <a:solidFill>
                <a:schemeClr val="dk1"/>
              </a:solidFill>
            </a:endParaRPr>
          </a:p>
          <a:p>
            <a:pPr marL="0" lvl="0" indent="0" algn="l" rtl="0">
              <a:lnSpc>
                <a:spcPct val="150000"/>
              </a:lnSpc>
              <a:spcBef>
                <a:spcPts val="0"/>
              </a:spcBef>
              <a:spcAft>
                <a:spcPts val="0"/>
              </a:spcAft>
              <a:buNone/>
            </a:pPr>
            <a:endParaRPr sz="5000" b="1" dirty="0">
              <a:solidFill>
                <a:schemeClr val="dk1"/>
              </a:solidFill>
            </a:endParaRPr>
          </a:p>
          <a:p>
            <a:pPr marL="0" lvl="0" indent="0" algn="l" rtl="0">
              <a:spcBef>
                <a:spcPts val="0"/>
              </a:spcBef>
              <a:spcAft>
                <a:spcPts val="0"/>
              </a:spcAft>
              <a:buNone/>
            </a:pPr>
            <a:endParaRPr sz="5100" b="1" dirty="0">
              <a:solidFill>
                <a:schemeClr val="dk1"/>
              </a:solidFill>
            </a:endParaRPr>
          </a:p>
          <a:p>
            <a:pPr marL="0" lvl="0" indent="0" algn="l" rtl="0">
              <a:spcBef>
                <a:spcPts val="0"/>
              </a:spcBef>
              <a:spcAft>
                <a:spcPts val="0"/>
              </a:spcAft>
              <a:buNone/>
            </a:pPr>
            <a:endParaRPr sz="1300" b="1" dirty="0">
              <a:solidFill>
                <a:schemeClr val="dk1"/>
              </a:solidFill>
            </a:endParaRPr>
          </a:p>
          <a:p>
            <a:pPr marL="0" lvl="0" indent="0" algn="l" rtl="0">
              <a:spcBef>
                <a:spcPts val="0"/>
              </a:spcBef>
              <a:spcAft>
                <a:spcPts val="0"/>
              </a:spcAft>
              <a:buNone/>
            </a:pPr>
            <a:r>
              <a:rPr lang="en-US" sz="5100" b="1" dirty="0">
                <a:solidFill>
                  <a:schemeClr val="dk1"/>
                </a:solidFill>
              </a:rPr>
              <a:t>Figure 4: Escape Velocity Against Rotation </a:t>
            </a:r>
            <a:endParaRPr sz="5100" b="1" dirty="0">
              <a:solidFill>
                <a:schemeClr val="dk1"/>
              </a:solidFill>
            </a:endParaRPr>
          </a:p>
          <a:p>
            <a:pPr marL="0" lvl="0" indent="0" algn="just" rtl="0">
              <a:lnSpc>
                <a:spcPct val="115000"/>
              </a:lnSpc>
              <a:spcBef>
                <a:spcPts val="800"/>
              </a:spcBef>
              <a:spcAft>
                <a:spcPts val="0"/>
              </a:spcAft>
              <a:buNone/>
            </a:pPr>
            <a:endParaRPr sz="3500" i="1" dirty="0">
              <a:solidFill>
                <a:schemeClr val="dk1"/>
              </a:solidFill>
              <a:latin typeface="Verdana"/>
              <a:ea typeface="Verdana"/>
              <a:cs typeface="Verdana"/>
              <a:sym typeface="Verdana"/>
            </a:endParaRPr>
          </a:p>
          <a:p>
            <a:pPr marL="0" lvl="0" indent="0" algn="just" rtl="0">
              <a:lnSpc>
                <a:spcPct val="115000"/>
              </a:lnSpc>
              <a:spcBef>
                <a:spcPts val="800"/>
              </a:spcBef>
              <a:spcAft>
                <a:spcPts val="0"/>
              </a:spcAft>
              <a:buNone/>
            </a:pPr>
            <a:endParaRPr sz="3500" i="1" dirty="0">
              <a:solidFill>
                <a:schemeClr val="dk1"/>
              </a:solidFill>
              <a:latin typeface="Verdana"/>
              <a:ea typeface="Verdana"/>
              <a:cs typeface="Verdana"/>
              <a:sym typeface="Verdana"/>
            </a:endParaRPr>
          </a:p>
          <a:p>
            <a:pPr marL="0" lvl="0" indent="0" algn="just" rtl="0">
              <a:lnSpc>
                <a:spcPct val="115000"/>
              </a:lnSpc>
              <a:spcBef>
                <a:spcPts val="800"/>
              </a:spcBef>
              <a:spcAft>
                <a:spcPts val="0"/>
              </a:spcAft>
              <a:buNone/>
            </a:pPr>
            <a:endParaRPr sz="3500" i="1" dirty="0">
              <a:solidFill>
                <a:schemeClr val="dk1"/>
              </a:solidFill>
              <a:latin typeface="Verdana"/>
              <a:ea typeface="Verdana"/>
              <a:cs typeface="Verdana"/>
              <a:sym typeface="Verdana"/>
            </a:endParaRPr>
          </a:p>
          <a:p>
            <a:pPr marL="0" lvl="0" indent="0" algn="just" rtl="0">
              <a:lnSpc>
                <a:spcPct val="115000"/>
              </a:lnSpc>
              <a:spcBef>
                <a:spcPts val="800"/>
              </a:spcBef>
              <a:spcAft>
                <a:spcPts val="0"/>
              </a:spcAft>
              <a:buNone/>
            </a:pPr>
            <a:endParaRPr sz="3500" i="1" dirty="0">
              <a:solidFill>
                <a:schemeClr val="dk1"/>
              </a:solidFill>
              <a:latin typeface="Verdana"/>
              <a:ea typeface="Verdana"/>
              <a:cs typeface="Verdana"/>
              <a:sym typeface="Verdana"/>
            </a:endParaRPr>
          </a:p>
          <a:p>
            <a:pPr marL="0" lvl="0" indent="0" algn="just" rtl="0">
              <a:lnSpc>
                <a:spcPct val="115000"/>
              </a:lnSpc>
              <a:spcBef>
                <a:spcPts val="800"/>
              </a:spcBef>
              <a:spcAft>
                <a:spcPts val="0"/>
              </a:spcAft>
              <a:buNone/>
            </a:pPr>
            <a:endParaRPr sz="3500" i="1" dirty="0">
              <a:solidFill>
                <a:schemeClr val="dk1"/>
              </a:solidFill>
              <a:latin typeface="Verdana"/>
              <a:ea typeface="Verdana"/>
              <a:cs typeface="Verdana"/>
              <a:sym typeface="Verdana"/>
            </a:endParaRPr>
          </a:p>
          <a:p>
            <a:pPr marL="0" lvl="0" indent="0" algn="just" rtl="0">
              <a:lnSpc>
                <a:spcPct val="115000"/>
              </a:lnSpc>
              <a:spcBef>
                <a:spcPts val="800"/>
              </a:spcBef>
              <a:spcAft>
                <a:spcPts val="0"/>
              </a:spcAft>
              <a:buNone/>
            </a:pPr>
            <a:endParaRPr sz="3500" i="1" dirty="0">
              <a:solidFill>
                <a:schemeClr val="dk1"/>
              </a:solidFill>
              <a:latin typeface="Verdana"/>
              <a:ea typeface="Verdana"/>
              <a:cs typeface="Verdana"/>
              <a:sym typeface="Verdana"/>
            </a:endParaRPr>
          </a:p>
          <a:p>
            <a:pPr marL="0" lvl="0" indent="0" algn="just" rtl="0">
              <a:lnSpc>
                <a:spcPct val="115000"/>
              </a:lnSpc>
              <a:spcBef>
                <a:spcPts val="800"/>
              </a:spcBef>
              <a:spcAft>
                <a:spcPts val="0"/>
              </a:spcAft>
              <a:buNone/>
            </a:pPr>
            <a:endParaRPr sz="3500" i="1" dirty="0">
              <a:solidFill>
                <a:schemeClr val="dk1"/>
              </a:solidFill>
              <a:latin typeface="Verdana"/>
              <a:ea typeface="Verdana"/>
              <a:cs typeface="Verdana"/>
              <a:sym typeface="Verdana"/>
            </a:endParaRPr>
          </a:p>
          <a:p>
            <a:pPr marL="0" lvl="0" indent="0" algn="just" rtl="0">
              <a:lnSpc>
                <a:spcPct val="115000"/>
              </a:lnSpc>
              <a:spcBef>
                <a:spcPts val="800"/>
              </a:spcBef>
              <a:spcAft>
                <a:spcPts val="0"/>
              </a:spcAft>
              <a:buNone/>
            </a:pPr>
            <a:endParaRPr sz="3500" i="1" dirty="0">
              <a:solidFill>
                <a:schemeClr val="dk1"/>
              </a:solidFill>
              <a:latin typeface="Verdana"/>
              <a:ea typeface="Verdana"/>
              <a:cs typeface="Verdana"/>
              <a:sym typeface="Verdana"/>
            </a:endParaRPr>
          </a:p>
          <a:p>
            <a:pPr marL="0" lvl="0" indent="0" algn="just" rtl="0">
              <a:lnSpc>
                <a:spcPct val="115000"/>
              </a:lnSpc>
              <a:spcBef>
                <a:spcPts val="800"/>
              </a:spcBef>
              <a:spcAft>
                <a:spcPts val="0"/>
              </a:spcAft>
              <a:buNone/>
            </a:pPr>
            <a:endParaRPr sz="3500" i="1" dirty="0">
              <a:solidFill>
                <a:schemeClr val="dk1"/>
              </a:solidFill>
              <a:latin typeface="Verdana"/>
              <a:ea typeface="Verdana"/>
              <a:cs typeface="Verdana"/>
              <a:sym typeface="Verdana"/>
            </a:endParaRPr>
          </a:p>
          <a:p>
            <a:pPr marL="0" lvl="0" indent="0" algn="just" rtl="0">
              <a:lnSpc>
                <a:spcPct val="115000"/>
              </a:lnSpc>
              <a:spcBef>
                <a:spcPts val="800"/>
              </a:spcBef>
              <a:spcAft>
                <a:spcPts val="0"/>
              </a:spcAft>
              <a:buNone/>
            </a:pPr>
            <a:endParaRPr sz="3500" i="1" dirty="0">
              <a:solidFill>
                <a:schemeClr val="dk1"/>
              </a:solidFill>
              <a:latin typeface="Verdana"/>
              <a:ea typeface="Verdana"/>
              <a:cs typeface="Verdana"/>
              <a:sym typeface="Verdana"/>
            </a:endParaRPr>
          </a:p>
          <a:p>
            <a:pPr marL="0" lvl="0" indent="0" algn="l" rtl="0">
              <a:spcBef>
                <a:spcPts val="0"/>
              </a:spcBef>
              <a:spcAft>
                <a:spcPts val="0"/>
              </a:spcAft>
              <a:buNone/>
            </a:pPr>
            <a:r>
              <a:rPr lang="en-US" sz="4800" dirty="0">
                <a:solidFill>
                  <a:schemeClr val="dk1"/>
                </a:solidFill>
                <a:latin typeface="Verdana"/>
                <a:ea typeface="Verdana"/>
                <a:cs typeface="Verdana"/>
                <a:sym typeface="Verdana"/>
              </a:rPr>
              <a:t> </a:t>
            </a:r>
            <a:endParaRPr sz="4800" dirty="0">
              <a:solidFill>
                <a:schemeClr val="dk1"/>
              </a:solidFill>
              <a:latin typeface="Verdana"/>
              <a:ea typeface="Verdana"/>
              <a:cs typeface="Verdana"/>
              <a:sym typeface="Verdana"/>
            </a:endParaRPr>
          </a:p>
          <a:p>
            <a:pPr marL="0" lvl="0" indent="0" algn="l" rtl="0">
              <a:spcBef>
                <a:spcPts val="0"/>
              </a:spcBef>
              <a:spcAft>
                <a:spcPts val="0"/>
              </a:spcAft>
              <a:buNone/>
            </a:pPr>
            <a:endParaRPr sz="4800" dirty="0">
              <a:solidFill>
                <a:schemeClr val="dk1"/>
              </a:solidFill>
              <a:latin typeface="Verdana"/>
              <a:ea typeface="Verdana"/>
              <a:cs typeface="Verdana"/>
              <a:sym typeface="Verdana"/>
            </a:endParaRPr>
          </a:p>
          <a:p>
            <a:pPr marL="0" lvl="0" indent="0" algn="l" rtl="0">
              <a:spcBef>
                <a:spcPts val="0"/>
              </a:spcBef>
              <a:spcAft>
                <a:spcPts val="0"/>
              </a:spcAft>
              <a:buNone/>
            </a:pPr>
            <a:endParaRPr sz="3500" b="1" dirty="0">
              <a:solidFill>
                <a:schemeClr val="dk1"/>
              </a:solidFill>
            </a:endParaRPr>
          </a:p>
          <a:p>
            <a:pPr marL="0" lvl="0" indent="0" algn="l" rtl="0">
              <a:spcBef>
                <a:spcPts val="0"/>
              </a:spcBef>
              <a:spcAft>
                <a:spcPts val="0"/>
              </a:spcAft>
              <a:buNone/>
            </a:pPr>
            <a:endParaRPr sz="1500" b="1" dirty="0">
              <a:solidFill>
                <a:schemeClr val="dk1"/>
              </a:solidFill>
            </a:endParaRPr>
          </a:p>
          <a:p>
            <a:pPr marL="0" lvl="0" indent="0" algn="l" rtl="0">
              <a:spcBef>
                <a:spcPts val="0"/>
              </a:spcBef>
              <a:spcAft>
                <a:spcPts val="0"/>
              </a:spcAft>
              <a:buNone/>
            </a:pPr>
            <a:endParaRPr sz="4700" b="1" dirty="0">
              <a:solidFill>
                <a:schemeClr val="dk1"/>
              </a:solidFill>
            </a:endParaRPr>
          </a:p>
          <a:p>
            <a:pPr marL="0" lvl="0" indent="0" algn="l" rtl="0">
              <a:spcBef>
                <a:spcPts val="0"/>
              </a:spcBef>
              <a:spcAft>
                <a:spcPts val="0"/>
              </a:spcAft>
              <a:buNone/>
            </a:pPr>
            <a:r>
              <a:rPr lang="en-US" sz="6000" b="1" dirty="0">
                <a:solidFill>
                  <a:schemeClr val="dk1"/>
                </a:solidFill>
              </a:rPr>
              <a:t>Conclusion </a:t>
            </a:r>
            <a:endParaRPr sz="6000" b="1" dirty="0">
              <a:solidFill>
                <a:schemeClr val="dk1"/>
              </a:solidFill>
            </a:endParaRPr>
          </a:p>
          <a:p>
            <a:pPr marL="0" lvl="0" indent="0" algn="l" rtl="0">
              <a:spcBef>
                <a:spcPts val="0"/>
              </a:spcBef>
              <a:spcAft>
                <a:spcPts val="0"/>
              </a:spcAft>
              <a:buNone/>
            </a:pPr>
            <a:endParaRPr sz="1200" b="1" dirty="0">
              <a:solidFill>
                <a:schemeClr val="dk1"/>
              </a:solidFill>
            </a:endParaRPr>
          </a:p>
          <a:p>
            <a:pPr marL="0" lvl="0" indent="0" algn="l" rtl="0">
              <a:spcBef>
                <a:spcPts val="0"/>
              </a:spcBef>
              <a:spcAft>
                <a:spcPts val="0"/>
              </a:spcAft>
              <a:buNone/>
            </a:pPr>
            <a:endParaRPr sz="800" b="1" dirty="0">
              <a:solidFill>
                <a:schemeClr val="dk1"/>
              </a:solidFill>
            </a:endParaRPr>
          </a:p>
          <a:p>
            <a:pPr marL="0" lvl="0" indent="0" algn="just" rtl="0">
              <a:lnSpc>
                <a:spcPct val="115000"/>
              </a:lnSpc>
              <a:spcBef>
                <a:spcPts val="0"/>
              </a:spcBef>
              <a:spcAft>
                <a:spcPts val="0"/>
              </a:spcAft>
              <a:buNone/>
            </a:pPr>
            <a:endParaRPr sz="600" dirty="0">
              <a:solidFill>
                <a:schemeClr val="dk1"/>
              </a:solidFill>
              <a:latin typeface="Verdana"/>
              <a:ea typeface="Verdana"/>
              <a:cs typeface="Verdana"/>
              <a:sym typeface="Verdana"/>
            </a:endParaRPr>
          </a:p>
          <a:p>
            <a:pPr marL="0" lvl="0" indent="0" algn="just" rtl="0">
              <a:lnSpc>
                <a:spcPct val="115000"/>
              </a:lnSpc>
              <a:spcBef>
                <a:spcPts val="0"/>
              </a:spcBef>
              <a:spcAft>
                <a:spcPts val="0"/>
              </a:spcAft>
              <a:buNone/>
            </a:pPr>
            <a:r>
              <a:rPr lang="en-US" sz="5100" dirty="0">
                <a:solidFill>
                  <a:schemeClr val="dk1"/>
                </a:solidFill>
                <a:latin typeface="Verdana"/>
                <a:ea typeface="Verdana"/>
                <a:cs typeface="Verdana"/>
                <a:sym typeface="Verdana"/>
              </a:rPr>
              <a:t>The propulsion methods required to escape the Milky Way include DHD, VASIMR, and Hall Thrusters. When launching away from the galaxy against the rotation curve, only DFD and VASIMR are plausible. While launching with the rotation, the plausible methods are DFD, VASIMR, and Hall Thrusters. </a:t>
            </a:r>
            <a:endParaRPr sz="1500" dirty="0">
              <a:solidFill>
                <a:schemeClr val="dk1"/>
              </a:solidFill>
              <a:latin typeface="Verdana"/>
              <a:ea typeface="Verdana"/>
              <a:cs typeface="Verdana"/>
              <a:sym typeface="Verdana"/>
            </a:endParaRPr>
          </a:p>
          <a:p>
            <a:pPr marL="0" lvl="0" indent="0" algn="l" rtl="0">
              <a:spcBef>
                <a:spcPts val="0"/>
              </a:spcBef>
              <a:spcAft>
                <a:spcPts val="0"/>
              </a:spcAft>
              <a:buNone/>
            </a:pPr>
            <a:r>
              <a:rPr lang="en-US" sz="6000" b="1" dirty="0">
                <a:solidFill>
                  <a:schemeClr val="dk1"/>
                </a:solidFill>
              </a:rPr>
              <a:t>References</a:t>
            </a:r>
            <a:endParaRPr sz="6000" b="1" dirty="0">
              <a:solidFill>
                <a:schemeClr val="dk1"/>
              </a:solidFill>
            </a:endParaRPr>
          </a:p>
          <a:p>
            <a:pPr marL="0" lvl="0" indent="0" algn="l" rtl="0">
              <a:spcBef>
                <a:spcPts val="0"/>
              </a:spcBef>
              <a:spcAft>
                <a:spcPts val="0"/>
              </a:spcAft>
              <a:buNone/>
            </a:pPr>
            <a:endParaRPr sz="900" dirty="0">
              <a:solidFill>
                <a:schemeClr val="dk1"/>
              </a:solidFill>
            </a:endParaRPr>
          </a:p>
          <a:p>
            <a:pPr marL="914400" lvl="0" indent="-552450" algn="l" rtl="0">
              <a:spcBef>
                <a:spcPts val="0"/>
              </a:spcBef>
              <a:spcAft>
                <a:spcPts val="0"/>
              </a:spcAft>
              <a:buClr>
                <a:schemeClr val="dk1"/>
              </a:buClr>
              <a:buSzPts val="5100"/>
              <a:buAutoNum type="arabicPeriod"/>
            </a:pPr>
            <a:r>
              <a:rPr lang="en-US" sz="5100" dirty="0">
                <a:solidFill>
                  <a:schemeClr val="dk1"/>
                </a:solidFill>
              </a:rPr>
              <a:t>Kafle 2014 </a:t>
            </a:r>
            <a:r>
              <a:rPr lang="en-US" sz="5100" dirty="0" err="1">
                <a:solidFill>
                  <a:schemeClr val="dk1"/>
                </a:solidFill>
              </a:rPr>
              <a:t>ApJ</a:t>
            </a:r>
            <a:r>
              <a:rPr lang="en-US" sz="5100" dirty="0">
                <a:solidFill>
                  <a:schemeClr val="dk1"/>
                </a:solidFill>
              </a:rPr>
              <a:t> 794 p. 17</a:t>
            </a:r>
            <a:endParaRPr sz="5100" dirty="0">
              <a:solidFill>
                <a:schemeClr val="dk1"/>
              </a:solidFill>
            </a:endParaRPr>
          </a:p>
          <a:p>
            <a:pPr marL="914400" lvl="0" indent="-552450" algn="l" rtl="0">
              <a:spcBef>
                <a:spcPts val="0"/>
              </a:spcBef>
              <a:spcAft>
                <a:spcPts val="0"/>
              </a:spcAft>
              <a:buClr>
                <a:schemeClr val="dk1"/>
              </a:buClr>
              <a:buSzPts val="5100"/>
              <a:buAutoNum type="arabicPeriod"/>
            </a:pPr>
            <a:r>
              <a:rPr lang="en-US" sz="5100" dirty="0">
                <a:solidFill>
                  <a:schemeClr val="dk1"/>
                </a:solidFill>
              </a:rPr>
              <a:t>Paczynski 1990 APJ 348 p. 485</a:t>
            </a:r>
            <a:endParaRPr sz="5100" dirty="0">
              <a:solidFill>
                <a:schemeClr val="dk1"/>
              </a:solidFill>
            </a:endParaRPr>
          </a:p>
          <a:p>
            <a:pPr marL="914400" lvl="0" indent="-552450" algn="l" rtl="0">
              <a:spcBef>
                <a:spcPts val="0"/>
              </a:spcBef>
              <a:spcAft>
                <a:spcPts val="0"/>
              </a:spcAft>
              <a:buClr>
                <a:schemeClr val="dk1"/>
              </a:buClr>
              <a:buSzPts val="5100"/>
              <a:buAutoNum type="arabicPeriod"/>
            </a:pPr>
            <a:r>
              <a:rPr lang="en-US" sz="5100" dirty="0" err="1">
                <a:solidFill>
                  <a:schemeClr val="dk1"/>
                </a:solidFill>
              </a:rPr>
              <a:t>Sofue</a:t>
            </a:r>
            <a:r>
              <a:rPr lang="en-US" sz="5100" dirty="0">
                <a:solidFill>
                  <a:schemeClr val="dk1"/>
                </a:solidFill>
              </a:rPr>
              <a:t> 2020 Galaxies p. 37</a:t>
            </a:r>
            <a:endParaRPr sz="4800" dirty="0">
              <a:solidFill>
                <a:schemeClr val="dk1"/>
              </a:solidFill>
              <a:latin typeface="Verdana"/>
              <a:ea typeface="Verdana"/>
              <a:cs typeface="Verdana"/>
              <a:sym typeface="Verdana"/>
            </a:endParaRPr>
          </a:p>
        </p:txBody>
      </p:sp>
      <p:cxnSp>
        <p:nvCxnSpPr>
          <p:cNvPr id="54" name="Google Shape;54;p13"/>
          <p:cNvCxnSpPr/>
          <p:nvPr/>
        </p:nvCxnSpPr>
        <p:spPr>
          <a:xfrm>
            <a:off x="21913725" y="7241650"/>
            <a:ext cx="57300" cy="30439200"/>
          </a:xfrm>
          <a:prstGeom prst="straightConnector1">
            <a:avLst/>
          </a:prstGeom>
          <a:noFill/>
          <a:ln w="152400" cap="flat" cmpd="sng">
            <a:solidFill>
              <a:schemeClr val="dk2"/>
            </a:solidFill>
            <a:prstDash val="solid"/>
            <a:round/>
            <a:headEnd type="none" w="med" len="med"/>
            <a:tailEnd type="none" w="med" len="med"/>
          </a:ln>
        </p:spPr>
      </p:cxnSp>
      <p:pic>
        <p:nvPicPr>
          <p:cNvPr id="55" name="Google Shape;55;p13"/>
          <p:cNvPicPr preferRelativeResize="0"/>
          <p:nvPr/>
        </p:nvPicPr>
        <p:blipFill>
          <a:blip r:embed="rId3">
            <a:alphaModFix/>
          </a:blip>
          <a:stretch>
            <a:fillRect/>
          </a:stretch>
        </p:blipFill>
        <p:spPr>
          <a:xfrm>
            <a:off x="1070125" y="17307776"/>
            <a:ext cx="9174675" cy="2852395"/>
          </a:xfrm>
          <a:prstGeom prst="rect">
            <a:avLst/>
          </a:prstGeom>
          <a:noFill/>
          <a:ln>
            <a:noFill/>
          </a:ln>
        </p:spPr>
      </p:pic>
      <p:pic>
        <p:nvPicPr>
          <p:cNvPr id="56" name="Google Shape;56;p13"/>
          <p:cNvPicPr preferRelativeResize="0"/>
          <p:nvPr/>
        </p:nvPicPr>
        <p:blipFill rotWithShape="1">
          <a:blip r:embed="rId4">
            <a:alphaModFix/>
          </a:blip>
          <a:srcRect r="4058"/>
          <a:stretch/>
        </p:blipFill>
        <p:spPr>
          <a:xfrm>
            <a:off x="10658225" y="16361825"/>
            <a:ext cx="10842076" cy="3461925"/>
          </a:xfrm>
          <a:prstGeom prst="rect">
            <a:avLst/>
          </a:prstGeom>
          <a:noFill/>
          <a:ln>
            <a:noFill/>
          </a:ln>
        </p:spPr>
      </p:pic>
      <p:pic>
        <p:nvPicPr>
          <p:cNvPr id="57" name="Google Shape;57;p13"/>
          <p:cNvPicPr preferRelativeResize="0"/>
          <p:nvPr/>
        </p:nvPicPr>
        <p:blipFill>
          <a:blip r:embed="rId5">
            <a:alphaModFix/>
          </a:blip>
          <a:stretch>
            <a:fillRect/>
          </a:stretch>
        </p:blipFill>
        <p:spPr>
          <a:xfrm>
            <a:off x="7645750" y="19823750"/>
            <a:ext cx="6590962" cy="1445200"/>
          </a:xfrm>
          <a:prstGeom prst="rect">
            <a:avLst/>
          </a:prstGeom>
          <a:noFill/>
          <a:ln>
            <a:noFill/>
          </a:ln>
        </p:spPr>
      </p:pic>
      <p:sp>
        <p:nvSpPr>
          <p:cNvPr id="58" name="Google Shape;58;p13"/>
          <p:cNvSpPr txBox="1"/>
          <p:nvPr/>
        </p:nvSpPr>
        <p:spPr>
          <a:xfrm>
            <a:off x="-6781800" y="4267200"/>
            <a:ext cx="3000000" cy="30000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0"/>
              </a:spcAft>
              <a:buNone/>
            </a:pPr>
            <a:endParaRPr/>
          </a:p>
        </p:txBody>
      </p:sp>
      <p:pic>
        <p:nvPicPr>
          <p:cNvPr id="59" name="Google Shape;59;p13"/>
          <p:cNvPicPr preferRelativeResize="0"/>
          <p:nvPr/>
        </p:nvPicPr>
        <p:blipFill rotWithShape="1">
          <a:blip r:embed="rId6">
            <a:alphaModFix/>
          </a:blip>
          <a:srcRect t="22253" b="14650"/>
          <a:stretch/>
        </p:blipFill>
        <p:spPr>
          <a:xfrm>
            <a:off x="12524113" y="36385500"/>
            <a:ext cx="6289026" cy="1068350"/>
          </a:xfrm>
          <a:prstGeom prst="rect">
            <a:avLst/>
          </a:prstGeom>
          <a:noFill/>
          <a:ln>
            <a:noFill/>
          </a:ln>
        </p:spPr>
      </p:pic>
      <p:pic>
        <p:nvPicPr>
          <p:cNvPr id="60" name="Google Shape;60;p13"/>
          <p:cNvPicPr preferRelativeResize="0"/>
          <p:nvPr/>
        </p:nvPicPr>
        <p:blipFill>
          <a:blip r:embed="rId7">
            <a:alphaModFix/>
          </a:blip>
          <a:stretch>
            <a:fillRect/>
          </a:stretch>
        </p:blipFill>
        <p:spPr>
          <a:xfrm>
            <a:off x="908000" y="13638475"/>
            <a:ext cx="20463723" cy="95250"/>
          </a:xfrm>
          <a:prstGeom prst="rect">
            <a:avLst/>
          </a:prstGeom>
          <a:noFill/>
          <a:ln>
            <a:noFill/>
          </a:ln>
        </p:spPr>
      </p:pic>
      <p:pic>
        <p:nvPicPr>
          <p:cNvPr id="61" name="Google Shape;61;p13"/>
          <p:cNvPicPr preferRelativeResize="0"/>
          <p:nvPr/>
        </p:nvPicPr>
        <p:blipFill>
          <a:blip r:embed="rId7">
            <a:alphaModFix/>
          </a:blip>
          <a:stretch>
            <a:fillRect/>
          </a:stretch>
        </p:blipFill>
        <p:spPr>
          <a:xfrm>
            <a:off x="908000" y="7924800"/>
            <a:ext cx="20463723" cy="95250"/>
          </a:xfrm>
          <a:prstGeom prst="rect">
            <a:avLst/>
          </a:prstGeom>
          <a:noFill/>
          <a:ln>
            <a:noFill/>
          </a:ln>
        </p:spPr>
      </p:pic>
      <p:pic>
        <p:nvPicPr>
          <p:cNvPr id="62" name="Google Shape;62;p13"/>
          <p:cNvPicPr preferRelativeResize="0"/>
          <p:nvPr/>
        </p:nvPicPr>
        <p:blipFill>
          <a:blip r:embed="rId7">
            <a:alphaModFix/>
          </a:blip>
          <a:stretch>
            <a:fillRect/>
          </a:stretch>
        </p:blipFill>
        <p:spPr>
          <a:xfrm>
            <a:off x="908000" y="30896450"/>
            <a:ext cx="20463723" cy="95250"/>
          </a:xfrm>
          <a:prstGeom prst="rect">
            <a:avLst/>
          </a:prstGeom>
          <a:noFill/>
          <a:ln>
            <a:noFill/>
          </a:ln>
        </p:spPr>
      </p:pic>
      <p:pic>
        <p:nvPicPr>
          <p:cNvPr id="63" name="Google Shape;63;p13"/>
          <p:cNvPicPr preferRelativeResize="0"/>
          <p:nvPr/>
        </p:nvPicPr>
        <p:blipFill>
          <a:blip r:embed="rId7">
            <a:alphaModFix/>
          </a:blip>
          <a:stretch>
            <a:fillRect/>
          </a:stretch>
        </p:blipFill>
        <p:spPr>
          <a:xfrm>
            <a:off x="908000" y="34554325"/>
            <a:ext cx="20463723" cy="95250"/>
          </a:xfrm>
          <a:prstGeom prst="rect">
            <a:avLst/>
          </a:prstGeom>
          <a:noFill/>
          <a:ln>
            <a:noFill/>
          </a:ln>
        </p:spPr>
      </p:pic>
      <p:pic>
        <p:nvPicPr>
          <p:cNvPr id="64" name="Google Shape;64;p13"/>
          <p:cNvPicPr preferRelativeResize="0"/>
          <p:nvPr/>
        </p:nvPicPr>
        <p:blipFill>
          <a:blip r:embed="rId7">
            <a:alphaModFix/>
          </a:blip>
          <a:stretch>
            <a:fillRect/>
          </a:stretch>
        </p:blipFill>
        <p:spPr>
          <a:xfrm>
            <a:off x="22384450" y="30004225"/>
            <a:ext cx="20463723" cy="95250"/>
          </a:xfrm>
          <a:prstGeom prst="rect">
            <a:avLst/>
          </a:prstGeom>
          <a:noFill/>
          <a:ln>
            <a:noFill/>
          </a:ln>
        </p:spPr>
      </p:pic>
      <p:pic>
        <p:nvPicPr>
          <p:cNvPr id="65" name="Google Shape;65;p13"/>
          <p:cNvPicPr preferRelativeResize="0"/>
          <p:nvPr/>
        </p:nvPicPr>
        <p:blipFill rotWithShape="1">
          <a:blip r:embed="rId7">
            <a:alphaModFix/>
          </a:blip>
          <a:srcRect l="-85540" t="-14233330" r="85540" b="14233330"/>
          <a:stretch/>
        </p:blipFill>
        <p:spPr>
          <a:xfrm>
            <a:off x="22384450" y="35277375"/>
            <a:ext cx="18669000" cy="95250"/>
          </a:xfrm>
          <a:prstGeom prst="rect">
            <a:avLst/>
          </a:prstGeom>
          <a:noFill/>
          <a:ln>
            <a:noFill/>
          </a:ln>
        </p:spPr>
      </p:pic>
      <p:pic>
        <p:nvPicPr>
          <p:cNvPr id="66" name="Google Shape;66;p13"/>
          <p:cNvPicPr preferRelativeResize="0"/>
          <p:nvPr/>
        </p:nvPicPr>
        <p:blipFill>
          <a:blip r:embed="rId7">
            <a:alphaModFix/>
          </a:blip>
          <a:stretch>
            <a:fillRect/>
          </a:stretch>
        </p:blipFill>
        <p:spPr>
          <a:xfrm>
            <a:off x="22384450" y="35605025"/>
            <a:ext cx="20463723" cy="95250"/>
          </a:xfrm>
          <a:prstGeom prst="rect">
            <a:avLst/>
          </a:prstGeom>
          <a:noFill/>
          <a:ln>
            <a:noFill/>
          </a:ln>
        </p:spPr>
      </p:pic>
      <p:pic>
        <p:nvPicPr>
          <p:cNvPr id="67" name="Google Shape;67;p13" title="new plot 4.png"/>
          <p:cNvPicPr preferRelativeResize="0"/>
          <p:nvPr/>
        </p:nvPicPr>
        <p:blipFill rotWithShape="1">
          <a:blip r:embed="rId8">
            <a:alphaModFix/>
          </a:blip>
          <a:srcRect l="88334" t="8391" r="10788"/>
          <a:stretch/>
        </p:blipFill>
        <p:spPr>
          <a:xfrm rot="10800000">
            <a:off x="32513763" y="9687875"/>
            <a:ext cx="67074" cy="7023325"/>
          </a:xfrm>
          <a:prstGeom prst="rect">
            <a:avLst/>
          </a:prstGeom>
          <a:noFill/>
          <a:ln>
            <a:noFill/>
          </a:ln>
        </p:spPr>
      </p:pic>
      <p:pic>
        <p:nvPicPr>
          <p:cNvPr id="68" name="Google Shape;68;p13" title="Screenshot 2025-04-17 at 2.40.38 PM.png"/>
          <p:cNvPicPr preferRelativeResize="0"/>
          <p:nvPr/>
        </p:nvPicPr>
        <p:blipFill>
          <a:blip r:embed="rId9">
            <a:alphaModFix/>
          </a:blip>
          <a:stretch>
            <a:fillRect/>
          </a:stretch>
        </p:blipFill>
        <p:spPr>
          <a:xfrm>
            <a:off x="1070124" y="22971275"/>
            <a:ext cx="9530763" cy="7128200"/>
          </a:xfrm>
          <a:prstGeom prst="rect">
            <a:avLst/>
          </a:prstGeom>
          <a:noFill/>
          <a:ln>
            <a:noFill/>
          </a:ln>
        </p:spPr>
      </p:pic>
      <p:pic>
        <p:nvPicPr>
          <p:cNvPr id="69" name="Google Shape;69;p13" title="potential_plot_3D.png"/>
          <p:cNvPicPr preferRelativeResize="0"/>
          <p:nvPr/>
        </p:nvPicPr>
        <p:blipFill rotWithShape="1">
          <a:blip r:embed="rId10">
            <a:alphaModFix/>
          </a:blip>
          <a:srcRect l="10029" t="17740" r="8894" b="4553"/>
          <a:stretch/>
        </p:blipFill>
        <p:spPr>
          <a:xfrm>
            <a:off x="11604537" y="22613847"/>
            <a:ext cx="9767200" cy="8024528"/>
          </a:xfrm>
          <a:prstGeom prst="rect">
            <a:avLst/>
          </a:prstGeom>
          <a:noFill/>
          <a:ln>
            <a:noFill/>
          </a:ln>
        </p:spPr>
      </p:pic>
      <p:sp>
        <p:nvSpPr>
          <p:cNvPr id="70" name="Google Shape;70;p13"/>
          <p:cNvSpPr txBox="1"/>
          <p:nvPr/>
        </p:nvSpPr>
        <p:spPr>
          <a:xfrm>
            <a:off x="15896750" y="28390925"/>
            <a:ext cx="814500" cy="4311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US" sz="1600"/>
              <a:t>0</a:t>
            </a:r>
            <a:endParaRPr sz="1600"/>
          </a:p>
        </p:txBody>
      </p:sp>
      <p:sp>
        <p:nvSpPr>
          <p:cNvPr id="71" name="Google Shape;71;p13"/>
          <p:cNvSpPr txBox="1"/>
          <p:nvPr/>
        </p:nvSpPr>
        <p:spPr>
          <a:xfrm>
            <a:off x="19483000" y="27518125"/>
            <a:ext cx="814500" cy="4311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US" sz="1600"/>
              <a:t>20</a:t>
            </a:r>
            <a:endParaRPr sz="1600"/>
          </a:p>
        </p:txBody>
      </p:sp>
      <p:sp>
        <p:nvSpPr>
          <p:cNvPr id="72" name="Google Shape;72;p13"/>
          <p:cNvSpPr txBox="1"/>
          <p:nvPr/>
        </p:nvSpPr>
        <p:spPr>
          <a:xfrm>
            <a:off x="15261375" y="28325750"/>
            <a:ext cx="814500" cy="4311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US" sz="1600"/>
              <a:t>-10</a:t>
            </a:r>
            <a:endParaRPr sz="1600"/>
          </a:p>
        </p:txBody>
      </p:sp>
      <p:sp>
        <p:nvSpPr>
          <p:cNvPr id="73" name="Google Shape;73;p13"/>
          <p:cNvSpPr txBox="1"/>
          <p:nvPr/>
        </p:nvSpPr>
        <p:spPr>
          <a:xfrm>
            <a:off x="13422200" y="26798750"/>
            <a:ext cx="814500" cy="4311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US" sz="1600"/>
              <a:t>10</a:t>
            </a:r>
            <a:endParaRPr sz="1600"/>
          </a:p>
        </p:txBody>
      </p:sp>
      <p:sp>
        <p:nvSpPr>
          <p:cNvPr id="74" name="Google Shape;74;p13"/>
          <p:cNvSpPr txBox="1"/>
          <p:nvPr/>
        </p:nvSpPr>
        <p:spPr>
          <a:xfrm>
            <a:off x="14446875" y="27518125"/>
            <a:ext cx="814500" cy="4311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US" sz="1600"/>
              <a:t>0</a:t>
            </a:r>
            <a:endParaRPr sz="1600"/>
          </a:p>
        </p:txBody>
      </p:sp>
      <p:pic>
        <p:nvPicPr>
          <p:cNvPr id="75" name="Google Shape;75;p13" title="new plot 4.png"/>
          <p:cNvPicPr preferRelativeResize="0"/>
          <p:nvPr/>
        </p:nvPicPr>
        <p:blipFill rotWithShape="1">
          <a:blip r:embed="rId8">
            <a:alphaModFix/>
          </a:blip>
          <a:srcRect l="17956" t="13060" r="29948" b="84053"/>
          <a:stretch/>
        </p:blipFill>
        <p:spPr>
          <a:xfrm>
            <a:off x="22632063" y="8289727"/>
            <a:ext cx="9546576" cy="529985"/>
          </a:xfrm>
          <a:prstGeom prst="rect">
            <a:avLst/>
          </a:prstGeom>
          <a:noFill/>
          <a:ln>
            <a:noFill/>
          </a:ln>
        </p:spPr>
      </p:pic>
      <p:pic>
        <p:nvPicPr>
          <p:cNvPr id="76" name="Google Shape;76;p13" title="new plot 4.png"/>
          <p:cNvPicPr preferRelativeResize="0"/>
          <p:nvPr/>
        </p:nvPicPr>
        <p:blipFill rotWithShape="1">
          <a:blip r:embed="rId11">
            <a:alphaModFix/>
          </a:blip>
          <a:srcRect l="3896" t="14562" r="18955" b="13556"/>
          <a:stretch/>
        </p:blipFill>
        <p:spPr>
          <a:xfrm>
            <a:off x="22670150" y="8864013"/>
            <a:ext cx="9071762" cy="8469173"/>
          </a:xfrm>
          <a:prstGeom prst="rect">
            <a:avLst/>
          </a:prstGeom>
          <a:noFill/>
          <a:ln>
            <a:noFill/>
          </a:ln>
        </p:spPr>
      </p:pic>
      <p:pic>
        <p:nvPicPr>
          <p:cNvPr id="78" name="Google Shape;78;p13" title="new plot 2.png"/>
          <p:cNvPicPr preferRelativeResize="0"/>
          <p:nvPr/>
        </p:nvPicPr>
        <p:blipFill rotWithShape="1">
          <a:blip r:embed="rId12">
            <a:alphaModFix/>
          </a:blip>
          <a:srcRect l="2924" t="14557" r="19514" b="13551"/>
          <a:stretch/>
        </p:blipFill>
        <p:spPr>
          <a:xfrm>
            <a:off x="22472888" y="19674375"/>
            <a:ext cx="9174676" cy="8521623"/>
          </a:xfrm>
          <a:prstGeom prst="rect">
            <a:avLst/>
          </a:prstGeom>
          <a:noFill/>
          <a:ln>
            <a:noFill/>
          </a:ln>
        </p:spPr>
      </p:pic>
      <p:pic>
        <p:nvPicPr>
          <p:cNvPr id="79" name="Google Shape;79;p13" title="new plot 4.png"/>
          <p:cNvPicPr preferRelativeResize="0"/>
          <p:nvPr/>
        </p:nvPicPr>
        <p:blipFill rotWithShape="1">
          <a:blip r:embed="rId8">
            <a:alphaModFix/>
          </a:blip>
          <a:srcRect l="27974" t="86171" r="37092" b="11080"/>
          <a:stretch/>
        </p:blipFill>
        <p:spPr>
          <a:xfrm>
            <a:off x="24978688" y="28266063"/>
            <a:ext cx="4849924" cy="382299"/>
          </a:xfrm>
          <a:prstGeom prst="rect">
            <a:avLst/>
          </a:prstGeom>
          <a:noFill/>
          <a:ln>
            <a:noFill/>
          </a:ln>
        </p:spPr>
      </p:pic>
      <p:pic>
        <p:nvPicPr>
          <p:cNvPr id="80" name="Google Shape;80;p13" title="new plot 4.png"/>
          <p:cNvPicPr preferRelativeResize="0"/>
          <p:nvPr/>
        </p:nvPicPr>
        <p:blipFill rotWithShape="1">
          <a:blip r:embed="rId8">
            <a:alphaModFix/>
          </a:blip>
          <a:srcRect t="28428" r="95523" b="28880"/>
          <a:stretch/>
        </p:blipFill>
        <p:spPr>
          <a:xfrm>
            <a:off x="22203262" y="21175324"/>
            <a:ext cx="577650" cy="5519739"/>
          </a:xfrm>
          <a:prstGeom prst="rect">
            <a:avLst/>
          </a:prstGeom>
          <a:noFill/>
          <a:ln>
            <a:noFill/>
          </a:ln>
        </p:spPr>
      </p:pic>
      <p:pic>
        <p:nvPicPr>
          <p:cNvPr id="81" name="Google Shape;81;p13" title="new plot 4.png"/>
          <p:cNvPicPr preferRelativeResize="0"/>
          <p:nvPr/>
        </p:nvPicPr>
        <p:blipFill rotWithShape="1">
          <a:blip r:embed="rId8">
            <a:alphaModFix/>
          </a:blip>
          <a:srcRect l="83242" t="159" r="11814"/>
          <a:stretch/>
        </p:blipFill>
        <p:spPr>
          <a:xfrm>
            <a:off x="32589813" y="9185962"/>
            <a:ext cx="378200" cy="7654611"/>
          </a:xfrm>
          <a:prstGeom prst="rect">
            <a:avLst/>
          </a:prstGeom>
          <a:noFill/>
          <a:ln>
            <a:noFill/>
          </a:ln>
        </p:spPr>
      </p:pic>
      <p:pic>
        <p:nvPicPr>
          <p:cNvPr id="82" name="Google Shape;82;p13" title="new plot 4.png"/>
          <p:cNvPicPr preferRelativeResize="0"/>
          <p:nvPr/>
        </p:nvPicPr>
        <p:blipFill rotWithShape="1">
          <a:blip r:embed="rId8">
            <a:alphaModFix/>
          </a:blip>
          <a:srcRect l="89032" t="16957" r="4444"/>
          <a:stretch/>
        </p:blipFill>
        <p:spPr>
          <a:xfrm>
            <a:off x="32060787" y="10452875"/>
            <a:ext cx="499124" cy="6366200"/>
          </a:xfrm>
          <a:prstGeom prst="rect">
            <a:avLst/>
          </a:prstGeom>
          <a:noFill/>
          <a:ln>
            <a:noFill/>
          </a:ln>
        </p:spPr>
      </p:pic>
      <p:pic>
        <p:nvPicPr>
          <p:cNvPr id="83" name="Google Shape;83;p13" title="new plot 4.png"/>
          <p:cNvPicPr preferRelativeResize="0"/>
          <p:nvPr/>
        </p:nvPicPr>
        <p:blipFill rotWithShape="1">
          <a:blip r:embed="rId8">
            <a:alphaModFix/>
          </a:blip>
          <a:srcRect l="88460" t="6917" r="3990" b="88953"/>
          <a:stretch/>
        </p:blipFill>
        <p:spPr>
          <a:xfrm>
            <a:off x="31936088" y="9687875"/>
            <a:ext cx="577674" cy="316526"/>
          </a:xfrm>
          <a:prstGeom prst="rect">
            <a:avLst/>
          </a:prstGeom>
          <a:noFill/>
          <a:ln>
            <a:noFill/>
          </a:ln>
        </p:spPr>
      </p:pic>
      <p:pic>
        <p:nvPicPr>
          <p:cNvPr id="84" name="Google Shape;84;p13" title="new plot 4.png"/>
          <p:cNvPicPr preferRelativeResize="0"/>
          <p:nvPr/>
        </p:nvPicPr>
        <p:blipFill rotWithShape="1">
          <a:blip r:embed="rId8">
            <a:alphaModFix/>
          </a:blip>
          <a:srcRect l="95425" t="23469" r="650" b="23046"/>
          <a:stretch/>
        </p:blipFill>
        <p:spPr>
          <a:xfrm>
            <a:off x="31502825" y="9887900"/>
            <a:ext cx="458549" cy="6263176"/>
          </a:xfrm>
          <a:prstGeom prst="rect">
            <a:avLst/>
          </a:prstGeom>
          <a:noFill/>
          <a:ln>
            <a:noFill/>
          </a:ln>
        </p:spPr>
      </p:pic>
      <p:pic>
        <p:nvPicPr>
          <p:cNvPr id="85" name="Google Shape;85;p13" title="new plot 3.png"/>
          <p:cNvPicPr preferRelativeResize="0"/>
          <p:nvPr/>
        </p:nvPicPr>
        <p:blipFill rotWithShape="1">
          <a:blip r:embed="rId13">
            <a:alphaModFix/>
          </a:blip>
          <a:srcRect l="10532" r="23018" b="95840"/>
          <a:stretch/>
        </p:blipFill>
        <p:spPr>
          <a:xfrm>
            <a:off x="33275700" y="8186350"/>
            <a:ext cx="9363502" cy="582225"/>
          </a:xfrm>
          <a:prstGeom prst="rect">
            <a:avLst/>
          </a:prstGeom>
          <a:noFill/>
          <a:ln>
            <a:noFill/>
          </a:ln>
        </p:spPr>
      </p:pic>
      <p:pic>
        <p:nvPicPr>
          <p:cNvPr id="86" name="Google Shape;86;p13" title="new plot 3.png"/>
          <p:cNvPicPr preferRelativeResize="0"/>
          <p:nvPr/>
        </p:nvPicPr>
        <p:blipFill rotWithShape="1">
          <a:blip r:embed="rId14">
            <a:alphaModFix/>
          </a:blip>
          <a:srcRect t="2796" r="4951" b="4918"/>
          <a:stretch/>
        </p:blipFill>
        <p:spPr>
          <a:xfrm>
            <a:off x="33583932" y="8784959"/>
            <a:ext cx="8747034" cy="8437308"/>
          </a:xfrm>
          <a:prstGeom prst="rect">
            <a:avLst/>
          </a:prstGeom>
          <a:noFill/>
          <a:ln>
            <a:noFill/>
          </a:ln>
        </p:spPr>
      </p:pic>
      <p:pic>
        <p:nvPicPr>
          <p:cNvPr id="87" name="Google Shape;87;p13" title="new plot 4.png"/>
          <p:cNvPicPr preferRelativeResize="0"/>
          <p:nvPr/>
        </p:nvPicPr>
        <p:blipFill rotWithShape="1">
          <a:blip r:embed="rId8">
            <a:alphaModFix/>
          </a:blip>
          <a:srcRect l="88334" t="8391" r="10788"/>
          <a:stretch/>
        </p:blipFill>
        <p:spPr>
          <a:xfrm rot="10800000">
            <a:off x="32524263" y="20603575"/>
            <a:ext cx="67074" cy="7023325"/>
          </a:xfrm>
          <a:prstGeom prst="rect">
            <a:avLst/>
          </a:prstGeom>
          <a:noFill/>
          <a:ln>
            <a:noFill/>
          </a:ln>
        </p:spPr>
      </p:pic>
      <p:pic>
        <p:nvPicPr>
          <p:cNvPr id="88" name="Google Shape;88;p13" title="new plot 4.png"/>
          <p:cNvPicPr preferRelativeResize="0"/>
          <p:nvPr/>
        </p:nvPicPr>
        <p:blipFill rotWithShape="1">
          <a:blip r:embed="rId8">
            <a:alphaModFix/>
          </a:blip>
          <a:srcRect l="83242" t="159" r="11814"/>
          <a:stretch/>
        </p:blipFill>
        <p:spPr>
          <a:xfrm>
            <a:off x="32583713" y="20107887"/>
            <a:ext cx="378200" cy="7654611"/>
          </a:xfrm>
          <a:prstGeom prst="rect">
            <a:avLst/>
          </a:prstGeom>
          <a:noFill/>
          <a:ln>
            <a:noFill/>
          </a:ln>
        </p:spPr>
      </p:pic>
      <p:pic>
        <p:nvPicPr>
          <p:cNvPr id="89" name="Google Shape;89;p13" title="new plot 4.png"/>
          <p:cNvPicPr preferRelativeResize="0"/>
          <p:nvPr/>
        </p:nvPicPr>
        <p:blipFill rotWithShape="1">
          <a:blip r:embed="rId8">
            <a:alphaModFix/>
          </a:blip>
          <a:srcRect l="89032" t="16957" r="4444"/>
          <a:stretch/>
        </p:blipFill>
        <p:spPr>
          <a:xfrm>
            <a:off x="32071287" y="21368575"/>
            <a:ext cx="499124" cy="6366200"/>
          </a:xfrm>
          <a:prstGeom prst="rect">
            <a:avLst/>
          </a:prstGeom>
          <a:noFill/>
          <a:ln>
            <a:noFill/>
          </a:ln>
        </p:spPr>
      </p:pic>
      <p:pic>
        <p:nvPicPr>
          <p:cNvPr id="90" name="Google Shape;90;p13" title="new plot 4.png"/>
          <p:cNvPicPr preferRelativeResize="0"/>
          <p:nvPr/>
        </p:nvPicPr>
        <p:blipFill rotWithShape="1">
          <a:blip r:embed="rId8">
            <a:alphaModFix/>
          </a:blip>
          <a:srcRect l="88460" t="6917" r="3990" b="88953"/>
          <a:stretch/>
        </p:blipFill>
        <p:spPr>
          <a:xfrm>
            <a:off x="31946588" y="20603575"/>
            <a:ext cx="577674" cy="316526"/>
          </a:xfrm>
          <a:prstGeom prst="rect">
            <a:avLst/>
          </a:prstGeom>
          <a:noFill/>
          <a:ln>
            <a:noFill/>
          </a:ln>
        </p:spPr>
      </p:pic>
      <p:pic>
        <p:nvPicPr>
          <p:cNvPr id="91" name="Google Shape;91;p13" title="new plot 4.png"/>
          <p:cNvPicPr preferRelativeResize="0"/>
          <p:nvPr/>
        </p:nvPicPr>
        <p:blipFill rotWithShape="1">
          <a:blip r:embed="rId8">
            <a:alphaModFix/>
          </a:blip>
          <a:srcRect l="95425" t="23469" r="650" b="23046"/>
          <a:stretch/>
        </p:blipFill>
        <p:spPr>
          <a:xfrm>
            <a:off x="31513325" y="20803600"/>
            <a:ext cx="458549" cy="6263176"/>
          </a:xfrm>
          <a:prstGeom prst="rect">
            <a:avLst/>
          </a:prstGeom>
          <a:noFill/>
          <a:ln>
            <a:noFill/>
          </a:ln>
        </p:spPr>
      </p:pic>
      <p:pic>
        <p:nvPicPr>
          <p:cNvPr id="92" name="Google Shape;92;p13" title="new plot 4.png"/>
          <p:cNvPicPr preferRelativeResize="0"/>
          <p:nvPr/>
        </p:nvPicPr>
        <p:blipFill rotWithShape="1">
          <a:blip r:embed="rId8">
            <a:alphaModFix/>
          </a:blip>
          <a:srcRect t="28428" r="95523" b="28880"/>
          <a:stretch/>
        </p:blipFill>
        <p:spPr>
          <a:xfrm>
            <a:off x="22254399" y="10273586"/>
            <a:ext cx="577650" cy="5519739"/>
          </a:xfrm>
          <a:prstGeom prst="rect">
            <a:avLst/>
          </a:prstGeom>
          <a:noFill/>
          <a:ln>
            <a:noFill/>
          </a:ln>
        </p:spPr>
      </p:pic>
      <p:pic>
        <p:nvPicPr>
          <p:cNvPr id="93" name="Google Shape;93;p13" title="new plot 4.png"/>
          <p:cNvPicPr preferRelativeResize="0"/>
          <p:nvPr/>
        </p:nvPicPr>
        <p:blipFill rotWithShape="1">
          <a:blip r:embed="rId8">
            <a:alphaModFix/>
          </a:blip>
          <a:srcRect l="27974" t="86171" r="37092" b="11080"/>
          <a:stretch/>
        </p:blipFill>
        <p:spPr>
          <a:xfrm>
            <a:off x="24781063" y="17377488"/>
            <a:ext cx="4849924" cy="382299"/>
          </a:xfrm>
          <a:prstGeom prst="rect">
            <a:avLst/>
          </a:prstGeom>
          <a:noFill/>
          <a:ln>
            <a:noFill/>
          </a:ln>
        </p:spPr>
      </p:pic>
      <p:pic>
        <p:nvPicPr>
          <p:cNvPr id="94" name="Google Shape;94;p13" title="new plot 4.png"/>
          <p:cNvPicPr preferRelativeResize="0"/>
          <p:nvPr/>
        </p:nvPicPr>
        <p:blipFill rotWithShape="1">
          <a:blip r:embed="rId8">
            <a:alphaModFix/>
          </a:blip>
          <a:srcRect l="27974" t="86171" r="37092" b="11080"/>
          <a:stretch/>
        </p:blipFill>
        <p:spPr>
          <a:xfrm>
            <a:off x="35290347" y="17393652"/>
            <a:ext cx="4860684" cy="386349"/>
          </a:xfrm>
          <a:prstGeom prst="rect">
            <a:avLst/>
          </a:prstGeom>
          <a:noFill/>
          <a:ln>
            <a:noFill/>
          </a:ln>
        </p:spPr>
      </p:pic>
      <p:pic>
        <p:nvPicPr>
          <p:cNvPr id="95" name="Google Shape;95;p13" title="new plot 4.png"/>
          <p:cNvPicPr preferRelativeResize="0"/>
          <p:nvPr/>
        </p:nvPicPr>
        <p:blipFill rotWithShape="1">
          <a:blip r:embed="rId8">
            <a:alphaModFix/>
          </a:blip>
          <a:srcRect t="28428" r="95523" b="28880"/>
          <a:stretch/>
        </p:blipFill>
        <p:spPr>
          <a:xfrm>
            <a:off x="42330969" y="10151263"/>
            <a:ext cx="578931" cy="5578196"/>
          </a:xfrm>
          <a:prstGeom prst="rect">
            <a:avLst/>
          </a:prstGeom>
          <a:noFill/>
          <a:ln>
            <a:noFill/>
          </a:ln>
        </p:spPr>
      </p:pic>
      <p:pic>
        <p:nvPicPr>
          <p:cNvPr id="96" name="Google Shape;96;p13" title="new plot 1.png"/>
          <p:cNvPicPr preferRelativeResize="0"/>
          <p:nvPr/>
        </p:nvPicPr>
        <p:blipFill rotWithShape="1">
          <a:blip r:embed="rId15">
            <a:alphaModFix/>
          </a:blip>
          <a:srcRect t="3100" r="4388" b="4614"/>
          <a:stretch/>
        </p:blipFill>
        <p:spPr>
          <a:xfrm>
            <a:off x="33639950" y="19674375"/>
            <a:ext cx="8906603" cy="8469174"/>
          </a:xfrm>
          <a:prstGeom prst="rect">
            <a:avLst/>
          </a:prstGeom>
          <a:noFill/>
          <a:ln>
            <a:noFill/>
          </a:ln>
        </p:spPr>
      </p:pic>
      <p:pic>
        <p:nvPicPr>
          <p:cNvPr id="97" name="Google Shape;97;p13" title="project 16 new 1.png"/>
          <p:cNvPicPr preferRelativeResize="0"/>
          <p:nvPr/>
        </p:nvPicPr>
        <p:blipFill rotWithShape="1">
          <a:blip r:embed="rId16">
            <a:alphaModFix/>
          </a:blip>
          <a:srcRect l="10357" r="21504" b="95887"/>
          <a:stretch/>
        </p:blipFill>
        <p:spPr>
          <a:xfrm>
            <a:off x="32632112" y="18986613"/>
            <a:ext cx="10336774" cy="651911"/>
          </a:xfrm>
          <a:prstGeom prst="rect">
            <a:avLst/>
          </a:prstGeom>
          <a:noFill/>
          <a:ln>
            <a:noFill/>
          </a:ln>
        </p:spPr>
      </p:pic>
      <p:pic>
        <p:nvPicPr>
          <p:cNvPr id="98" name="Google Shape;98;p13" title="new plot 4.png"/>
          <p:cNvPicPr preferRelativeResize="0"/>
          <p:nvPr/>
        </p:nvPicPr>
        <p:blipFill rotWithShape="1">
          <a:blip r:embed="rId8">
            <a:alphaModFix/>
          </a:blip>
          <a:srcRect l="27974" t="86171" r="37092" b="11080"/>
          <a:stretch/>
        </p:blipFill>
        <p:spPr>
          <a:xfrm>
            <a:off x="35532487" y="28293521"/>
            <a:ext cx="4849924" cy="382299"/>
          </a:xfrm>
          <a:prstGeom prst="rect">
            <a:avLst/>
          </a:prstGeom>
          <a:noFill/>
          <a:ln>
            <a:noFill/>
          </a:ln>
        </p:spPr>
      </p:pic>
      <p:pic>
        <p:nvPicPr>
          <p:cNvPr id="99" name="Google Shape;99;p13" title="new plot 4.png"/>
          <p:cNvPicPr preferRelativeResize="0"/>
          <p:nvPr/>
        </p:nvPicPr>
        <p:blipFill rotWithShape="1">
          <a:blip r:embed="rId8">
            <a:alphaModFix/>
          </a:blip>
          <a:srcRect t="28428" r="95523" b="28880"/>
          <a:stretch/>
        </p:blipFill>
        <p:spPr>
          <a:xfrm>
            <a:off x="42412552" y="21149092"/>
            <a:ext cx="577650" cy="5519739"/>
          </a:xfrm>
          <a:prstGeom prst="rect">
            <a:avLst/>
          </a:prstGeom>
          <a:noFill/>
          <a:ln>
            <a:noFill/>
          </a:ln>
        </p:spPr>
      </p:pic>
      <p:pic>
        <p:nvPicPr>
          <p:cNvPr id="100" name="Google Shape;100;p13"/>
          <p:cNvPicPr preferRelativeResize="0"/>
          <p:nvPr/>
        </p:nvPicPr>
        <p:blipFill rotWithShape="1">
          <a:blip r:embed="rId17">
            <a:alphaModFix/>
          </a:blip>
          <a:srcRect t="24471"/>
          <a:stretch/>
        </p:blipFill>
        <p:spPr>
          <a:xfrm>
            <a:off x="40204500" y="35752961"/>
            <a:ext cx="2434702" cy="2472065"/>
          </a:xfrm>
          <a:prstGeom prst="rect">
            <a:avLst/>
          </a:prstGeom>
          <a:noFill/>
          <a:ln>
            <a:noFill/>
          </a:ln>
        </p:spPr>
      </p:pic>
      <p:pic>
        <p:nvPicPr>
          <p:cNvPr id="6" name="Picture 5" descr="A diagram of a graph&#10;&#10;AI-generated content may be incorrect.">
            <a:extLst>
              <a:ext uri="{FF2B5EF4-FFF2-40B4-BE49-F238E27FC236}">
                <a16:creationId xmlns:a16="http://schemas.microsoft.com/office/drawing/2014/main" id="{777CA716-C9BF-5CC5-266D-0D6358E2D79A}"/>
              </a:ext>
            </a:extLst>
          </p:cNvPr>
          <p:cNvPicPr>
            <a:picLocks noChangeAspect="1"/>
          </p:cNvPicPr>
          <p:nvPr/>
        </p:nvPicPr>
        <p:blipFill>
          <a:blip r:embed="rId18"/>
          <a:srcRect l="18572" t="10202" r="29001" b="86503"/>
          <a:stretch/>
        </p:blipFill>
        <p:spPr>
          <a:xfrm>
            <a:off x="22176988" y="18944269"/>
            <a:ext cx="10336774" cy="650501"/>
          </a:xfrm>
          <a:prstGeom prst="rect">
            <a:avLst/>
          </a:prstGeom>
        </p:spPr>
      </p:pic>
    </p:spTree>
  </p:cSld>
  <p:clrMapOvr>
    <a:masterClrMapping/>
  </p:clrMapOvr>
</p:sld>
</file>

<file path=ppt/theme/theme1.xml><?xml version="1.0" encoding="utf-8"?>
<a:theme xmlns:a="http://schemas.openxmlformats.org/drawingml/2006/main" name="Default Design">
  <a:themeElements>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297</Words>
  <Application>Microsoft Macintosh PowerPoint</Application>
  <PresentationFormat>Custom</PresentationFormat>
  <Paragraphs>112</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Impact</vt:lpstr>
      <vt:lpstr>Verdana</vt:lpstr>
      <vt:lpstr>Default Design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Kate Helminiak</cp:lastModifiedBy>
  <cp:revision>1</cp:revision>
  <dcterms:modified xsi:type="dcterms:W3CDTF">2025-04-18T21:15:53Z</dcterms:modified>
</cp:coreProperties>
</file>