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8404800" cx="438912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hIkF/Zht3wU9e8yLTMTlIfOzSf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96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8275" y="696913"/>
            <a:ext cx="398145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438b779b07_0_14:notes"/>
          <p:cNvSpPr txBox="1"/>
          <p:nvPr>
            <p:ph idx="12" type="sldNum"/>
          </p:nvPr>
        </p:nvSpPr>
        <p:spPr>
          <a:xfrm>
            <a:off x="3884614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3438b779b07_0_14:notes"/>
          <p:cNvSpPr/>
          <p:nvPr>
            <p:ph idx="2" type="sldImg"/>
          </p:nvPr>
        </p:nvSpPr>
        <p:spPr>
          <a:xfrm>
            <a:off x="1438275" y="696913"/>
            <a:ext cx="398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g3438b779b07_0_14:notes"/>
          <p:cNvSpPr txBox="1"/>
          <p:nvPr>
            <p:ph idx="1" type="body"/>
          </p:nvPr>
        </p:nvSpPr>
        <p:spPr>
          <a:xfrm>
            <a:off x="685800" y="4414838"/>
            <a:ext cx="5486400" cy="4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58800" lvl="0" marL="457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0700" lvl="3" marL="1828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0700" lvl="4" marL="22860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0700" lvl="5" marL="27432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0700" lvl="6" marL="32004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0700" lvl="7" marL="36576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0700" lvl="8" marL="4114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58800" lvl="0" marL="457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0700" lvl="3" marL="1828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0700" lvl="4" marL="22860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0700" lvl="5" marL="27432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0700" lvl="6" marL="32004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0700" lvl="7" marL="36576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0700" lvl="8" marL="4114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4200" lvl="0" marL="4572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2" type="body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4200" lvl="0" marL="4572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3" type="body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4" type="body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4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35000" lvl="0" marL="4572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4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/>
          <p:nvPr>
            <p:ph idx="2" type="pic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438b779b07_0_14"/>
          <p:cNvSpPr txBox="1"/>
          <p:nvPr/>
        </p:nvSpPr>
        <p:spPr>
          <a:xfrm>
            <a:off x="9296400" y="1410538"/>
            <a:ext cx="27352200" cy="4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Home Machine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Wimmer, Steven Chase, Al Waleed Al Saleemi, Wala Aljohani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Advisor(s): </a:t>
            </a: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Marius Silaghi, </a:t>
            </a: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</a:t>
            </a: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Engineering and Computer Science</a:t>
            </a: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Florida Institute of Technology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3438b779b07_0_14"/>
          <p:cNvSpPr/>
          <p:nvPr/>
        </p:nvSpPr>
        <p:spPr>
          <a:xfrm>
            <a:off x="1157100" y="10528750"/>
            <a:ext cx="12801600" cy="11046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GEOFENCE</a:t>
            </a:r>
            <a:endParaRPr b="1" sz="7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3438b779b07_0_14"/>
          <p:cNvSpPr/>
          <p:nvPr/>
        </p:nvSpPr>
        <p:spPr>
          <a:xfrm>
            <a:off x="1157100" y="6849675"/>
            <a:ext cx="41577000" cy="11046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b="1" sz="7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3438b779b07_0_14"/>
          <p:cNvSpPr txBox="1"/>
          <p:nvPr/>
        </p:nvSpPr>
        <p:spPr>
          <a:xfrm>
            <a:off x="1157100" y="7954275"/>
            <a:ext cx="41577000" cy="29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−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Design an Android App that is capable of connecting to smart devices through Wi-Fi and APIs.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−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Make everyday life less tedious for our users through the ability to control smart devices, schedule tasks, utilize cameras, and monitor smart sensors.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−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Our app is engineered for user satisfaction, with a UI designed for easy to understand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navigation and minimal button presses.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3438b779b07_0_14"/>
          <p:cNvSpPr/>
          <p:nvPr/>
        </p:nvSpPr>
        <p:spPr>
          <a:xfrm>
            <a:off x="29932500" y="10528750"/>
            <a:ext cx="12801600" cy="11046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DEVICE CONTROL</a:t>
            </a:r>
            <a:endParaRPr b="1" sz="7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3438b779b07_0_14"/>
          <p:cNvSpPr/>
          <p:nvPr/>
        </p:nvSpPr>
        <p:spPr>
          <a:xfrm>
            <a:off x="15544800" y="10528750"/>
            <a:ext cx="12801600" cy="11046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SYSTEM ARCHITECTURE</a:t>
            </a:r>
            <a:endParaRPr b="1" sz="7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3438b779b07_0_14"/>
          <p:cNvSpPr txBox="1"/>
          <p:nvPr/>
        </p:nvSpPr>
        <p:spPr>
          <a:xfrm>
            <a:off x="1181100" y="11696700"/>
            <a:ext cx="12801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Connects to the app via Google Play Services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permission from the user to have access to background location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sets a location and a radius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functions to activate Smart Devices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3438b779b07_0_14"/>
          <p:cNvSpPr/>
          <p:nvPr/>
        </p:nvSpPr>
        <p:spPr>
          <a:xfrm>
            <a:off x="29932500" y="33099850"/>
            <a:ext cx="12801600" cy="11046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 b="1" sz="7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3438b779b07_0_14"/>
          <p:cNvSpPr/>
          <p:nvPr/>
        </p:nvSpPr>
        <p:spPr>
          <a:xfrm>
            <a:off x="29932500" y="21122700"/>
            <a:ext cx="12801600" cy="11046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MOTION DETECTION</a:t>
            </a:r>
            <a:endParaRPr b="1" sz="7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3438b779b07_0_14"/>
          <p:cNvSpPr txBox="1"/>
          <p:nvPr/>
        </p:nvSpPr>
        <p:spPr>
          <a:xfrm>
            <a:off x="29839600" y="11666875"/>
            <a:ext cx="12801600" cy="90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Connection and control over several smart devices including smart plugs, lights, cameras, and sensors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LIFX Smart Light: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Power, brightness, color Control via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API connection and custom commands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Shelly Smart plug: Power control via HTTP commands over LAN connection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Switchbot thermo-hygrometer: Connects via Switchbot API and provides temperature and humidity data over the internet via request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RaspberryPi camera with flask server for virtual motion detection monitoring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3438b779b07_0_14"/>
          <p:cNvSpPr txBox="1"/>
          <p:nvPr/>
        </p:nvSpPr>
        <p:spPr>
          <a:xfrm>
            <a:off x="29932500" y="22227300"/>
            <a:ext cx="128016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Raspberry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 Camera Connects to the app via Flask server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 detection script written in Python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Differencing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 detection can be used to trigger Smart Devices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3438b779b07_0_14"/>
          <p:cNvSpPr txBox="1"/>
          <p:nvPr/>
        </p:nvSpPr>
        <p:spPr>
          <a:xfrm>
            <a:off x="29932500" y="34229125"/>
            <a:ext cx="12801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with Amazon Alexa/Google Home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System for water/electricity usage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with machine learning to automatically detect users’ schedules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with Matter/MQTT Protocols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3438b779b07_0_14"/>
          <p:cNvSpPr/>
          <p:nvPr/>
        </p:nvSpPr>
        <p:spPr>
          <a:xfrm>
            <a:off x="1145100" y="15772125"/>
            <a:ext cx="12801600" cy="11046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SCHEDULING</a:t>
            </a:r>
            <a:endParaRPr b="1" sz="7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3438b779b07_0_14"/>
          <p:cNvSpPr/>
          <p:nvPr/>
        </p:nvSpPr>
        <p:spPr>
          <a:xfrm>
            <a:off x="1193100" y="32205620"/>
            <a:ext cx="12801600" cy="11046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SECURE BACKEND</a:t>
            </a:r>
            <a:endParaRPr b="1" sz="7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3438b779b07_0_14"/>
          <p:cNvSpPr txBox="1"/>
          <p:nvPr/>
        </p:nvSpPr>
        <p:spPr>
          <a:xfrm>
            <a:off x="1169100" y="16908425"/>
            <a:ext cx="132075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timers for all connected smart devices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specific days and times for automated actions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Device-specific options (color/brightness for lights)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 notifications when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scheduled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actions occur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3438b779b07_0_14"/>
          <p:cNvSpPr txBox="1"/>
          <p:nvPr/>
        </p:nvSpPr>
        <p:spPr>
          <a:xfrm>
            <a:off x="1169100" y="33462625"/>
            <a:ext cx="12801600" cy="5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Char char="−"/>
            </a:pP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Flask app hosted on AWS EC2 Using HTTPS 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Char char="−"/>
            </a:pP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authentication with PBKDF2-SHA256 hashing and salting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Char char="−"/>
            </a:pP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Time-limited verification codes for email and password resets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Char char="−"/>
            </a:pP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SQL injection protection via parameterized queries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g3438b779b07_0_14" title="MyHomeMachineOverall-2025-04-18-23145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0687" y="12009175"/>
            <a:ext cx="13529825" cy="90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3438b779b07_0_14"/>
          <p:cNvPicPr preferRelativeResize="0"/>
          <p:nvPr/>
        </p:nvPicPr>
        <p:blipFill rotWithShape="1">
          <a:blip r:embed="rId4">
            <a:alphaModFix/>
          </a:blip>
          <a:srcRect b="0" l="4245" r="4646" t="0"/>
          <a:stretch/>
        </p:blipFill>
        <p:spPr>
          <a:xfrm>
            <a:off x="30313075" y="26844900"/>
            <a:ext cx="12040453" cy="60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438b779b07_0_14"/>
          <p:cNvSpPr txBox="1"/>
          <p:nvPr/>
        </p:nvSpPr>
        <p:spPr>
          <a:xfrm>
            <a:off x="15544800" y="21059875"/>
            <a:ext cx="1280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1: Full System FlowChart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g3438b779b07_0_14" title="Geofence-2025-04-18-23241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05225" y="22806659"/>
            <a:ext cx="4711538" cy="1318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3438b779b07_0_14" title="MotionDetection-2025-04-18-23240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41800" y="22821238"/>
            <a:ext cx="4848801" cy="131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3438b779b07_0_14"/>
          <p:cNvSpPr txBox="1"/>
          <p:nvPr/>
        </p:nvSpPr>
        <p:spPr>
          <a:xfrm>
            <a:off x="15568800" y="35988625"/>
            <a:ext cx="639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Motion Detection FlowChart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3438b779b07_0_14"/>
          <p:cNvSpPr txBox="1"/>
          <p:nvPr/>
        </p:nvSpPr>
        <p:spPr>
          <a:xfrm>
            <a:off x="21963600" y="35988625"/>
            <a:ext cx="639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3: GeoFence FlowChart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3438b779b07_0_14"/>
          <p:cNvSpPr/>
          <p:nvPr/>
        </p:nvSpPr>
        <p:spPr>
          <a:xfrm>
            <a:off x="1169100" y="21473658"/>
            <a:ext cx="12801600" cy="11046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UI</a:t>
            </a:r>
            <a:endParaRPr b="1" sz="7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3438b779b07_0_14"/>
          <p:cNvSpPr txBox="1"/>
          <p:nvPr/>
        </p:nvSpPr>
        <p:spPr>
          <a:xfrm>
            <a:off x="5612950" y="22895720"/>
            <a:ext cx="9019500" cy="76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 layout allowing selection between device types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On/Off toggle buttons for each device on home screen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functionalities when selecting specific device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icons reflecting device connectivity on home screen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−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add device, access settings, and schedule tasks on the same page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g3438b779b07_0_14" title="Screenshot_20250418_224246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5100" y="22926625"/>
            <a:ext cx="4074583" cy="905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2007-04-04T14:17:42Z</dcterms:created>
  <dc:creator>shopper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