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Lst>
  <p:sldSz cy="38404800" cx="43891200"/>
  <p:notesSz cx="68580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96">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96" orient="horz"/>
        <p:guide pos="1382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651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4" y="0"/>
            <a:ext cx="2971800" cy="4651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1pPr>
            <a:lvl2pPr indent="-228600" lvl="1" marL="9144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2pPr>
            <a:lvl3pPr indent="-228600" lvl="2" marL="13716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3pPr>
            <a:lvl4pPr indent="-228600" lvl="3" marL="18288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4pPr>
            <a:lvl5pPr indent="-228600" lvl="4" marL="2286000" marR="0" rtl="0" algn="l">
              <a:lnSpc>
                <a:spcPct val="100000"/>
              </a:lnSpc>
              <a:spcBef>
                <a:spcPts val="728"/>
              </a:spcBef>
              <a:spcAft>
                <a:spcPts val="0"/>
              </a:spcAft>
              <a:buClr>
                <a:srgbClr val="000000"/>
              </a:buClr>
              <a:buSzPts val="1400"/>
              <a:buFont typeface="Arial"/>
              <a:buNone/>
              <a:defRPr b="0" i="0" sz="2427"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2427"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2971800" cy="46513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1" i="0" sz="10516"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2" type="sldNum"/>
          </p:nvPr>
        </p:nvSpPr>
        <p:spPr>
          <a:xfrm>
            <a:off x="3884614" y="8829675"/>
            <a:ext cx="2971800" cy="46513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7" name="Google Shape;47;p1:notes"/>
          <p:cNvSpPr/>
          <p:nvPr>
            <p:ph idx="2" type="sldImg"/>
          </p:nvPr>
        </p:nvSpPr>
        <p:spPr>
          <a:xfrm>
            <a:off x="1438275" y="696913"/>
            <a:ext cx="398145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 name="Google Shape;48;p1:notes"/>
          <p:cNvSpPr txBox="1"/>
          <p:nvPr>
            <p:ph idx="1" type="body"/>
          </p:nvPr>
        </p:nvSpPr>
        <p:spPr>
          <a:xfrm>
            <a:off x="685800" y="4414838"/>
            <a:ext cx="5486400" cy="4184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 name="Shape 41"/>
        <p:cNvGrpSpPr/>
        <p:nvPr/>
      </p:nvGrpSpPr>
      <p:grpSpPr>
        <a:xfrm>
          <a:off x="0" y="0"/>
          <a:ext cx="0" cy="0"/>
          <a:chOff x="0" y="0"/>
          <a:chExt cx="0" cy="0"/>
        </a:xfrm>
      </p:grpSpPr>
      <p:sp>
        <p:nvSpPr>
          <p:cNvPr id="42" name="Google Shape;42;p11"/>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43" name="Google Shape;43;p11"/>
          <p:cNvSpPr txBox="1"/>
          <p:nvPr>
            <p:ph idx="1" type="body"/>
          </p:nvPr>
        </p:nvSpPr>
        <p:spPr>
          <a:xfrm rot="5400000">
            <a:off x="9272474" y="1881925"/>
            <a:ext cx="25346257" cy="39503351"/>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44"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19" name="Google Shape;19;p4"/>
          <p:cNvSpPr txBox="1"/>
          <p:nvPr>
            <p:ph idx="1" type="body"/>
          </p:nvPr>
        </p:nvSpPr>
        <p:spPr>
          <a:xfrm>
            <a:off x="2193927" y="8960472"/>
            <a:ext cx="39503351" cy="25346257"/>
          </a:xfrm>
          <a:prstGeom prst="rect">
            <a:avLst/>
          </a:prstGeom>
          <a:noFill/>
          <a:ln>
            <a:noFill/>
          </a:ln>
        </p:spPr>
        <p:txBody>
          <a:bodyPr anchorCtr="0" anchor="t" bIns="45700" lIns="91425" spcFirstLastPara="1" rIns="91425" wrap="square" tIns="45700">
            <a:noAutofit/>
          </a:bodyPr>
          <a:lstStyle>
            <a:lvl1pPr indent="-558800" lvl="0" marL="4572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1pPr>
            <a:lvl2pPr indent="-558800" lvl="1" marL="9144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2pPr>
            <a:lvl3pPr indent="-558800" lvl="2" marL="1371600" marR="0" rtl="0" algn="l">
              <a:lnSpc>
                <a:spcPct val="100000"/>
              </a:lnSpc>
              <a:spcBef>
                <a:spcPts val="1040"/>
              </a:spcBef>
              <a:spcAft>
                <a:spcPts val="0"/>
              </a:spcAft>
              <a:buClr>
                <a:schemeClr val="dk1"/>
              </a:buClr>
              <a:buSzPts val="5200"/>
              <a:buFont typeface="Arial"/>
              <a:buChar char="•"/>
              <a:defRPr b="0" i="0" sz="5200" u="none" cap="none" strike="noStrike">
                <a:solidFill>
                  <a:schemeClr val="dk1"/>
                </a:solidFill>
                <a:latin typeface="Arial"/>
                <a:ea typeface="Arial"/>
                <a:cs typeface="Arial"/>
                <a:sym typeface="Arial"/>
              </a:defRPr>
            </a:lvl3pPr>
            <a:lvl4pPr indent="-520700" lvl="3" marL="1828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4pPr>
            <a:lvl5pPr indent="-520700" lvl="4" marL="22860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5pPr>
            <a:lvl6pPr indent="-520700" lvl="5" marL="27432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6pPr>
            <a:lvl7pPr indent="-520700" lvl="6" marL="32004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7pPr>
            <a:lvl8pPr indent="-520700" lvl="7" marL="36576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8pPr>
            <a:lvl9pPr indent="-520700" lvl="8" marL="4114800" marR="0" rtl="0" algn="l">
              <a:lnSpc>
                <a:spcPct val="100000"/>
              </a:lnSpc>
              <a:spcBef>
                <a:spcPts val="920"/>
              </a:spcBef>
              <a:spcAft>
                <a:spcPts val="0"/>
              </a:spcAft>
              <a:buClr>
                <a:schemeClr val="dk1"/>
              </a:buClr>
              <a:buSzPts val="4600"/>
              <a:buFont typeface="Arial"/>
              <a:buChar char="»"/>
              <a:defRPr b="0" i="0" sz="4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0"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1" name="Shape 21"/>
        <p:cNvGrpSpPr/>
        <p:nvPr/>
      </p:nvGrpSpPr>
      <p:grpSpPr>
        <a:xfrm>
          <a:off x="0" y="0"/>
          <a:ext cx="0" cy="0"/>
          <a:chOff x="0" y="0"/>
          <a:chExt cx="0" cy="0"/>
        </a:xfrm>
      </p:grpSpPr>
      <p:sp>
        <p:nvSpPr>
          <p:cNvPr id="22" name="Google Shape;22;p6"/>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3" name="Google Shape;23;p6"/>
          <p:cNvSpPr txBox="1"/>
          <p:nvPr>
            <p:ph idx="1" type="body"/>
          </p:nvPr>
        </p:nvSpPr>
        <p:spPr>
          <a:xfrm>
            <a:off x="2193927" y="8960472"/>
            <a:ext cx="19599275"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
        <p:nvSpPr>
          <p:cNvPr id="24" name="Google Shape;24;p6"/>
          <p:cNvSpPr txBox="1"/>
          <p:nvPr>
            <p:ph idx="2" type="body"/>
          </p:nvPr>
        </p:nvSpPr>
        <p:spPr>
          <a:xfrm>
            <a:off x="22098000" y="8960472"/>
            <a:ext cx="19599276" cy="25346257"/>
          </a:xfrm>
          <a:prstGeom prst="rect">
            <a:avLst/>
          </a:prstGeom>
          <a:noFill/>
          <a:ln>
            <a:noFill/>
          </a:ln>
        </p:spPr>
        <p:txBody>
          <a:bodyPr anchorCtr="0" anchor="t" bIns="45700" lIns="91425" spcFirstLastPara="1" rIns="91425" wrap="square" tIns="45700">
            <a:noAutofit/>
          </a:bodyPr>
          <a:lstStyle>
            <a:lvl1pPr indent="-584200" lvl="0" marL="4572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1pPr>
            <a:lvl2pPr indent="-533400" lvl="1" marL="9144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82600" lvl="2" marL="1371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3pPr>
            <a:lvl4pPr indent="-457200" lvl="3" marL="1828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5pPr>
            <a:lvl6pPr indent="-457200" lvl="5" marL="27432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6pPr>
            <a:lvl7pPr indent="-457200" lvl="6" marL="32004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7pPr>
            <a:lvl8pPr indent="-457200" lvl="7" marL="3657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8pPr>
            <a:lvl9pPr indent="-457200" lvl="8" marL="41148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7"/>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27" name="Google Shape;27;p7"/>
          <p:cNvSpPr txBox="1"/>
          <p:nvPr>
            <p:ph idx="1" type="body"/>
          </p:nvPr>
        </p:nvSpPr>
        <p:spPr>
          <a:xfrm>
            <a:off x="2193926" y="8596198"/>
            <a:ext cx="19392900"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28" name="Google Shape;28;p7"/>
          <p:cNvSpPr txBox="1"/>
          <p:nvPr>
            <p:ph idx="2" type="body"/>
          </p:nvPr>
        </p:nvSpPr>
        <p:spPr>
          <a:xfrm>
            <a:off x="2193926" y="12180385"/>
            <a:ext cx="19392900"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
        <p:nvSpPr>
          <p:cNvPr id="29" name="Google Shape;29;p7"/>
          <p:cNvSpPr txBox="1"/>
          <p:nvPr>
            <p:ph idx="3" type="body"/>
          </p:nvPr>
        </p:nvSpPr>
        <p:spPr>
          <a:xfrm>
            <a:off x="22294852" y="8596198"/>
            <a:ext cx="19402426" cy="3584188"/>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960"/>
              </a:spcBef>
              <a:spcAft>
                <a:spcPts val="0"/>
              </a:spcAft>
              <a:buClr>
                <a:schemeClr val="dk1"/>
              </a:buClr>
              <a:buSzPts val="4800"/>
              <a:buFont typeface="Arial"/>
              <a:buNone/>
              <a:defRPr b="1" i="0" sz="4800" u="none" cap="none" strike="noStrike">
                <a:solidFill>
                  <a:schemeClr val="dk1"/>
                </a:solidFill>
                <a:latin typeface="Arial"/>
                <a:ea typeface="Arial"/>
                <a:cs typeface="Arial"/>
                <a:sym typeface="Arial"/>
              </a:defRPr>
            </a:lvl1pPr>
            <a:lvl2pPr indent="-228600" lvl="1" marL="914400" marR="0" rtl="0" algn="l">
              <a:lnSpc>
                <a:spcPct val="100000"/>
              </a:lnSpc>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2pPr>
            <a:lvl3pPr indent="-228600" lvl="2" marL="1371600" marR="0" rtl="0" algn="l">
              <a:lnSpc>
                <a:spcPct val="100000"/>
              </a:lnSpc>
              <a:spcBef>
                <a:spcPts val="720"/>
              </a:spcBef>
              <a:spcAft>
                <a:spcPts val="0"/>
              </a:spcAft>
              <a:buClr>
                <a:schemeClr val="dk1"/>
              </a:buClr>
              <a:buSzPts val="3600"/>
              <a:buFont typeface="Arial"/>
              <a:buNone/>
              <a:defRPr b="1" i="0" sz="3600" u="none" cap="none" strike="noStrike">
                <a:solidFill>
                  <a:schemeClr val="dk1"/>
                </a:solidFill>
                <a:latin typeface="Arial"/>
                <a:ea typeface="Arial"/>
                <a:cs typeface="Arial"/>
                <a:sym typeface="Arial"/>
              </a:defRPr>
            </a:lvl3pPr>
            <a:lvl4pPr indent="-228600" lvl="3" marL="1828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4pPr>
            <a:lvl5pPr indent="-228600" lvl="4" marL="22860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5pPr>
            <a:lvl6pPr indent="-228600" lvl="5" marL="27432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6pPr>
            <a:lvl7pPr indent="-228600" lvl="6" marL="32004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7pPr>
            <a:lvl8pPr indent="-228600" lvl="7" marL="36576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8pPr>
            <a:lvl9pPr indent="-228600" lvl="8" marL="4114800" marR="0" rtl="0" algn="l">
              <a:lnSpc>
                <a:spcPct val="100000"/>
              </a:lnSpc>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9pPr>
          </a:lstStyle>
          <a:p/>
        </p:txBody>
      </p:sp>
      <p:sp>
        <p:nvSpPr>
          <p:cNvPr id="30" name="Google Shape;30;p7"/>
          <p:cNvSpPr txBox="1"/>
          <p:nvPr>
            <p:ph idx="4" type="body"/>
          </p:nvPr>
        </p:nvSpPr>
        <p:spPr>
          <a:xfrm>
            <a:off x="22294852" y="12180385"/>
            <a:ext cx="19402426" cy="22126342"/>
          </a:xfrm>
          <a:prstGeom prst="rect">
            <a:avLst/>
          </a:prstGeom>
          <a:noFill/>
          <a:ln>
            <a:noFill/>
          </a:ln>
        </p:spPr>
        <p:txBody>
          <a:bodyPr anchorCtr="0" anchor="t" bIns="45700" lIns="91425" spcFirstLastPara="1" rIns="91425" wrap="square" tIns="45700">
            <a:noAutofit/>
          </a:bodyPr>
          <a:lstStyle>
            <a:lvl1pPr indent="-533400" lvl="0" marL="4572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2pPr>
            <a:lvl3pPr indent="-457200" lvl="2" marL="1371600" marR="0" rtl="0" algn="l">
              <a:lnSpc>
                <a:spcPct val="100000"/>
              </a:lnSpc>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31800" lvl="3" marL="1828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4pPr>
            <a:lvl5pPr indent="-431800" lvl="4" marL="22860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5pPr>
            <a:lvl6pPr indent="-431800" lvl="5" marL="2743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6pPr>
            <a:lvl7pPr indent="-431800" lvl="6" marL="32004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7pPr>
            <a:lvl8pPr indent="-431800" lvl="7" marL="36576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8pPr>
            <a:lvl9pPr indent="-431800" lvl="8" marL="41148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8"/>
          <p:cNvSpPr txBox="1"/>
          <p:nvPr>
            <p:ph type="title"/>
          </p:nvPr>
        </p:nvSpPr>
        <p:spPr>
          <a:xfrm>
            <a:off x="2193927" y="1538405"/>
            <a:ext cx="39503351" cy="64008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3" name="Shape 33"/>
        <p:cNvGrpSpPr/>
        <p:nvPr/>
      </p:nvGrpSpPr>
      <p:grpSpPr>
        <a:xfrm>
          <a:off x="0" y="0"/>
          <a:ext cx="0" cy="0"/>
          <a:chOff x="0" y="0"/>
          <a:chExt cx="0" cy="0"/>
        </a:xfrm>
      </p:grpSpPr>
      <p:sp>
        <p:nvSpPr>
          <p:cNvPr id="34" name="Google Shape;34;p9"/>
          <p:cNvSpPr txBox="1"/>
          <p:nvPr>
            <p:ph type="title"/>
          </p:nvPr>
        </p:nvSpPr>
        <p:spPr>
          <a:xfrm>
            <a:off x="2193926" y="1528646"/>
            <a:ext cx="14439900" cy="6508132"/>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5" name="Google Shape;35;p9"/>
          <p:cNvSpPr txBox="1"/>
          <p:nvPr>
            <p:ph idx="1" type="body"/>
          </p:nvPr>
        </p:nvSpPr>
        <p:spPr>
          <a:xfrm>
            <a:off x="17160877" y="1528648"/>
            <a:ext cx="24536399" cy="32778079"/>
          </a:xfrm>
          <a:prstGeom prst="rect">
            <a:avLst/>
          </a:prstGeom>
          <a:noFill/>
          <a:ln>
            <a:noFill/>
          </a:ln>
        </p:spPr>
        <p:txBody>
          <a:bodyPr anchorCtr="0" anchor="t" bIns="45700" lIns="91425" spcFirstLastPara="1" rIns="91425" wrap="square" tIns="45700">
            <a:noAutofit/>
          </a:bodyPr>
          <a:lstStyle>
            <a:lvl1pPr indent="-635000" lvl="0" marL="457200" marR="0" rtl="0" algn="l">
              <a:lnSpc>
                <a:spcPct val="100000"/>
              </a:lnSpc>
              <a:spcBef>
                <a:spcPts val="1280"/>
              </a:spcBef>
              <a:spcAft>
                <a:spcPts val="0"/>
              </a:spcAft>
              <a:buClr>
                <a:schemeClr val="dk1"/>
              </a:buClr>
              <a:buSzPts val="6400"/>
              <a:buFont typeface="Arial"/>
              <a:buChar char="•"/>
              <a:defRPr b="0" i="0" sz="6400" u="none" cap="none" strike="noStrike">
                <a:solidFill>
                  <a:schemeClr val="dk1"/>
                </a:solidFill>
                <a:latin typeface="Arial"/>
                <a:ea typeface="Arial"/>
                <a:cs typeface="Arial"/>
                <a:sym typeface="Arial"/>
              </a:defRPr>
            </a:lvl1pPr>
            <a:lvl2pPr indent="-584200" lvl="1" marL="914400" marR="0" rtl="0" algn="l">
              <a:lnSpc>
                <a:spcPct val="100000"/>
              </a:lnSpc>
              <a:spcBef>
                <a:spcPts val="1120"/>
              </a:spcBef>
              <a:spcAft>
                <a:spcPts val="0"/>
              </a:spcAft>
              <a:buClr>
                <a:schemeClr val="dk1"/>
              </a:buClr>
              <a:buSzPts val="5600"/>
              <a:buFont typeface="Arial"/>
              <a:buChar char="–"/>
              <a:defRPr b="0" i="0" sz="5600" u="none" cap="none" strike="noStrike">
                <a:solidFill>
                  <a:schemeClr val="dk1"/>
                </a:solidFill>
                <a:latin typeface="Arial"/>
                <a:ea typeface="Arial"/>
                <a:cs typeface="Arial"/>
                <a:sym typeface="Arial"/>
              </a:defRPr>
            </a:lvl2pPr>
            <a:lvl3pPr indent="-533400" lvl="2" marL="1371600" marR="0" rtl="0" algn="l">
              <a:lnSpc>
                <a:spcPct val="100000"/>
              </a:lnSpc>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3pPr>
            <a:lvl4pPr indent="-482600" lvl="3" marL="1828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4pPr>
            <a:lvl5pPr indent="-482600" lvl="4" marL="22860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5pPr>
            <a:lvl6pPr indent="-482600" lvl="5" marL="27432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6pPr>
            <a:lvl7pPr indent="-482600" lvl="6" marL="3200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7pPr>
            <a:lvl8pPr indent="-482600" lvl="7" marL="36576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8pPr>
            <a:lvl9pPr indent="-482600" lvl="8" marL="41148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Arial"/>
                <a:ea typeface="Arial"/>
                <a:cs typeface="Arial"/>
                <a:sym typeface="Arial"/>
              </a:defRPr>
            </a:lvl9pPr>
          </a:lstStyle>
          <a:p/>
        </p:txBody>
      </p:sp>
      <p:sp>
        <p:nvSpPr>
          <p:cNvPr id="36" name="Google Shape;36;p9"/>
          <p:cNvSpPr txBox="1"/>
          <p:nvPr>
            <p:ph idx="2" type="body"/>
          </p:nvPr>
        </p:nvSpPr>
        <p:spPr>
          <a:xfrm>
            <a:off x="2193926" y="8036779"/>
            <a:ext cx="14439900" cy="262699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7" name="Shape 37"/>
        <p:cNvGrpSpPr/>
        <p:nvPr/>
      </p:nvGrpSpPr>
      <p:grpSpPr>
        <a:xfrm>
          <a:off x="0" y="0"/>
          <a:ext cx="0" cy="0"/>
          <a:chOff x="0" y="0"/>
          <a:chExt cx="0" cy="0"/>
        </a:xfrm>
      </p:grpSpPr>
      <p:sp>
        <p:nvSpPr>
          <p:cNvPr id="38" name="Google Shape;38;p10"/>
          <p:cNvSpPr txBox="1"/>
          <p:nvPr>
            <p:ph type="title"/>
          </p:nvPr>
        </p:nvSpPr>
        <p:spPr>
          <a:xfrm>
            <a:off x="8604251" y="26884663"/>
            <a:ext cx="26333450" cy="3171129"/>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1" sz="4000" u="none" cap="none" strike="noStrike">
                <a:solidFill>
                  <a:srgbClr val="760000"/>
                </a:solidFill>
                <a:latin typeface="Arial"/>
                <a:ea typeface="Arial"/>
                <a:cs typeface="Arial"/>
                <a:sym typeface="Arial"/>
              </a:defRPr>
            </a:lvl1pPr>
            <a:lvl2pPr lvl="1"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2pPr>
            <a:lvl3pPr lvl="2"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3pPr>
            <a:lvl4pPr lvl="3"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4pPr>
            <a:lvl5pPr lvl="4"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5pPr>
            <a:lvl6pPr lvl="5"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6pPr>
            <a:lvl7pPr lvl="6"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7pPr>
            <a:lvl8pPr lvl="7"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8pPr>
            <a:lvl9pPr lvl="8" marR="0" rtl="0" algn="ctr">
              <a:lnSpc>
                <a:spcPct val="100000"/>
              </a:lnSpc>
              <a:spcBef>
                <a:spcPts val="0"/>
              </a:spcBef>
              <a:spcAft>
                <a:spcPts val="0"/>
              </a:spcAft>
              <a:buClr>
                <a:srgbClr val="000000"/>
              </a:buClr>
              <a:buSzPts val="1400"/>
              <a:buFont typeface="Arial"/>
              <a:buNone/>
              <a:defRPr b="1" i="1" sz="8000" u="none" cap="none" strike="noStrike">
                <a:solidFill>
                  <a:srgbClr val="760000"/>
                </a:solidFill>
                <a:latin typeface="Arial"/>
                <a:ea typeface="Arial"/>
                <a:cs typeface="Arial"/>
                <a:sym typeface="Arial"/>
              </a:defRPr>
            </a:lvl9pPr>
          </a:lstStyle>
          <a:p/>
        </p:txBody>
      </p:sp>
      <p:sp>
        <p:nvSpPr>
          <p:cNvPr id="39" name="Google Shape;39;p10"/>
          <p:cNvSpPr/>
          <p:nvPr>
            <p:ph idx="2" type="pic"/>
          </p:nvPr>
        </p:nvSpPr>
        <p:spPr>
          <a:xfrm>
            <a:off x="8604251" y="3431325"/>
            <a:ext cx="26333450" cy="23043529"/>
          </a:xfrm>
          <a:prstGeom prst="rect">
            <a:avLst/>
          </a:prstGeom>
          <a:noFill/>
          <a:ln>
            <a:noFill/>
          </a:ln>
        </p:spPr>
      </p:sp>
      <p:sp>
        <p:nvSpPr>
          <p:cNvPr id="40" name="Google Shape;40;p10"/>
          <p:cNvSpPr txBox="1"/>
          <p:nvPr>
            <p:ph idx="1" type="body"/>
          </p:nvPr>
        </p:nvSpPr>
        <p:spPr>
          <a:xfrm>
            <a:off x="8604251" y="30055791"/>
            <a:ext cx="26333450" cy="450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indent="-228600" lvl="1" marL="9144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228600" lvl="5" marL="27432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indent="-228600" lvl="6" marL="32004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indent="-228600" lvl="7" marL="36576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indent="-228600" lvl="8" marL="4114800" marR="0" rtl="0" algn="l">
              <a:lnSpc>
                <a:spcPct val="100000"/>
              </a:lnSpc>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1"/>
          <p:cNvSpPr/>
          <p:nvPr/>
        </p:nvSpPr>
        <p:spPr>
          <a:xfrm>
            <a:off x="43213019" y="6657123"/>
            <a:ext cx="685800" cy="31800645"/>
          </a:xfrm>
          <a:prstGeom prst="rect">
            <a:avLst/>
          </a:prstGeom>
          <a:solidFill>
            <a:srgbClr val="29459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sp>
        <p:nvSpPr>
          <p:cNvPr id="11" name="Google Shape;11;p1"/>
          <p:cNvSpPr/>
          <p:nvPr/>
        </p:nvSpPr>
        <p:spPr>
          <a:xfrm>
            <a:off x="0" y="6657123"/>
            <a:ext cx="685800" cy="31800645"/>
          </a:xfrm>
          <a:prstGeom prst="rect">
            <a:avLst/>
          </a:prstGeom>
          <a:solidFill>
            <a:srgbClr val="76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400"/>
              <a:buFont typeface="Arial"/>
              <a:buNone/>
            </a:pPr>
            <a:r>
              <a:t/>
            </a:r>
            <a:endParaRPr b="1" i="0" sz="10400" u="none" cap="none" strike="noStrike">
              <a:solidFill>
                <a:schemeClr val="dk1"/>
              </a:solidFill>
              <a:latin typeface="Arial"/>
              <a:ea typeface="Arial"/>
              <a:cs typeface="Arial"/>
              <a:sym typeface="Arial"/>
            </a:endParaRPr>
          </a:p>
        </p:txBody>
      </p:sp>
      <p:pic>
        <p:nvPicPr>
          <p:cNvPr id="12" name="Google Shape;12;p1"/>
          <p:cNvPicPr preferRelativeResize="0"/>
          <p:nvPr/>
        </p:nvPicPr>
        <p:blipFill rotWithShape="1">
          <a:blip r:embed="rId1">
            <a:alphaModFix/>
          </a:blip>
          <a:srcRect b="0" l="0" r="0" t="0"/>
          <a:stretch/>
        </p:blipFill>
        <p:spPr>
          <a:xfrm>
            <a:off x="472492" y="518070"/>
            <a:ext cx="8961120" cy="5679649"/>
          </a:xfrm>
          <a:prstGeom prst="rect">
            <a:avLst/>
          </a:prstGeom>
          <a:noFill/>
          <a:ln>
            <a:noFill/>
          </a:ln>
        </p:spPr>
      </p:pic>
      <p:cxnSp>
        <p:nvCxnSpPr>
          <p:cNvPr id="13" name="Google Shape;13;p1"/>
          <p:cNvCxnSpPr/>
          <p:nvPr/>
        </p:nvCxnSpPr>
        <p:spPr>
          <a:xfrm>
            <a:off x="-48126" y="6657123"/>
            <a:ext cx="43946946" cy="0"/>
          </a:xfrm>
          <a:prstGeom prst="straightConnector1">
            <a:avLst/>
          </a:prstGeom>
          <a:noFill/>
          <a:ln cap="flat" cmpd="sng" w="317500">
            <a:solidFill>
              <a:srgbClr val="B5AF67"/>
            </a:solidFill>
            <a:prstDash val="solid"/>
            <a:round/>
            <a:headEnd len="sm" w="sm" type="none"/>
            <a:tailEnd len="sm" w="sm" type="none"/>
          </a:ln>
        </p:spPr>
      </p:cxnSp>
      <p:cxnSp>
        <p:nvCxnSpPr>
          <p:cNvPr id="14" name="Google Shape;14;p1"/>
          <p:cNvCxnSpPr/>
          <p:nvPr/>
        </p:nvCxnSpPr>
        <p:spPr>
          <a:xfrm>
            <a:off x="-48126" y="38351831"/>
            <a:ext cx="43946946" cy="52968"/>
          </a:xfrm>
          <a:prstGeom prst="straightConnector1">
            <a:avLst/>
          </a:prstGeom>
          <a:noFill/>
          <a:ln cap="flat" cmpd="sng" w="381000">
            <a:solidFill>
              <a:srgbClr val="B5AF67"/>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5.jpg"/><Relationship Id="rId7"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id="50" name="Google Shape;50;p13"/>
          <p:cNvPicPr preferRelativeResize="0"/>
          <p:nvPr/>
        </p:nvPicPr>
        <p:blipFill>
          <a:blip r:embed="rId3">
            <a:alphaModFix/>
          </a:blip>
          <a:stretch>
            <a:fillRect/>
          </a:stretch>
        </p:blipFill>
        <p:spPr>
          <a:xfrm>
            <a:off x="19449825" y="8149925"/>
            <a:ext cx="23541601" cy="17404987"/>
          </a:xfrm>
          <a:prstGeom prst="rect">
            <a:avLst/>
          </a:prstGeom>
          <a:noFill/>
          <a:ln>
            <a:noFill/>
          </a:ln>
        </p:spPr>
      </p:pic>
      <p:pic>
        <p:nvPicPr>
          <p:cNvPr id="51" name="Google Shape;51;p13"/>
          <p:cNvPicPr preferRelativeResize="0"/>
          <p:nvPr/>
        </p:nvPicPr>
        <p:blipFill>
          <a:blip r:embed="rId4">
            <a:alphaModFix/>
          </a:blip>
          <a:stretch>
            <a:fillRect/>
          </a:stretch>
        </p:blipFill>
        <p:spPr>
          <a:xfrm>
            <a:off x="1093875" y="27241675"/>
            <a:ext cx="17956200" cy="7519350"/>
          </a:xfrm>
          <a:prstGeom prst="rect">
            <a:avLst/>
          </a:prstGeom>
          <a:noFill/>
          <a:ln>
            <a:noFill/>
          </a:ln>
        </p:spPr>
      </p:pic>
      <p:pic>
        <p:nvPicPr>
          <p:cNvPr id="52" name="Google Shape;52;p13"/>
          <p:cNvPicPr preferRelativeResize="0"/>
          <p:nvPr/>
        </p:nvPicPr>
        <p:blipFill>
          <a:blip r:embed="rId5">
            <a:alphaModFix/>
          </a:blip>
          <a:stretch>
            <a:fillRect/>
          </a:stretch>
        </p:blipFill>
        <p:spPr>
          <a:xfrm>
            <a:off x="31470225" y="27302075"/>
            <a:ext cx="11521200" cy="7398540"/>
          </a:xfrm>
          <a:prstGeom prst="rect">
            <a:avLst/>
          </a:prstGeom>
          <a:noFill/>
          <a:ln>
            <a:noFill/>
          </a:ln>
        </p:spPr>
      </p:pic>
      <p:sp>
        <p:nvSpPr>
          <p:cNvPr id="53" name="Google Shape;53;p13"/>
          <p:cNvSpPr txBox="1"/>
          <p:nvPr/>
        </p:nvSpPr>
        <p:spPr>
          <a:xfrm>
            <a:off x="1093850" y="17244475"/>
            <a:ext cx="17956200" cy="7942500"/>
          </a:xfrm>
          <a:prstGeom prst="rect">
            <a:avLst/>
          </a:prstGeom>
          <a:noFill/>
          <a:ln>
            <a:noFill/>
          </a:ln>
        </p:spPr>
        <p:txBody>
          <a:bodyPr anchorCtr="0" anchor="t" bIns="45700" lIns="91425" spcFirstLastPara="1" rIns="91425" wrap="square" tIns="45700">
            <a:spAutoFit/>
          </a:bodyPr>
          <a:lstStyle/>
          <a:p>
            <a:pPr indent="-546100" lvl="0" marL="457200" rtl="0" algn="l">
              <a:lnSpc>
                <a:spcPct val="115000"/>
              </a:lnSpc>
              <a:spcBef>
                <a:spcPts val="0"/>
              </a:spcBef>
              <a:spcAft>
                <a:spcPts val="0"/>
              </a:spcAft>
              <a:buClr>
                <a:srgbClr val="0E101A"/>
              </a:buClr>
              <a:buSzPts val="5000"/>
              <a:buFont typeface="Calibri"/>
              <a:buChar char="●"/>
            </a:pPr>
            <a:r>
              <a:rPr lang="en-US" sz="5000">
                <a:solidFill>
                  <a:srgbClr val="0E101A"/>
                </a:solidFill>
                <a:latin typeface="Calibri"/>
                <a:ea typeface="Calibri"/>
                <a:cs typeface="Calibri"/>
                <a:sym typeface="Calibri"/>
              </a:rPr>
              <a:t>The microwave selectively heats the catalyst within the fixed bed reactor, contrasting with the Haber Bosch method, which necessitates heating the entire vessel.</a:t>
            </a:r>
            <a:endParaRPr sz="5000">
              <a:solidFill>
                <a:srgbClr val="0E101A"/>
              </a:solidFill>
              <a:latin typeface="Calibri"/>
              <a:ea typeface="Calibri"/>
              <a:cs typeface="Calibri"/>
              <a:sym typeface="Calibri"/>
            </a:endParaRPr>
          </a:p>
          <a:p>
            <a:pPr indent="-546100" lvl="0" marL="457200" rtl="0" algn="l">
              <a:lnSpc>
                <a:spcPct val="115000"/>
              </a:lnSpc>
              <a:spcBef>
                <a:spcPts val="0"/>
              </a:spcBef>
              <a:spcAft>
                <a:spcPts val="0"/>
              </a:spcAft>
              <a:buClr>
                <a:srgbClr val="0E101A"/>
              </a:buClr>
              <a:buSzPts val="5000"/>
              <a:buFont typeface="Calibri"/>
              <a:buChar char="●"/>
            </a:pPr>
            <a:r>
              <a:rPr lang="en-US" sz="5000">
                <a:solidFill>
                  <a:srgbClr val="0E101A"/>
                </a:solidFill>
                <a:latin typeface="Calibri"/>
                <a:ea typeface="Calibri"/>
                <a:cs typeface="Calibri"/>
                <a:sym typeface="Calibri"/>
              </a:rPr>
              <a:t>This innovative technology promises to significantly reduce CO2 emissions, boasting efficiency and the capability to operate solely on renewable energy without needing a constant energy supply.</a:t>
            </a:r>
            <a:endParaRPr sz="5000">
              <a:solidFill>
                <a:srgbClr val="0E101A"/>
              </a:solidFill>
              <a:latin typeface="Calibri"/>
              <a:ea typeface="Calibri"/>
              <a:cs typeface="Calibri"/>
              <a:sym typeface="Calibri"/>
            </a:endParaRPr>
          </a:p>
          <a:p>
            <a:pPr indent="-546100" lvl="0" marL="457200" rtl="0" algn="l">
              <a:lnSpc>
                <a:spcPct val="115000"/>
              </a:lnSpc>
              <a:spcBef>
                <a:spcPts val="0"/>
              </a:spcBef>
              <a:spcAft>
                <a:spcPts val="0"/>
              </a:spcAft>
              <a:buClr>
                <a:srgbClr val="0E101A"/>
              </a:buClr>
              <a:buSzPts val="5000"/>
              <a:buFont typeface="Calibri"/>
              <a:buChar char="●"/>
            </a:pPr>
            <a:r>
              <a:rPr lang="en-US" sz="5000">
                <a:solidFill>
                  <a:srgbClr val="0E101A"/>
                </a:solidFill>
                <a:latin typeface="Calibri"/>
                <a:ea typeface="Calibri"/>
                <a:cs typeface="Calibri"/>
                <a:sym typeface="Calibri"/>
              </a:rPr>
              <a:t>Microwave-enhanced ammonia synthesis represents a novel approach to hasten the hydrogen economy, leveraging hydrogen and air to generate liquid ammonia.</a:t>
            </a:r>
            <a:endParaRPr sz="5000">
              <a:latin typeface="Calibri"/>
              <a:ea typeface="Calibri"/>
              <a:cs typeface="Calibri"/>
              <a:sym typeface="Calibri"/>
            </a:endParaRPr>
          </a:p>
        </p:txBody>
      </p:sp>
      <p:pic>
        <p:nvPicPr>
          <p:cNvPr descr="A diagram of a wave energy&#10;&#10;Description automatically generated" id="54" name="Google Shape;54;p13"/>
          <p:cNvPicPr preferRelativeResize="0"/>
          <p:nvPr/>
        </p:nvPicPr>
        <p:blipFill rotWithShape="1">
          <a:blip r:embed="rId6">
            <a:alphaModFix/>
          </a:blip>
          <a:srcRect b="0" l="0" r="0" t="0"/>
          <a:stretch/>
        </p:blipFill>
        <p:spPr>
          <a:xfrm>
            <a:off x="19483175" y="27558300"/>
            <a:ext cx="11791201" cy="8270634"/>
          </a:xfrm>
          <a:prstGeom prst="rect">
            <a:avLst/>
          </a:prstGeom>
          <a:noFill/>
          <a:ln>
            <a:noFill/>
          </a:ln>
        </p:spPr>
      </p:pic>
      <p:sp>
        <p:nvSpPr>
          <p:cNvPr id="55" name="Google Shape;55;p13"/>
          <p:cNvSpPr txBox="1"/>
          <p:nvPr/>
        </p:nvSpPr>
        <p:spPr>
          <a:xfrm>
            <a:off x="9296400" y="1410538"/>
            <a:ext cx="27352252" cy="3999288"/>
          </a:xfrm>
          <a:prstGeom prst="rect">
            <a:avLst/>
          </a:prstGeom>
          <a:noFill/>
          <a:ln>
            <a:noFill/>
          </a:ln>
        </p:spPr>
        <p:txBody>
          <a:bodyPr anchorCtr="0" anchor="t" bIns="44825" lIns="89675" spcFirstLastPara="1" rIns="89675" wrap="square" tIns="44825">
            <a:spAutoFit/>
          </a:bodyPr>
          <a:lstStyle/>
          <a:p>
            <a:pPr indent="0" lvl="0" marL="0" marR="0" rtl="0" algn="ctr">
              <a:lnSpc>
                <a:spcPct val="100000"/>
              </a:lnSpc>
              <a:spcBef>
                <a:spcPts val="0"/>
              </a:spcBef>
              <a:spcAft>
                <a:spcPts val="0"/>
              </a:spcAft>
              <a:buClr>
                <a:srgbClr val="000000"/>
              </a:buClr>
              <a:buSzPts val="8000"/>
              <a:buFont typeface="Arial"/>
              <a:buNone/>
            </a:pPr>
            <a:r>
              <a:rPr b="1" i="0" lang="en-US" sz="8000" u="none" cap="none" strike="noStrike">
                <a:solidFill>
                  <a:schemeClr val="dk1"/>
                </a:solidFill>
                <a:latin typeface="Calibri"/>
                <a:ea typeface="Calibri"/>
                <a:cs typeface="Calibri"/>
                <a:sym typeface="Calibri"/>
              </a:rPr>
              <a:t>Ammonia Production Through Microwaves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600"/>
              <a:buFont typeface="Arial"/>
              <a:buNone/>
            </a:pPr>
            <a:r>
              <a:rPr b="1" i="0" lang="en-US" sz="6600" u="none" cap="none" strike="noStrike">
                <a:solidFill>
                  <a:schemeClr val="dk1"/>
                </a:solidFill>
                <a:latin typeface="Calibri"/>
                <a:ea typeface="Calibri"/>
                <a:cs typeface="Calibri"/>
                <a:sym typeface="Calibri"/>
              </a:rPr>
              <a:t>Juan Loaiza, Mazen Alameer, Khalid Kabli</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400"/>
              <a:buFont typeface="Arial"/>
              <a:buNone/>
            </a:pPr>
            <a:r>
              <a:rPr b="1" i="0" lang="en-US" sz="5400" u="none" cap="none" strike="noStrike">
                <a:solidFill>
                  <a:schemeClr val="dk1"/>
                </a:solidFill>
                <a:latin typeface="Calibri"/>
                <a:ea typeface="Calibri"/>
                <a:cs typeface="Calibri"/>
                <a:sym typeface="Calibri"/>
              </a:rPr>
              <a:t>Faculty Advisor: Dr. Jonathan Whitlow, Dept. of Chemical Engineering, Florida Institute of Technology</a:t>
            </a:r>
            <a:endParaRPr b="1" i="0" sz="4800" u="none" cap="none" strike="noStrike">
              <a:solidFill>
                <a:schemeClr val="dk1"/>
              </a:solidFill>
              <a:latin typeface="Calibri"/>
              <a:ea typeface="Calibri"/>
              <a:cs typeface="Calibri"/>
              <a:sym typeface="Calibri"/>
            </a:endParaRPr>
          </a:p>
        </p:txBody>
      </p:sp>
      <p:pic>
        <p:nvPicPr>
          <p:cNvPr id="56" name="Google Shape;56;p13"/>
          <p:cNvPicPr preferRelativeResize="0"/>
          <p:nvPr/>
        </p:nvPicPr>
        <p:blipFill rotWithShape="1">
          <a:blip r:embed="rId7">
            <a:alphaModFix/>
          </a:blip>
          <a:srcRect b="0" l="0" r="0" t="0"/>
          <a:stretch/>
        </p:blipFill>
        <p:spPr>
          <a:xfrm>
            <a:off x="41766580" y="257461"/>
            <a:ext cx="1828800" cy="1828800"/>
          </a:xfrm>
          <a:prstGeom prst="rect">
            <a:avLst/>
          </a:prstGeom>
          <a:noFill/>
          <a:ln>
            <a:noFill/>
          </a:ln>
        </p:spPr>
      </p:pic>
      <p:sp>
        <p:nvSpPr>
          <p:cNvPr id="57" name="Google Shape;57;p13"/>
          <p:cNvSpPr txBox="1"/>
          <p:nvPr/>
        </p:nvSpPr>
        <p:spPr>
          <a:xfrm>
            <a:off x="1093873" y="6980225"/>
            <a:ext cx="17956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7000">
                <a:solidFill>
                  <a:schemeClr val="accent5"/>
                </a:solidFill>
                <a:latin typeface="Calibri"/>
                <a:ea typeface="Calibri"/>
                <a:cs typeface="Calibri"/>
                <a:sym typeface="Calibri"/>
              </a:rPr>
              <a:t>Abstract</a:t>
            </a:r>
            <a:endParaRPr/>
          </a:p>
        </p:txBody>
      </p:sp>
      <p:sp>
        <p:nvSpPr>
          <p:cNvPr id="58" name="Google Shape;58;p13"/>
          <p:cNvSpPr txBox="1"/>
          <p:nvPr/>
        </p:nvSpPr>
        <p:spPr>
          <a:xfrm>
            <a:off x="31470213" y="25971750"/>
            <a:ext cx="11521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000" u="none" cap="none" strike="noStrike">
                <a:solidFill>
                  <a:schemeClr val="accent5"/>
                </a:solidFill>
                <a:latin typeface="Calibri"/>
                <a:ea typeface="Calibri"/>
                <a:cs typeface="Calibri"/>
                <a:sym typeface="Calibri"/>
              </a:rPr>
              <a:t>Reactor Design</a:t>
            </a:r>
            <a:endParaRPr/>
          </a:p>
        </p:txBody>
      </p:sp>
      <p:sp>
        <p:nvSpPr>
          <p:cNvPr id="59" name="Google Shape;59;p13"/>
          <p:cNvSpPr txBox="1"/>
          <p:nvPr/>
        </p:nvSpPr>
        <p:spPr>
          <a:xfrm>
            <a:off x="19364539" y="25971761"/>
            <a:ext cx="11791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7000">
                <a:solidFill>
                  <a:schemeClr val="accent5"/>
                </a:solidFill>
                <a:latin typeface="Calibri"/>
                <a:ea typeface="Calibri"/>
                <a:cs typeface="Calibri"/>
                <a:sym typeface="Calibri"/>
              </a:rPr>
              <a:t>Reactions</a:t>
            </a:r>
            <a:endParaRPr/>
          </a:p>
        </p:txBody>
      </p:sp>
      <p:sp>
        <p:nvSpPr>
          <p:cNvPr id="60" name="Google Shape;60;p13"/>
          <p:cNvSpPr txBox="1"/>
          <p:nvPr/>
        </p:nvSpPr>
        <p:spPr>
          <a:xfrm>
            <a:off x="1093850" y="8205800"/>
            <a:ext cx="17956200" cy="80964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5000">
                <a:solidFill>
                  <a:schemeClr val="dk1"/>
                </a:solidFill>
                <a:latin typeface="Calibri"/>
                <a:ea typeface="Calibri"/>
                <a:cs typeface="Calibri"/>
                <a:sym typeface="Calibri"/>
              </a:rPr>
              <a:t>Growing importance of Ammonia in the energy transition, particularly as a storage option for renewable energy. Despite its primary use as fertilizer, new methods like microwave reactors offer more efficient and scalable alternatives to traditional synthesis processes like Haber Bosch. This approach supports green energy trends and promises significant production increases, with current rates of 10 tons/day projected to reach 100 tons/day upon scaling up.</a:t>
            </a:r>
            <a:endParaRPr sz="5000">
              <a:solidFill>
                <a:schemeClr val="dk1"/>
              </a:solidFill>
              <a:latin typeface="Calibri"/>
              <a:ea typeface="Calibri"/>
              <a:cs typeface="Calibri"/>
              <a:sym typeface="Calibri"/>
            </a:endParaRPr>
          </a:p>
          <a:p>
            <a:pPr indent="0" lvl="0" marL="0" rtl="0" algn="just">
              <a:lnSpc>
                <a:spcPct val="100000"/>
              </a:lnSpc>
              <a:spcBef>
                <a:spcPts val="1200"/>
              </a:spcBef>
              <a:spcAft>
                <a:spcPts val="1200"/>
              </a:spcAft>
              <a:buClr>
                <a:schemeClr val="dk1"/>
              </a:buClr>
              <a:buSzPts val="1100"/>
              <a:buFont typeface="Arial"/>
              <a:buNone/>
            </a:pPr>
            <a:r>
              <a:t/>
            </a:r>
            <a:endParaRPr sz="5000">
              <a:solidFill>
                <a:schemeClr val="dk1"/>
              </a:solidFill>
              <a:latin typeface="Calibri"/>
              <a:ea typeface="Calibri"/>
              <a:cs typeface="Calibri"/>
              <a:sym typeface="Calibri"/>
            </a:endParaRPr>
          </a:p>
        </p:txBody>
      </p:sp>
      <p:sp>
        <p:nvSpPr>
          <p:cNvPr id="61" name="Google Shape;61;p13"/>
          <p:cNvSpPr txBox="1"/>
          <p:nvPr/>
        </p:nvSpPr>
        <p:spPr>
          <a:xfrm>
            <a:off x="1093850" y="16074763"/>
            <a:ext cx="17956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7000" u="none" cap="none" strike="noStrike">
                <a:solidFill>
                  <a:schemeClr val="accent5"/>
                </a:solidFill>
                <a:latin typeface="Calibri"/>
                <a:ea typeface="Calibri"/>
                <a:cs typeface="Calibri"/>
                <a:sym typeface="Calibri"/>
              </a:rPr>
              <a:t>Novelty</a:t>
            </a:r>
            <a:endParaRPr/>
          </a:p>
        </p:txBody>
      </p:sp>
      <p:sp>
        <p:nvSpPr>
          <p:cNvPr id="62" name="Google Shape;62;p13"/>
          <p:cNvSpPr txBox="1"/>
          <p:nvPr/>
        </p:nvSpPr>
        <p:spPr>
          <a:xfrm>
            <a:off x="19449813" y="6980225"/>
            <a:ext cx="235749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7000">
                <a:solidFill>
                  <a:schemeClr val="accent5"/>
                </a:solidFill>
                <a:latin typeface="Calibri"/>
                <a:ea typeface="Calibri"/>
                <a:cs typeface="Calibri"/>
                <a:sym typeface="Calibri"/>
              </a:rPr>
              <a:t>Process Flow Diagram</a:t>
            </a:r>
            <a:endParaRPr/>
          </a:p>
        </p:txBody>
      </p:sp>
      <p:sp>
        <p:nvSpPr>
          <p:cNvPr id="63" name="Google Shape;63;p13"/>
          <p:cNvSpPr txBox="1"/>
          <p:nvPr/>
        </p:nvSpPr>
        <p:spPr>
          <a:xfrm>
            <a:off x="1093875" y="25971750"/>
            <a:ext cx="17956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7000">
                <a:solidFill>
                  <a:schemeClr val="accent5"/>
                </a:solidFill>
                <a:latin typeface="Calibri"/>
                <a:ea typeface="Calibri"/>
                <a:cs typeface="Calibri"/>
                <a:sym typeface="Calibri"/>
              </a:rPr>
              <a:t>Microwave Catalyst</a:t>
            </a:r>
            <a:endParaRPr/>
          </a:p>
        </p:txBody>
      </p:sp>
      <p:sp>
        <p:nvSpPr>
          <p:cNvPr id="64" name="Google Shape;64;p13"/>
          <p:cNvSpPr txBox="1"/>
          <p:nvPr/>
        </p:nvSpPr>
        <p:spPr>
          <a:xfrm>
            <a:off x="1093855" y="34976025"/>
            <a:ext cx="17956200" cy="1169700"/>
          </a:xfrm>
          <a:prstGeom prst="rect">
            <a:avLst/>
          </a:prstGeom>
          <a:solidFill>
            <a:srgbClr val="760000"/>
          </a:solidFill>
          <a:ln cap="flat" cmpd="sng" w="9525">
            <a:solidFill>
              <a:srgbClr val="76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7000">
                <a:solidFill>
                  <a:schemeClr val="accent5"/>
                </a:solidFill>
                <a:latin typeface="Calibri"/>
                <a:ea typeface="Calibri"/>
                <a:cs typeface="Calibri"/>
                <a:sym typeface="Calibri"/>
              </a:rPr>
              <a:t>Production Rate</a:t>
            </a:r>
            <a:endParaRPr/>
          </a:p>
        </p:txBody>
      </p:sp>
      <p:sp>
        <p:nvSpPr>
          <p:cNvPr id="65" name="Google Shape;65;p13"/>
          <p:cNvSpPr txBox="1"/>
          <p:nvPr/>
        </p:nvSpPr>
        <p:spPr>
          <a:xfrm>
            <a:off x="1093875" y="36069175"/>
            <a:ext cx="17956200" cy="1900800"/>
          </a:xfrm>
          <a:prstGeom prst="rect">
            <a:avLst/>
          </a:prstGeom>
          <a:noFill/>
          <a:ln>
            <a:noFill/>
          </a:ln>
        </p:spPr>
        <p:txBody>
          <a:bodyPr anchorCtr="0" anchor="t" bIns="45700" lIns="91425" spcFirstLastPara="1" rIns="91425" wrap="square" tIns="45700">
            <a:spAutoFit/>
          </a:bodyPr>
          <a:lstStyle/>
          <a:p>
            <a:pPr indent="0" lvl="0" marL="0" rtl="0" algn="l">
              <a:lnSpc>
                <a:spcPct val="115000"/>
              </a:lnSpc>
              <a:spcBef>
                <a:spcPts val="1200"/>
              </a:spcBef>
              <a:spcAft>
                <a:spcPts val="0"/>
              </a:spcAft>
              <a:buNone/>
            </a:pPr>
            <a:r>
              <a:rPr lang="en-US" sz="5000">
                <a:latin typeface="Calibri"/>
                <a:ea typeface="Calibri"/>
                <a:cs typeface="Calibri"/>
                <a:sym typeface="Calibri"/>
              </a:rPr>
              <a:t>3319 ton/yr Ammonia at 99.7% Purity</a:t>
            </a:r>
            <a:endParaRPr sz="5000">
              <a:latin typeface="Calibri"/>
              <a:ea typeface="Calibri"/>
              <a:cs typeface="Calibri"/>
              <a:sym typeface="Calibri"/>
            </a:endParaRPr>
          </a:p>
          <a:p>
            <a:pPr indent="0" lvl="0" marL="0" rtl="0" algn="l">
              <a:lnSpc>
                <a:spcPct val="115000"/>
              </a:lnSpc>
              <a:spcBef>
                <a:spcPts val="1200"/>
              </a:spcBef>
              <a:spcAft>
                <a:spcPts val="1200"/>
              </a:spcAft>
              <a:buNone/>
            </a:pPr>
            <a:r>
              <a:rPr lang="en-US" sz="5000">
                <a:latin typeface="Calibri"/>
                <a:ea typeface="Calibri"/>
                <a:cs typeface="Calibri"/>
                <a:sym typeface="Calibri"/>
              </a:rPr>
              <a:t>13733 ton/yr Ammonia Liquor at 5% Concentration</a:t>
            </a:r>
            <a:endParaRPr sz="50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