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3"/>
  </p:notesMasterIdLst>
  <p:sldIdLst>
    <p:sldId id="256" r:id="rId2"/>
  </p:sldIdLst>
  <p:sldSz cx="43891200" cy="38404800"/>
  <p:notesSz cx="6858000" cy="92964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2096">
          <p15:clr>
            <a:srgbClr val="A4A3A4"/>
          </p15:clr>
        </p15:guide>
        <p15:guide id="2" pos="13824">
          <p15:clr>
            <a:srgbClr val="A4A3A4"/>
          </p15:clr>
        </p15:guide>
      </p15:sldGuideLst>
    </p:ext>
    <p:ext uri="GoogleSlidesCustomDataVersion2">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7" roundtripDataSignature="AMtx7mh4STXvP7kDno4AlMoqyKqfzKdNSw=="/>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20" d="100"/>
          <a:sy n="20" d="100"/>
        </p:scale>
        <p:origin x="660" y="12"/>
      </p:cViewPr>
      <p:guideLst>
        <p:guide orient="horz" pos="12096"/>
        <p:guide pos="13824"/>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notesMaster" Target="notesMasters/notesMaster1.xml"/><Relationship Id="rId7" Type="http://customschemas.google.com/relationships/presentationmetadata" Target="metadata"/><Relationship Id="rId2" Type="http://schemas.openxmlformats.org/officeDocument/2006/relationships/slide" Target="slides/slide1.xml"/><Relationship Id="rId1" Type="http://schemas.openxmlformats.org/officeDocument/2006/relationships/slideMaster" Target="slideMasters/slideMaster1.xml"/><Relationship Id="rId11" Type="http://schemas.openxmlformats.org/officeDocument/2006/relationships/tableStyles" Target="tableStyles.xml"/><Relationship Id="rId10" Type="http://schemas.openxmlformats.org/officeDocument/2006/relationships/theme" Target="theme/theme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65138"/>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10516" b="1"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0516" b="1"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0516" b="1"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0516" b="1"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0516" b="1"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0516" b="1"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0516" b="1"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0516" b="1" i="0" u="none" strike="noStrike" cap="none">
                <a:solidFill>
                  <a:schemeClr val="dk1"/>
                </a:solidFill>
                <a:latin typeface="Arial"/>
                <a:ea typeface="Arial"/>
                <a:cs typeface="Arial"/>
                <a:sym typeface="Arial"/>
              </a:defRPr>
            </a:lvl9pPr>
          </a:lstStyle>
          <a:p>
            <a:endParaRPr/>
          </a:p>
        </p:txBody>
      </p:sp>
      <p:sp>
        <p:nvSpPr>
          <p:cNvPr id="4" name="Google Shape;4;n"/>
          <p:cNvSpPr txBox="1">
            <a:spLocks noGrp="1"/>
          </p:cNvSpPr>
          <p:nvPr>
            <p:ph type="dt" idx="10"/>
          </p:nvPr>
        </p:nvSpPr>
        <p:spPr>
          <a:xfrm>
            <a:off x="3884614" y="0"/>
            <a:ext cx="2971800" cy="465138"/>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10516" b="1"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0516" b="1"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0516" b="1"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0516" b="1"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0516" b="1"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0516" b="1"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0516" b="1"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0516" b="1" i="0" u="none" strike="noStrike" cap="none">
                <a:solidFill>
                  <a:schemeClr val="dk1"/>
                </a:solidFill>
                <a:latin typeface="Arial"/>
                <a:ea typeface="Arial"/>
                <a:cs typeface="Arial"/>
                <a:sym typeface="Arial"/>
              </a:defRPr>
            </a:lvl9pPr>
          </a:lstStyle>
          <a:p>
            <a:endParaRPr/>
          </a:p>
        </p:txBody>
      </p:sp>
      <p:sp>
        <p:nvSpPr>
          <p:cNvPr id="5" name="Google Shape;5;n"/>
          <p:cNvSpPr>
            <a:spLocks noGrp="1" noRot="1" noChangeAspect="1"/>
          </p:cNvSpPr>
          <p:nvPr>
            <p:ph type="sldImg" idx="3"/>
          </p:nvPr>
        </p:nvSpPr>
        <p:spPr>
          <a:xfrm>
            <a:off x="1438275" y="696913"/>
            <a:ext cx="3981450" cy="34861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6" name="Google Shape;6;n"/>
          <p:cNvSpPr txBox="1">
            <a:spLocks noGrp="1"/>
          </p:cNvSpPr>
          <p:nvPr>
            <p:ph type="body" idx="1"/>
          </p:nvPr>
        </p:nvSpPr>
        <p:spPr>
          <a:xfrm>
            <a:off x="685800" y="4414838"/>
            <a:ext cx="5486400" cy="418465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728"/>
              </a:spcBef>
              <a:spcAft>
                <a:spcPts val="0"/>
              </a:spcAft>
              <a:buSzPts val="1400"/>
              <a:buNone/>
              <a:defRPr sz="2427" b="0" i="0" u="none" strike="noStrike" cap="none">
                <a:solidFill>
                  <a:schemeClr val="dk1"/>
                </a:solidFill>
                <a:latin typeface="Arial"/>
                <a:ea typeface="Arial"/>
                <a:cs typeface="Arial"/>
                <a:sym typeface="Arial"/>
              </a:defRPr>
            </a:lvl1pPr>
            <a:lvl2pPr marL="914400" marR="0" lvl="1" indent="-228600" algn="l" rtl="0">
              <a:spcBef>
                <a:spcPts val="728"/>
              </a:spcBef>
              <a:spcAft>
                <a:spcPts val="0"/>
              </a:spcAft>
              <a:buSzPts val="1400"/>
              <a:buNone/>
              <a:defRPr sz="2427" b="0" i="0" u="none" strike="noStrike" cap="none">
                <a:solidFill>
                  <a:schemeClr val="dk1"/>
                </a:solidFill>
                <a:latin typeface="Arial"/>
                <a:ea typeface="Arial"/>
                <a:cs typeface="Arial"/>
                <a:sym typeface="Arial"/>
              </a:defRPr>
            </a:lvl2pPr>
            <a:lvl3pPr marL="1371600" marR="0" lvl="2" indent="-228600" algn="l" rtl="0">
              <a:spcBef>
                <a:spcPts val="728"/>
              </a:spcBef>
              <a:spcAft>
                <a:spcPts val="0"/>
              </a:spcAft>
              <a:buSzPts val="1400"/>
              <a:buNone/>
              <a:defRPr sz="2427" b="0" i="0" u="none" strike="noStrike" cap="none">
                <a:solidFill>
                  <a:schemeClr val="dk1"/>
                </a:solidFill>
                <a:latin typeface="Arial"/>
                <a:ea typeface="Arial"/>
                <a:cs typeface="Arial"/>
                <a:sym typeface="Arial"/>
              </a:defRPr>
            </a:lvl3pPr>
            <a:lvl4pPr marL="1828800" marR="0" lvl="3" indent="-228600" algn="l" rtl="0">
              <a:spcBef>
                <a:spcPts val="728"/>
              </a:spcBef>
              <a:spcAft>
                <a:spcPts val="0"/>
              </a:spcAft>
              <a:buSzPts val="1400"/>
              <a:buNone/>
              <a:defRPr sz="2427" b="0" i="0" u="none" strike="noStrike" cap="none">
                <a:solidFill>
                  <a:schemeClr val="dk1"/>
                </a:solidFill>
                <a:latin typeface="Arial"/>
                <a:ea typeface="Arial"/>
                <a:cs typeface="Arial"/>
                <a:sym typeface="Arial"/>
              </a:defRPr>
            </a:lvl4pPr>
            <a:lvl5pPr marL="2286000" marR="0" lvl="4" indent="-228600" algn="l" rtl="0">
              <a:spcBef>
                <a:spcPts val="728"/>
              </a:spcBef>
              <a:spcAft>
                <a:spcPts val="0"/>
              </a:spcAft>
              <a:buSzPts val="1400"/>
              <a:buNone/>
              <a:defRPr sz="2427" b="0" i="0" u="none" strike="noStrike" cap="none">
                <a:solidFill>
                  <a:schemeClr val="dk1"/>
                </a:solidFill>
                <a:latin typeface="Arial"/>
                <a:ea typeface="Arial"/>
                <a:cs typeface="Arial"/>
                <a:sym typeface="Arial"/>
              </a:defRPr>
            </a:lvl5pPr>
            <a:lvl6pPr marL="2743200" marR="0" lvl="5" indent="-228600" algn="l" rtl="0">
              <a:spcBef>
                <a:spcPts val="0"/>
              </a:spcBef>
              <a:spcAft>
                <a:spcPts val="0"/>
              </a:spcAft>
              <a:buSzPts val="1400"/>
              <a:buNone/>
              <a:defRPr sz="2427"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2427"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2427"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2427"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829675"/>
            <a:ext cx="2971800" cy="465138"/>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10516" b="1"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0516" b="1"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0516" b="1"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0516" b="1"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0516" b="1"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0516" b="1"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0516" b="1"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0516" b="1" i="0" u="none" strike="noStrike" cap="none">
                <a:solidFill>
                  <a:schemeClr val="dk1"/>
                </a:solidFill>
                <a:latin typeface="Arial"/>
                <a:ea typeface="Arial"/>
                <a:cs typeface="Arial"/>
                <a:sym typeface="Arial"/>
              </a:defRPr>
            </a:lvl9pPr>
          </a:lstStyle>
          <a:p>
            <a:endParaRPr/>
          </a:p>
        </p:txBody>
      </p:sp>
      <p:sp>
        <p:nvSpPr>
          <p:cNvPr id="8" name="Google Shape;8;n"/>
          <p:cNvSpPr txBox="1">
            <a:spLocks noGrp="1"/>
          </p:cNvSpPr>
          <p:nvPr>
            <p:ph type="sldNum" idx="12"/>
          </p:nvPr>
        </p:nvSpPr>
        <p:spPr>
          <a:xfrm>
            <a:off x="3884614" y="8829675"/>
            <a:ext cx="2971800" cy="465138"/>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Arial"/>
                <a:ea typeface="Arial"/>
                <a:cs typeface="Arial"/>
                <a:sym typeface="Arial"/>
              </a:rPr>
              <a:t>‹#›</a:t>
            </a:fld>
            <a:endParaRPr sz="1200" b="0" i="0" u="none" strike="noStrike" cap="none">
              <a:solidFill>
                <a:schemeClr val="dk1"/>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
        <p:cNvGrpSpPr/>
        <p:nvPr/>
      </p:nvGrpSpPr>
      <p:grpSpPr>
        <a:xfrm>
          <a:off x="0" y="0"/>
          <a:ext cx="0" cy="0"/>
          <a:chOff x="0" y="0"/>
          <a:chExt cx="0" cy="0"/>
        </a:xfrm>
      </p:grpSpPr>
      <p:sp>
        <p:nvSpPr>
          <p:cNvPr id="46" name="Google Shape;46;p1:notes"/>
          <p:cNvSpPr txBox="1">
            <a:spLocks noGrp="1"/>
          </p:cNvSpPr>
          <p:nvPr>
            <p:ph type="sldNum" idx="12"/>
          </p:nvPr>
        </p:nvSpPr>
        <p:spPr>
          <a:xfrm>
            <a:off x="3884614" y="8829675"/>
            <a:ext cx="2971800" cy="465138"/>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Arial"/>
                <a:ea typeface="Arial"/>
                <a:cs typeface="Arial"/>
                <a:sym typeface="Arial"/>
              </a:rPr>
              <a:t>1</a:t>
            </a:fld>
            <a:endParaRPr sz="1200" b="0" i="0" u="none" strike="noStrike" cap="none">
              <a:solidFill>
                <a:schemeClr val="dk1"/>
              </a:solidFill>
              <a:latin typeface="Arial"/>
              <a:ea typeface="Arial"/>
              <a:cs typeface="Arial"/>
              <a:sym typeface="Arial"/>
            </a:endParaRPr>
          </a:p>
        </p:txBody>
      </p:sp>
      <p:sp>
        <p:nvSpPr>
          <p:cNvPr id="47" name="Google Shape;47;p1:notes"/>
          <p:cNvSpPr>
            <a:spLocks noGrp="1" noRot="1" noChangeAspect="1"/>
          </p:cNvSpPr>
          <p:nvPr>
            <p:ph type="sldImg" idx="2"/>
          </p:nvPr>
        </p:nvSpPr>
        <p:spPr>
          <a:xfrm>
            <a:off x="1438275" y="696913"/>
            <a:ext cx="3981450" cy="348615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48" name="Google Shape;48;p1:notes"/>
          <p:cNvSpPr txBox="1">
            <a:spLocks noGrp="1"/>
          </p:cNvSpPr>
          <p:nvPr>
            <p:ph type="body" idx="1"/>
          </p:nvPr>
        </p:nvSpPr>
        <p:spPr>
          <a:xfrm>
            <a:off x="685800" y="4414838"/>
            <a:ext cx="5486400" cy="41846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latin typeface="Arial"/>
              <a:ea typeface="Arial"/>
              <a:cs typeface="Arial"/>
              <a:sym typeface="Aria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15"/>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41"/>
        <p:cNvGrpSpPr/>
        <p:nvPr/>
      </p:nvGrpSpPr>
      <p:grpSpPr>
        <a:xfrm>
          <a:off x="0" y="0"/>
          <a:ext cx="0" cy="0"/>
          <a:chOff x="0" y="0"/>
          <a:chExt cx="0" cy="0"/>
        </a:xfrm>
      </p:grpSpPr>
      <p:sp>
        <p:nvSpPr>
          <p:cNvPr id="42" name="Google Shape;42;p13"/>
          <p:cNvSpPr txBox="1">
            <a:spLocks noGrp="1"/>
          </p:cNvSpPr>
          <p:nvPr>
            <p:ph type="title"/>
          </p:nvPr>
        </p:nvSpPr>
        <p:spPr>
          <a:xfrm>
            <a:off x="2193927" y="1538405"/>
            <a:ext cx="39503351" cy="6400800"/>
          </a:xfrm>
          <a:prstGeom prst="rect">
            <a:avLst/>
          </a:prstGeom>
          <a:noFill/>
          <a:ln>
            <a:noFill/>
          </a:ln>
        </p:spPr>
        <p:txBody>
          <a:bodyPr spcFirstLastPara="1" wrap="square" lIns="91425" tIns="45700" rIns="91425" bIns="45700" anchor="t" anchorCtr="0">
            <a:noAutofit/>
          </a:bodyPr>
          <a:lstStyle>
            <a:lvl1pPr marR="0" lvl="0" algn="ctr" rtl="0">
              <a:spcBef>
                <a:spcPts val="0"/>
              </a:spcBef>
              <a:spcAft>
                <a:spcPts val="0"/>
              </a:spcAft>
              <a:buSzPts val="1400"/>
              <a:buNone/>
              <a:defRPr sz="8000" b="1" i="1" u="none" strike="noStrike" cap="none">
                <a:solidFill>
                  <a:srgbClr val="760000"/>
                </a:solidFill>
                <a:latin typeface="Arial"/>
                <a:ea typeface="Arial"/>
                <a:cs typeface="Arial"/>
                <a:sym typeface="Arial"/>
              </a:defRPr>
            </a:lvl1pPr>
            <a:lvl2pPr marR="0" lvl="1" algn="ctr" rtl="0">
              <a:spcBef>
                <a:spcPts val="0"/>
              </a:spcBef>
              <a:spcAft>
                <a:spcPts val="0"/>
              </a:spcAft>
              <a:buSzPts val="1400"/>
              <a:buNone/>
              <a:defRPr sz="8000" b="1" i="1" u="none" strike="noStrike" cap="none">
                <a:solidFill>
                  <a:srgbClr val="760000"/>
                </a:solidFill>
                <a:latin typeface="Arial"/>
                <a:ea typeface="Arial"/>
                <a:cs typeface="Arial"/>
                <a:sym typeface="Arial"/>
              </a:defRPr>
            </a:lvl2pPr>
            <a:lvl3pPr marR="0" lvl="2" algn="ctr" rtl="0">
              <a:spcBef>
                <a:spcPts val="0"/>
              </a:spcBef>
              <a:spcAft>
                <a:spcPts val="0"/>
              </a:spcAft>
              <a:buSzPts val="1400"/>
              <a:buNone/>
              <a:defRPr sz="8000" b="1" i="1" u="none" strike="noStrike" cap="none">
                <a:solidFill>
                  <a:srgbClr val="760000"/>
                </a:solidFill>
                <a:latin typeface="Arial"/>
                <a:ea typeface="Arial"/>
                <a:cs typeface="Arial"/>
                <a:sym typeface="Arial"/>
              </a:defRPr>
            </a:lvl3pPr>
            <a:lvl4pPr marR="0" lvl="3" algn="ctr" rtl="0">
              <a:spcBef>
                <a:spcPts val="0"/>
              </a:spcBef>
              <a:spcAft>
                <a:spcPts val="0"/>
              </a:spcAft>
              <a:buSzPts val="1400"/>
              <a:buNone/>
              <a:defRPr sz="8000" b="1" i="1" u="none" strike="noStrike" cap="none">
                <a:solidFill>
                  <a:srgbClr val="760000"/>
                </a:solidFill>
                <a:latin typeface="Arial"/>
                <a:ea typeface="Arial"/>
                <a:cs typeface="Arial"/>
                <a:sym typeface="Arial"/>
              </a:defRPr>
            </a:lvl4pPr>
            <a:lvl5pPr marR="0" lvl="4" algn="ctr" rtl="0">
              <a:spcBef>
                <a:spcPts val="0"/>
              </a:spcBef>
              <a:spcAft>
                <a:spcPts val="0"/>
              </a:spcAft>
              <a:buSzPts val="1400"/>
              <a:buNone/>
              <a:defRPr sz="8000" b="1" i="1" u="none" strike="noStrike" cap="none">
                <a:solidFill>
                  <a:srgbClr val="760000"/>
                </a:solidFill>
                <a:latin typeface="Arial"/>
                <a:ea typeface="Arial"/>
                <a:cs typeface="Arial"/>
                <a:sym typeface="Arial"/>
              </a:defRPr>
            </a:lvl5pPr>
            <a:lvl6pPr marR="0" lvl="5" algn="ctr" rtl="0">
              <a:spcBef>
                <a:spcPts val="0"/>
              </a:spcBef>
              <a:spcAft>
                <a:spcPts val="0"/>
              </a:spcAft>
              <a:buSzPts val="1400"/>
              <a:buNone/>
              <a:defRPr sz="8000" b="1" i="1" u="none" strike="noStrike" cap="none">
                <a:solidFill>
                  <a:srgbClr val="760000"/>
                </a:solidFill>
                <a:latin typeface="Arial"/>
                <a:ea typeface="Arial"/>
                <a:cs typeface="Arial"/>
                <a:sym typeface="Arial"/>
              </a:defRPr>
            </a:lvl6pPr>
            <a:lvl7pPr marR="0" lvl="6" algn="ctr" rtl="0">
              <a:spcBef>
                <a:spcPts val="0"/>
              </a:spcBef>
              <a:spcAft>
                <a:spcPts val="0"/>
              </a:spcAft>
              <a:buSzPts val="1400"/>
              <a:buNone/>
              <a:defRPr sz="8000" b="1" i="1" u="none" strike="noStrike" cap="none">
                <a:solidFill>
                  <a:srgbClr val="760000"/>
                </a:solidFill>
                <a:latin typeface="Arial"/>
                <a:ea typeface="Arial"/>
                <a:cs typeface="Arial"/>
                <a:sym typeface="Arial"/>
              </a:defRPr>
            </a:lvl7pPr>
            <a:lvl8pPr marR="0" lvl="7" algn="ctr" rtl="0">
              <a:spcBef>
                <a:spcPts val="0"/>
              </a:spcBef>
              <a:spcAft>
                <a:spcPts val="0"/>
              </a:spcAft>
              <a:buSzPts val="1400"/>
              <a:buNone/>
              <a:defRPr sz="8000" b="1" i="1" u="none" strike="noStrike" cap="none">
                <a:solidFill>
                  <a:srgbClr val="760000"/>
                </a:solidFill>
                <a:latin typeface="Arial"/>
                <a:ea typeface="Arial"/>
                <a:cs typeface="Arial"/>
                <a:sym typeface="Arial"/>
              </a:defRPr>
            </a:lvl8pPr>
            <a:lvl9pPr marR="0" lvl="8" algn="ctr" rtl="0">
              <a:spcBef>
                <a:spcPts val="0"/>
              </a:spcBef>
              <a:spcAft>
                <a:spcPts val="0"/>
              </a:spcAft>
              <a:buSzPts val="1400"/>
              <a:buNone/>
              <a:defRPr sz="8000" b="1" i="1" u="none" strike="noStrike" cap="none">
                <a:solidFill>
                  <a:srgbClr val="760000"/>
                </a:solidFill>
                <a:latin typeface="Arial"/>
                <a:ea typeface="Arial"/>
                <a:cs typeface="Arial"/>
                <a:sym typeface="Arial"/>
              </a:defRPr>
            </a:lvl9pPr>
          </a:lstStyle>
          <a:p>
            <a:endParaRPr/>
          </a:p>
        </p:txBody>
      </p:sp>
      <p:sp>
        <p:nvSpPr>
          <p:cNvPr id="43" name="Google Shape;43;p13"/>
          <p:cNvSpPr txBox="1">
            <a:spLocks noGrp="1"/>
          </p:cNvSpPr>
          <p:nvPr>
            <p:ph type="body" idx="1"/>
          </p:nvPr>
        </p:nvSpPr>
        <p:spPr>
          <a:xfrm rot="5400000">
            <a:off x="9272474" y="1881925"/>
            <a:ext cx="25346257" cy="39503351"/>
          </a:xfrm>
          <a:prstGeom prst="rect">
            <a:avLst/>
          </a:prstGeom>
          <a:noFill/>
          <a:ln>
            <a:noFill/>
          </a:ln>
        </p:spPr>
        <p:txBody>
          <a:bodyPr spcFirstLastPara="1" wrap="square" lIns="91425" tIns="45700" rIns="91425" bIns="45700" anchor="t" anchorCtr="0">
            <a:noAutofit/>
          </a:bodyPr>
          <a:lstStyle>
            <a:lvl1pPr marL="457200" marR="0" lvl="0" indent="-558800" algn="l" rtl="0">
              <a:spcBef>
                <a:spcPts val="1040"/>
              </a:spcBef>
              <a:spcAft>
                <a:spcPts val="0"/>
              </a:spcAft>
              <a:buClr>
                <a:schemeClr val="dk1"/>
              </a:buClr>
              <a:buSzPts val="5200"/>
              <a:buFont typeface="Arial"/>
              <a:buChar char="•"/>
              <a:defRPr sz="5200" b="0" i="0" u="none" strike="noStrike" cap="none">
                <a:solidFill>
                  <a:schemeClr val="dk1"/>
                </a:solidFill>
                <a:latin typeface="Arial"/>
                <a:ea typeface="Arial"/>
                <a:cs typeface="Arial"/>
                <a:sym typeface="Arial"/>
              </a:defRPr>
            </a:lvl1pPr>
            <a:lvl2pPr marL="914400" marR="0" lvl="1" indent="-558800" algn="l" rtl="0">
              <a:spcBef>
                <a:spcPts val="1040"/>
              </a:spcBef>
              <a:spcAft>
                <a:spcPts val="0"/>
              </a:spcAft>
              <a:buClr>
                <a:schemeClr val="dk1"/>
              </a:buClr>
              <a:buSzPts val="5200"/>
              <a:buFont typeface="Arial"/>
              <a:buChar char="–"/>
              <a:defRPr sz="5200" b="0" i="0" u="none" strike="noStrike" cap="none">
                <a:solidFill>
                  <a:schemeClr val="dk1"/>
                </a:solidFill>
                <a:latin typeface="Arial"/>
                <a:ea typeface="Arial"/>
                <a:cs typeface="Arial"/>
                <a:sym typeface="Arial"/>
              </a:defRPr>
            </a:lvl2pPr>
            <a:lvl3pPr marL="1371600" marR="0" lvl="2" indent="-558800" algn="l" rtl="0">
              <a:spcBef>
                <a:spcPts val="1040"/>
              </a:spcBef>
              <a:spcAft>
                <a:spcPts val="0"/>
              </a:spcAft>
              <a:buClr>
                <a:schemeClr val="dk1"/>
              </a:buClr>
              <a:buSzPts val="5200"/>
              <a:buFont typeface="Arial"/>
              <a:buChar char="•"/>
              <a:defRPr sz="5200" b="0" i="0" u="none" strike="noStrike" cap="none">
                <a:solidFill>
                  <a:schemeClr val="dk1"/>
                </a:solidFill>
                <a:latin typeface="Arial"/>
                <a:ea typeface="Arial"/>
                <a:cs typeface="Arial"/>
                <a:sym typeface="Arial"/>
              </a:defRPr>
            </a:lvl3pPr>
            <a:lvl4pPr marL="1828800" marR="0" lvl="3" indent="-520700" algn="l" rtl="0">
              <a:spcBef>
                <a:spcPts val="920"/>
              </a:spcBef>
              <a:spcAft>
                <a:spcPts val="0"/>
              </a:spcAft>
              <a:buClr>
                <a:schemeClr val="dk1"/>
              </a:buClr>
              <a:buSzPts val="4600"/>
              <a:buFont typeface="Arial"/>
              <a:buChar char="–"/>
              <a:defRPr sz="4600" b="0" i="0" u="none" strike="noStrike" cap="none">
                <a:solidFill>
                  <a:schemeClr val="dk1"/>
                </a:solidFill>
                <a:latin typeface="Arial"/>
                <a:ea typeface="Arial"/>
                <a:cs typeface="Arial"/>
                <a:sym typeface="Arial"/>
              </a:defRPr>
            </a:lvl4pPr>
            <a:lvl5pPr marL="2286000" marR="0" lvl="4" indent="-520700" algn="l" rtl="0">
              <a:spcBef>
                <a:spcPts val="920"/>
              </a:spcBef>
              <a:spcAft>
                <a:spcPts val="0"/>
              </a:spcAft>
              <a:buClr>
                <a:schemeClr val="dk1"/>
              </a:buClr>
              <a:buSzPts val="4600"/>
              <a:buFont typeface="Arial"/>
              <a:buChar char="»"/>
              <a:defRPr sz="4600" b="0" i="0" u="none" strike="noStrike" cap="none">
                <a:solidFill>
                  <a:schemeClr val="dk1"/>
                </a:solidFill>
                <a:latin typeface="Arial"/>
                <a:ea typeface="Arial"/>
                <a:cs typeface="Arial"/>
                <a:sym typeface="Arial"/>
              </a:defRPr>
            </a:lvl5pPr>
            <a:lvl6pPr marL="2743200" marR="0" lvl="5" indent="-520700" algn="l" rtl="0">
              <a:spcBef>
                <a:spcPts val="920"/>
              </a:spcBef>
              <a:spcAft>
                <a:spcPts val="0"/>
              </a:spcAft>
              <a:buClr>
                <a:schemeClr val="dk1"/>
              </a:buClr>
              <a:buSzPts val="4600"/>
              <a:buFont typeface="Arial"/>
              <a:buChar char="»"/>
              <a:defRPr sz="4600" b="0" i="0" u="none" strike="noStrike" cap="none">
                <a:solidFill>
                  <a:schemeClr val="dk1"/>
                </a:solidFill>
                <a:latin typeface="Arial"/>
                <a:ea typeface="Arial"/>
                <a:cs typeface="Arial"/>
                <a:sym typeface="Arial"/>
              </a:defRPr>
            </a:lvl6pPr>
            <a:lvl7pPr marL="3200400" marR="0" lvl="6" indent="-520700" algn="l" rtl="0">
              <a:spcBef>
                <a:spcPts val="920"/>
              </a:spcBef>
              <a:spcAft>
                <a:spcPts val="0"/>
              </a:spcAft>
              <a:buClr>
                <a:schemeClr val="dk1"/>
              </a:buClr>
              <a:buSzPts val="4600"/>
              <a:buFont typeface="Arial"/>
              <a:buChar char="»"/>
              <a:defRPr sz="4600" b="0" i="0" u="none" strike="noStrike" cap="none">
                <a:solidFill>
                  <a:schemeClr val="dk1"/>
                </a:solidFill>
                <a:latin typeface="Arial"/>
                <a:ea typeface="Arial"/>
                <a:cs typeface="Arial"/>
                <a:sym typeface="Arial"/>
              </a:defRPr>
            </a:lvl7pPr>
            <a:lvl8pPr marL="3657600" marR="0" lvl="7" indent="-520700" algn="l" rtl="0">
              <a:spcBef>
                <a:spcPts val="920"/>
              </a:spcBef>
              <a:spcAft>
                <a:spcPts val="0"/>
              </a:spcAft>
              <a:buClr>
                <a:schemeClr val="dk1"/>
              </a:buClr>
              <a:buSzPts val="4600"/>
              <a:buFont typeface="Arial"/>
              <a:buChar char="»"/>
              <a:defRPr sz="4600" b="0" i="0" u="none" strike="noStrike" cap="none">
                <a:solidFill>
                  <a:schemeClr val="dk1"/>
                </a:solidFill>
                <a:latin typeface="Arial"/>
                <a:ea typeface="Arial"/>
                <a:cs typeface="Arial"/>
                <a:sym typeface="Arial"/>
              </a:defRPr>
            </a:lvl8pPr>
            <a:lvl9pPr marL="4114800" marR="0" lvl="8" indent="-520700" algn="l" rtl="0">
              <a:spcBef>
                <a:spcPts val="920"/>
              </a:spcBef>
              <a:spcAft>
                <a:spcPts val="0"/>
              </a:spcAft>
              <a:buClr>
                <a:schemeClr val="dk1"/>
              </a:buClr>
              <a:buSzPts val="4600"/>
              <a:buFont typeface="Arial"/>
              <a:buChar char="»"/>
              <a:defRPr sz="46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p:cSld name="Vertical Title and Text">
    <p:spTree>
      <p:nvGrpSpPr>
        <p:cNvPr id="1" name="Shape 44"/>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Slide">
  <p:cSld name="Title Slide">
    <p:spTree>
      <p:nvGrpSpPr>
        <p:cNvPr id="1" name="Shape 16"/>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17"/>
        <p:cNvGrpSpPr/>
        <p:nvPr/>
      </p:nvGrpSpPr>
      <p:grpSpPr>
        <a:xfrm>
          <a:off x="0" y="0"/>
          <a:ext cx="0" cy="0"/>
          <a:chOff x="0" y="0"/>
          <a:chExt cx="0" cy="0"/>
        </a:xfrm>
      </p:grpSpPr>
      <p:sp>
        <p:nvSpPr>
          <p:cNvPr id="18" name="Google Shape;18;p6"/>
          <p:cNvSpPr txBox="1">
            <a:spLocks noGrp="1"/>
          </p:cNvSpPr>
          <p:nvPr>
            <p:ph type="title"/>
          </p:nvPr>
        </p:nvSpPr>
        <p:spPr>
          <a:xfrm>
            <a:off x="2193927" y="1538405"/>
            <a:ext cx="39503351" cy="6400800"/>
          </a:xfrm>
          <a:prstGeom prst="rect">
            <a:avLst/>
          </a:prstGeom>
          <a:noFill/>
          <a:ln>
            <a:noFill/>
          </a:ln>
        </p:spPr>
        <p:txBody>
          <a:bodyPr spcFirstLastPara="1" wrap="square" lIns="91425" tIns="45700" rIns="91425" bIns="45700" anchor="t" anchorCtr="0">
            <a:noAutofit/>
          </a:bodyPr>
          <a:lstStyle>
            <a:lvl1pPr marR="0" lvl="0" algn="ctr" rtl="0">
              <a:spcBef>
                <a:spcPts val="0"/>
              </a:spcBef>
              <a:spcAft>
                <a:spcPts val="0"/>
              </a:spcAft>
              <a:buSzPts val="1400"/>
              <a:buNone/>
              <a:defRPr sz="8000" b="1" i="1" u="none" strike="noStrike" cap="none">
                <a:solidFill>
                  <a:srgbClr val="760000"/>
                </a:solidFill>
                <a:latin typeface="Arial"/>
                <a:ea typeface="Arial"/>
                <a:cs typeface="Arial"/>
                <a:sym typeface="Arial"/>
              </a:defRPr>
            </a:lvl1pPr>
            <a:lvl2pPr marR="0" lvl="1" algn="ctr" rtl="0">
              <a:spcBef>
                <a:spcPts val="0"/>
              </a:spcBef>
              <a:spcAft>
                <a:spcPts val="0"/>
              </a:spcAft>
              <a:buSzPts val="1400"/>
              <a:buNone/>
              <a:defRPr sz="8000" b="1" i="1" u="none" strike="noStrike" cap="none">
                <a:solidFill>
                  <a:srgbClr val="760000"/>
                </a:solidFill>
                <a:latin typeface="Arial"/>
                <a:ea typeface="Arial"/>
                <a:cs typeface="Arial"/>
                <a:sym typeface="Arial"/>
              </a:defRPr>
            </a:lvl2pPr>
            <a:lvl3pPr marR="0" lvl="2" algn="ctr" rtl="0">
              <a:spcBef>
                <a:spcPts val="0"/>
              </a:spcBef>
              <a:spcAft>
                <a:spcPts val="0"/>
              </a:spcAft>
              <a:buSzPts val="1400"/>
              <a:buNone/>
              <a:defRPr sz="8000" b="1" i="1" u="none" strike="noStrike" cap="none">
                <a:solidFill>
                  <a:srgbClr val="760000"/>
                </a:solidFill>
                <a:latin typeface="Arial"/>
                <a:ea typeface="Arial"/>
                <a:cs typeface="Arial"/>
                <a:sym typeface="Arial"/>
              </a:defRPr>
            </a:lvl3pPr>
            <a:lvl4pPr marR="0" lvl="3" algn="ctr" rtl="0">
              <a:spcBef>
                <a:spcPts val="0"/>
              </a:spcBef>
              <a:spcAft>
                <a:spcPts val="0"/>
              </a:spcAft>
              <a:buSzPts val="1400"/>
              <a:buNone/>
              <a:defRPr sz="8000" b="1" i="1" u="none" strike="noStrike" cap="none">
                <a:solidFill>
                  <a:srgbClr val="760000"/>
                </a:solidFill>
                <a:latin typeface="Arial"/>
                <a:ea typeface="Arial"/>
                <a:cs typeface="Arial"/>
                <a:sym typeface="Arial"/>
              </a:defRPr>
            </a:lvl4pPr>
            <a:lvl5pPr marR="0" lvl="4" algn="ctr" rtl="0">
              <a:spcBef>
                <a:spcPts val="0"/>
              </a:spcBef>
              <a:spcAft>
                <a:spcPts val="0"/>
              </a:spcAft>
              <a:buSzPts val="1400"/>
              <a:buNone/>
              <a:defRPr sz="8000" b="1" i="1" u="none" strike="noStrike" cap="none">
                <a:solidFill>
                  <a:srgbClr val="760000"/>
                </a:solidFill>
                <a:latin typeface="Arial"/>
                <a:ea typeface="Arial"/>
                <a:cs typeface="Arial"/>
                <a:sym typeface="Arial"/>
              </a:defRPr>
            </a:lvl5pPr>
            <a:lvl6pPr marR="0" lvl="5" algn="ctr" rtl="0">
              <a:spcBef>
                <a:spcPts val="0"/>
              </a:spcBef>
              <a:spcAft>
                <a:spcPts val="0"/>
              </a:spcAft>
              <a:buSzPts val="1400"/>
              <a:buNone/>
              <a:defRPr sz="8000" b="1" i="1" u="none" strike="noStrike" cap="none">
                <a:solidFill>
                  <a:srgbClr val="760000"/>
                </a:solidFill>
                <a:latin typeface="Arial"/>
                <a:ea typeface="Arial"/>
                <a:cs typeface="Arial"/>
                <a:sym typeface="Arial"/>
              </a:defRPr>
            </a:lvl6pPr>
            <a:lvl7pPr marR="0" lvl="6" algn="ctr" rtl="0">
              <a:spcBef>
                <a:spcPts val="0"/>
              </a:spcBef>
              <a:spcAft>
                <a:spcPts val="0"/>
              </a:spcAft>
              <a:buSzPts val="1400"/>
              <a:buNone/>
              <a:defRPr sz="8000" b="1" i="1" u="none" strike="noStrike" cap="none">
                <a:solidFill>
                  <a:srgbClr val="760000"/>
                </a:solidFill>
                <a:latin typeface="Arial"/>
                <a:ea typeface="Arial"/>
                <a:cs typeface="Arial"/>
                <a:sym typeface="Arial"/>
              </a:defRPr>
            </a:lvl7pPr>
            <a:lvl8pPr marR="0" lvl="7" algn="ctr" rtl="0">
              <a:spcBef>
                <a:spcPts val="0"/>
              </a:spcBef>
              <a:spcAft>
                <a:spcPts val="0"/>
              </a:spcAft>
              <a:buSzPts val="1400"/>
              <a:buNone/>
              <a:defRPr sz="8000" b="1" i="1" u="none" strike="noStrike" cap="none">
                <a:solidFill>
                  <a:srgbClr val="760000"/>
                </a:solidFill>
                <a:latin typeface="Arial"/>
                <a:ea typeface="Arial"/>
                <a:cs typeface="Arial"/>
                <a:sym typeface="Arial"/>
              </a:defRPr>
            </a:lvl8pPr>
            <a:lvl9pPr marR="0" lvl="8" algn="ctr" rtl="0">
              <a:spcBef>
                <a:spcPts val="0"/>
              </a:spcBef>
              <a:spcAft>
                <a:spcPts val="0"/>
              </a:spcAft>
              <a:buSzPts val="1400"/>
              <a:buNone/>
              <a:defRPr sz="8000" b="1" i="1" u="none" strike="noStrike" cap="none">
                <a:solidFill>
                  <a:srgbClr val="760000"/>
                </a:solidFill>
                <a:latin typeface="Arial"/>
                <a:ea typeface="Arial"/>
                <a:cs typeface="Arial"/>
                <a:sym typeface="Arial"/>
              </a:defRPr>
            </a:lvl9pPr>
          </a:lstStyle>
          <a:p>
            <a:endParaRPr/>
          </a:p>
        </p:txBody>
      </p:sp>
      <p:sp>
        <p:nvSpPr>
          <p:cNvPr id="19" name="Google Shape;19;p6"/>
          <p:cNvSpPr txBox="1">
            <a:spLocks noGrp="1"/>
          </p:cNvSpPr>
          <p:nvPr>
            <p:ph type="body" idx="1"/>
          </p:nvPr>
        </p:nvSpPr>
        <p:spPr>
          <a:xfrm>
            <a:off x="2193927" y="8960472"/>
            <a:ext cx="39503351" cy="25346257"/>
          </a:xfrm>
          <a:prstGeom prst="rect">
            <a:avLst/>
          </a:prstGeom>
          <a:noFill/>
          <a:ln>
            <a:noFill/>
          </a:ln>
        </p:spPr>
        <p:txBody>
          <a:bodyPr spcFirstLastPara="1" wrap="square" lIns="91425" tIns="45700" rIns="91425" bIns="45700" anchor="t" anchorCtr="0">
            <a:noAutofit/>
          </a:bodyPr>
          <a:lstStyle>
            <a:lvl1pPr marL="457200" marR="0" lvl="0" indent="-558800" algn="l" rtl="0">
              <a:spcBef>
                <a:spcPts val="1040"/>
              </a:spcBef>
              <a:spcAft>
                <a:spcPts val="0"/>
              </a:spcAft>
              <a:buClr>
                <a:schemeClr val="dk1"/>
              </a:buClr>
              <a:buSzPts val="5200"/>
              <a:buFont typeface="Arial"/>
              <a:buChar char="•"/>
              <a:defRPr sz="5200" b="0" i="0" u="none" strike="noStrike" cap="none">
                <a:solidFill>
                  <a:schemeClr val="dk1"/>
                </a:solidFill>
                <a:latin typeface="Arial"/>
                <a:ea typeface="Arial"/>
                <a:cs typeface="Arial"/>
                <a:sym typeface="Arial"/>
              </a:defRPr>
            </a:lvl1pPr>
            <a:lvl2pPr marL="914400" marR="0" lvl="1" indent="-558800" algn="l" rtl="0">
              <a:spcBef>
                <a:spcPts val="1040"/>
              </a:spcBef>
              <a:spcAft>
                <a:spcPts val="0"/>
              </a:spcAft>
              <a:buClr>
                <a:schemeClr val="dk1"/>
              </a:buClr>
              <a:buSzPts val="5200"/>
              <a:buFont typeface="Arial"/>
              <a:buChar char="–"/>
              <a:defRPr sz="5200" b="0" i="0" u="none" strike="noStrike" cap="none">
                <a:solidFill>
                  <a:schemeClr val="dk1"/>
                </a:solidFill>
                <a:latin typeface="Arial"/>
                <a:ea typeface="Arial"/>
                <a:cs typeface="Arial"/>
                <a:sym typeface="Arial"/>
              </a:defRPr>
            </a:lvl2pPr>
            <a:lvl3pPr marL="1371600" marR="0" lvl="2" indent="-558800" algn="l" rtl="0">
              <a:spcBef>
                <a:spcPts val="1040"/>
              </a:spcBef>
              <a:spcAft>
                <a:spcPts val="0"/>
              </a:spcAft>
              <a:buClr>
                <a:schemeClr val="dk1"/>
              </a:buClr>
              <a:buSzPts val="5200"/>
              <a:buFont typeface="Arial"/>
              <a:buChar char="•"/>
              <a:defRPr sz="5200" b="0" i="0" u="none" strike="noStrike" cap="none">
                <a:solidFill>
                  <a:schemeClr val="dk1"/>
                </a:solidFill>
                <a:latin typeface="Arial"/>
                <a:ea typeface="Arial"/>
                <a:cs typeface="Arial"/>
                <a:sym typeface="Arial"/>
              </a:defRPr>
            </a:lvl3pPr>
            <a:lvl4pPr marL="1828800" marR="0" lvl="3" indent="-520700" algn="l" rtl="0">
              <a:spcBef>
                <a:spcPts val="920"/>
              </a:spcBef>
              <a:spcAft>
                <a:spcPts val="0"/>
              </a:spcAft>
              <a:buClr>
                <a:schemeClr val="dk1"/>
              </a:buClr>
              <a:buSzPts val="4600"/>
              <a:buFont typeface="Arial"/>
              <a:buChar char="–"/>
              <a:defRPr sz="4600" b="0" i="0" u="none" strike="noStrike" cap="none">
                <a:solidFill>
                  <a:schemeClr val="dk1"/>
                </a:solidFill>
                <a:latin typeface="Arial"/>
                <a:ea typeface="Arial"/>
                <a:cs typeface="Arial"/>
                <a:sym typeface="Arial"/>
              </a:defRPr>
            </a:lvl4pPr>
            <a:lvl5pPr marL="2286000" marR="0" lvl="4" indent="-520700" algn="l" rtl="0">
              <a:spcBef>
                <a:spcPts val="920"/>
              </a:spcBef>
              <a:spcAft>
                <a:spcPts val="0"/>
              </a:spcAft>
              <a:buClr>
                <a:schemeClr val="dk1"/>
              </a:buClr>
              <a:buSzPts val="4600"/>
              <a:buFont typeface="Arial"/>
              <a:buChar char="»"/>
              <a:defRPr sz="4600" b="0" i="0" u="none" strike="noStrike" cap="none">
                <a:solidFill>
                  <a:schemeClr val="dk1"/>
                </a:solidFill>
                <a:latin typeface="Arial"/>
                <a:ea typeface="Arial"/>
                <a:cs typeface="Arial"/>
                <a:sym typeface="Arial"/>
              </a:defRPr>
            </a:lvl5pPr>
            <a:lvl6pPr marL="2743200" marR="0" lvl="5" indent="-520700" algn="l" rtl="0">
              <a:spcBef>
                <a:spcPts val="920"/>
              </a:spcBef>
              <a:spcAft>
                <a:spcPts val="0"/>
              </a:spcAft>
              <a:buClr>
                <a:schemeClr val="dk1"/>
              </a:buClr>
              <a:buSzPts val="4600"/>
              <a:buFont typeface="Arial"/>
              <a:buChar char="»"/>
              <a:defRPr sz="4600" b="0" i="0" u="none" strike="noStrike" cap="none">
                <a:solidFill>
                  <a:schemeClr val="dk1"/>
                </a:solidFill>
                <a:latin typeface="Arial"/>
                <a:ea typeface="Arial"/>
                <a:cs typeface="Arial"/>
                <a:sym typeface="Arial"/>
              </a:defRPr>
            </a:lvl6pPr>
            <a:lvl7pPr marL="3200400" marR="0" lvl="6" indent="-520700" algn="l" rtl="0">
              <a:spcBef>
                <a:spcPts val="920"/>
              </a:spcBef>
              <a:spcAft>
                <a:spcPts val="0"/>
              </a:spcAft>
              <a:buClr>
                <a:schemeClr val="dk1"/>
              </a:buClr>
              <a:buSzPts val="4600"/>
              <a:buFont typeface="Arial"/>
              <a:buChar char="»"/>
              <a:defRPr sz="4600" b="0" i="0" u="none" strike="noStrike" cap="none">
                <a:solidFill>
                  <a:schemeClr val="dk1"/>
                </a:solidFill>
                <a:latin typeface="Arial"/>
                <a:ea typeface="Arial"/>
                <a:cs typeface="Arial"/>
                <a:sym typeface="Arial"/>
              </a:defRPr>
            </a:lvl7pPr>
            <a:lvl8pPr marL="3657600" marR="0" lvl="7" indent="-520700" algn="l" rtl="0">
              <a:spcBef>
                <a:spcPts val="920"/>
              </a:spcBef>
              <a:spcAft>
                <a:spcPts val="0"/>
              </a:spcAft>
              <a:buClr>
                <a:schemeClr val="dk1"/>
              </a:buClr>
              <a:buSzPts val="4600"/>
              <a:buFont typeface="Arial"/>
              <a:buChar char="»"/>
              <a:defRPr sz="4600" b="0" i="0" u="none" strike="noStrike" cap="none">
                <a:solidFill>
                  <a:schemeClr val="dk1"/>
                </a:solidFill>
                <a:latin typeface="Arial"/>
                <a:ea typeface="Arial"/>
                <a:cs typeface="Arial"/>
                <a:sym typeface="Arial"/>
              </a:defRPr>
            </a:lvl8pPr>
            <a:lvl9pPr marL="4114800" marR="0" lvl="8" indent="-520700" algn="l" rtl="0">
              <a:spcBef>
                <a:spcPts val="920"/>
              </a:spcBef>
              <a:spcAft>
                <a:spcPts val="0"/>
              </a:spcAft>
              <a:buClr>
                <a:schemeClr val="dk1"/>
              </a:buClr>
              <a:buSzPts val="4600"/>
              <a:buFont typeface="Arial"/>
              <a:buChar char="»"/>
              <a:defRPr sz="46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ection Header">
  <p:cSld name="Section Header">
    <p:spTree>
      <p:nvGrpSpPr>
        <p:cNvPr id="1" name="Shape 20"/>
        <p:cNvGrpSpPr/>
        <p:nvPr/>
      </p:nvGrpSpPr>
      <p:grpSpPr>
        <a:xfrm>
          <a:off x="0" y="0"/>
          <a:ext cx="0" cy="0"/>
          <a:chOff x="0" y="0"/>
          <a:chExt cx="0" cy="0"/>
        </a:xfrm>
      </p:grpSpPr>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21"/>
        <p:cNvGrpSpPr/>
        <p:nvPr/>
      </p:nvGrpSpPr>
      <p:grpSpPr>
        <a:xfrm>
          <a:off x="0" y="0"/>
          <a:ext cx="0" cy="0"/>
          <a:chOff x="0" y="0"/>
          <a:chExt cx="0" cy="0"/>
        </a:xfrm>
      </p:grpSpPr>
      <p:sp>
        <p:nvSpPr>
          <p:cNvPr id="22" name="Google Shape;22;p8"/>
          <p:cNvSpPr txBox="1">
            <a:spLocks noGrp="1"/>
          </p:cNvSpPr>
          <p:nvPr>
            <p:ph type="title"/>
          </p:nvPr>
        </p:nvSpPr>
        <p:spPr>
          <a:xfrm>
            <a:off x="2193927" y="1538405"/>
            <a:ext cx="39503351" cy="6400800"/>
          </a:xfrm>
          <a:prstGeom prst="rect">
            <a:avLst/>
          </a:prstGeom>
          <a:noFill/>
          <a:ln>
            <a:noFill/>
          </a:ln>
        </p:spPr>
        <p:txBody>
          <a:bodyPr spcFirstLastPara="1" wrap="square" lIns="91425" tIns="45700" rIns="91425" bIns="45700" anchor="t" anchorCtr="0">
            <a:noAutofit/>
          </a:bodyPr>
          <a:lstStyle>
            <a:lvl1pPr marR="0" lvl="0" algn="ctr" rtl="0">
              <a:spcBef>
                <a:spcPts val="0"/>
              </a:spcBef>
              <a:spcAft>
                <a:spcPts val="0"/>
              </a:spcAft>
              <a:buSzPts val="1400"/>
              <a:buNone/>
              <a:defRPr sz="8000" b="1" i="1" u="none" strike="noStrike" cap="none">
                <a:solidFill>
                  <a:srgbClr val="760000"/>
                </a:solidFill>
                <a:latin typeface="Arial"/>
                <a:ea typeface="Arial"/>
                <a:cs typeface="Arial"/>
                <a:sym typeface="Arial"/>
              </a:defRPr>
            </a:lvl1pPr>
            <a:lvl2pPr marR="0" lvl="1" algn="ctr" rtl="0">
              <a:spcBef>
                <a:spcPts val="0"/>
              </a:spcBef>
              <a:spcAft>
                <a:spcPts val="0"/>
              </a:spcAft>
              <a:buSzPts val="1400"/>
              <a:buNone/>
              <a:defRPr sz="8000" b="1" i="1" u="none" strike="noStrike" cap="none">
                <a:solidFill>
                  <a:srgbClr val="760000"/>
                </a:solidFill>
                <a:latin typeface="Arial"/>
                <a:ea typeface="Arial"/>
                <a:cs typeface="Arial"/>
                <a:sym typeface="Arial"/>
              </a:defRPr>
            </a:lvl2pPr>
            <a:lvl3pPr marR="0" lvl="2" algn="ctr" rtl="0">
              <a:spcBef>
                <a:spcPts val="0"/>
              </a:spcBef>
              <a:spcAft>
                <a:spcPts val="0"/>
              </a:spcAft>
              <a:buSzPts val="1400"/>
              <a:buNone/>
              <a:defRPr sz="8000" b="1" i="1" u="none" strike="noStrike" cap="none">
                <a:solidFill>
                  <a:srgbClr val="760000"/>
                </a:solidFill>
                <a:latin typeface="Arial"/>
                <a:ea typeface="Arial"/>
                <a:cs typeface="Arial"/>
                <a:sym typeface="Arial"/>
              </a:defRPr>
            </a:lvl3pPr>
            <a:lvl4pPr marR="0" lvl="3" algn="ctr" rtl="0">
              <a:spcBef>
                <a:spcPts val="0"/>
              </a:spcBef>
              <a:spcAft>
                <a:spcPts val="0"/>
              </a:spcAft>
              <a:buSzPts val="1400"/>
              <a:buNone/>
              <a:defRPr sz="8000" b="1" i="1" u="none" strike="noStrike" cap="none">
                <a:solidFill>
                  <a:srgbClr val="760000"/>
                </a:solidFill>
                <a:latin typeface="Arial"/>
                <a:ea typeface="Arial"/>
                <a:cs typeface="Arial"/>
                <a:sym typeface="Arial"/>
              </a:defRPr>
            </a:lvl4pPr>
            <a:lvl5pPr marR="0" lvl="4" algn="ctr" rtl="0">
              <a:spcBef>
                <a:spcPts val="0"/>
              </a:spcBef>
              <a:spcAft>
                <a:spcPts val="0"/>
              </a:spcAft>
              <a:buSzPts val="1400"/>
              <a:buNone/>
              <a:defRPr sz="8000" b="1" i="1" u="none" strike="noStrike" cap="none">
                <a:solidFill>
                  <a:srgbClr val="760000"/>
                </a:solidFill>
                <a:latin typeface="Arial"/>
                <a:ea typeface="Arial"/>
                <a:cs typeface="Arial"/>
                <a:sym typeface="Arial"/>
              </a:defRPr>
            </a:lvl5pPr>
            <a:lvl6pPr marR="0" lvl="5" algn="ctr" rtl="0">
              <a:spcBef>
                <a:spcPts val="0"/>
              </a:spcBef>
              <a:spcAft>
                <a:spcPts val="0"/>
              </a:spcAft>
              <a:buSzPts val="1400"/>
              <a:buNone/>
              <a:defRPr sz="8000" b="1" i="1" u="none" strike="noStrike" cap="none">
                <a:solidFill>
                  <a:srgbClr val="760000"/>
                </a:solidFill>
                <a:latin typeface="Arial"/>
                <a:ea typeface="Arial"/>
                <a:cs typeface="Arial"/>
                <a:sym typeface="Arial"/>
              </a:defRPr>
            </a:lvl6pPr>
            <a:lvl7pPr marR="0" lvl="6" algn="ctr" rtl="0">
              <a:spcBef>
                <a:spcPts val="0"/>
              </a:spcBef>
              <a:spcAft>
                <a:spcPts val="0"/>
              </a:spcAft>
              <a:buSzPts val="1400"/>
              <a:buNone/>
              <a:defRPr sz="8000" b="1" i="1" u="none" strike="noStrike" cap="none">
                <a:solidFill>
                  <a:srgbClr val="760000"/>
                </a:solidFill>
                <a:latin typeface="Arial"/>
                <a:ea typeface="Arial"/>
                <a:cs typeface="Arial"/>
                <a:sym typeface="Arial"/>
              </a:defRPr>
            </a:lvl7pPr>
            <a:lvl8pPr marR="0" lvl="7" algn="ctr" rtl="0">
              <a:spcBef>
                <a:spcPts val="0"/>
              </a:spcBef>
              <a:spcAft>
                <a:spcPts val="0"/>
              </a:spcAft>
              <a:buSzPts val="1400"/>
              <a:buNone/>
              <a:defRPr sz="8000" b="1" i="1" u="none" strike="noStrike" cap="none">
                <a:solidFill>
                  <a:srgbClr val="760000"/>
                </a:solidFill>
                <a:latin typeface="Arial"/>
                <a:ea typeface="Arial"/>
                <a:cs typeface="Arial"/>
                <a:sym typeface="Arial"/>
              </a:defRPr>
            </a:lvl8pPr>
            <a:lvl9pPr marR="0" lvl="8" algn="ctr" rtl="0">
              <a:spcBef>
                <a:spcPts val="0"/>
              </a:spcBef>
              <a:spcAft>
                <a:spcPts val="0"/>
              </a:spcAft>
              <a:buSzPts val="1400"/>
              <a:buNone/>
              <a:defRPr sz="8000" b="1" i="1" u="none" strike="noStrike" cap="none">
                <a:solidFill>
                  <a:srgbClr val="760000"/>
                </a:solidFill>
                <a:latin typeface="Arial"/>
                <a:ea typeface="Arial"/>
                <a:cs typeface="Arial"/>
                <a:sym typeface="Arial"/>
              </a:defRPr>
            </a:lvl9pPr>
          </a:lstStyle>
          <a:p>
            <a:endParaRPr/>
          </a:p>
        </p:txBody>
      </p:sp>
      <p:sp>
        <p:nvSpPr>
          <p:cNvPr id="23" name="Google Shape;23;p8"/>
          <p:cNvSpPr txBox="1">
            <a:spLocks noGrp="1"/>
          </p:cNvSpPr>
          <p:nvPr>
            <p:ph type="body" idx="1"/>
          </p:nvPr>
        </p:nvSpPr>
        <p:spPr>
          <a:xfrm>
            <a:off x="2193927" y="8960472"/>
            <a:ext cx="19599275" cy="25346257"/>
          </a:xfrm>
          <a:prstGeom prst="rect">
            <a:avLst/>
          </a:prstGeom>
          <a:noFill/>
          <a:ln>
            <a:noFill/>
          </a:ln>
        </p:spPr>
        <p:txBody>
          <a:bodyPr spcFirstLastPara="1" wrap="square" lIns="91425" tIns="45700" rIns="91425" bIns="45700" anchor="t" anchorCtr="0">
            <a:noAutofit/>
          </a:bodyPr>
          <a:lstStyle>
            <a:lvl1pPr marL="457200" marR="0" lvl="0" indent="-584200" algn="l" rtl="0">
              <a:spcBef>
                <a:spcPts val="1120"/>
              </a:spcBef>
              <a:spcAft>
                <a:spcPts val="0"/>
              </a:spcAft>
              <a:buClr>
                <a:schemeClr val="dk1"/>
              </a:buClr>
              <a:buSzPts val="5600"/>
              <a:buFont typeface="Arial"/>
              <a:buChar char="•"/>
              <a:defRPr sz="5600" b="0" i="0" u="none" strike="noStrike" cap="none">
                <a:solidFill>
                  <a:schemeClr val="dk1"/>
                </a:solidFill>
                <a:latin typeface="Arial"/>
                <a:ea typeface="Arial"/>
                <a:cs typeface="Arial"/>
                <a:sym typeface="Arial"/>
              </a:defRPr>
            </a:lvl1pPr>
            <a:lvl2pPr marL="914400" marR="0" lvl="1" indent="-533400" algn="l" rtl="0">
              <a:spcBef>
                <a:spcPts val="960"/>
              </a:spcBef>
              <a:spcAft>
                <a:spcPts val="0"/>
              </a:spcAft>
              <a:buClr>
                <a:schemeClr val="dk1"/>
              </a:buClr>
              <a:buSzPts val="4800"/>
              <a:buFont typeface="Arial"/>
              <a:buChar char="–"/>
              <a:defRPr sz="4800" b="0" i="0" u="none" strike="noStrike" cap="none">
                <a:solidFill>
                  <a:schemeClr val="dk1"/>
                </a:solidFill>
                <a:latin typeface="Arial"/>
                <a:ea typeface="Arial"/>
                <a:cs typeface="Arial"/>
                <a:sym typeface="Arial"/>
              </a:defRPr>
            </a:lvl2pPr>
            <a:lvl3pPr marL="1371600" marR="0" lvl="2" indent="-482600" algn="l" rtl="0">
              <a:spcBef>
                <a:spcPts val="800"/>
              </a:spcBef>
              <a:spcAft>
                <a:spcPts val="0"/>
              </a:spcAft>
              <a:buClr>
                <a:schemeClr val="dk1"/>
              </a:buClr>
              <a:buSzPts val="4000"/>
              <a:buFont typeface="Arial"/>
              <a:buChar char="•"/>
              <a:defRPr sz="4000" b="0" i="0" u="none" strike="noStrike" cap="none">
                <a:solidFill>
                  <a:schemeClr val="dk1"/>
                </a:solidFill>
                <a:latin typeface="Arial"/>
                <a:ea typeface="Arial"/>
                <a:cs typeface="Arial"/>
                <a:sym typeface="Arial"/>
              </a:defRPr>
            </a:lvl3pPr>
            <a:lvl4pPr marL="1828800" marR="0" lvl="3" indent="-457200" algn="l" rtl="0">
              <a:spcBef>
                <a:spcPts val="720"/>
              </a:spcBef>
              <a:spcAft>
                <a:spcPts val="0"/>
              </a:spcAft>
              <a:buClr>
                <a:schemeClr val="dk1"/>
              </a:buClr>
              <a:buSzPts val="3600"/>
              <a:buFont typeface="Arial"/>
              <a:buChar char="–"/>
              <a:defRPr sz="3600" b="0" i="0" u="none" strike="noStrike" cap="none">
                <a:solidFill>
                  <a:schemeClr val="dk1"/>
                </a:solidFill>
                <a:latin typeface="Arial"/>
                <a:ea typeface="Arial"/>
                <a:cs typeface="Arial"/>
                <a:sym typeface="Arial"/>
              </a:defRPr>
            </a:lvl4pPr>
            <a:lvl5pPr marL="2286000" marR="0" lvl="4" indent="-457200" algn="l" rtl="0">
              <a:spcBef>
                <a:spcPts val="720"/>
              </a:spcBef>
              <a:spcAft>
                <a:spcPts val="0"/>
              </a:spcAft>
              <a:buClr>
                <a:schemeClr val="dk1"/>
              </a:buClr>
              <a:buSzPts val="3600"/>
              <a:buFont typeface="Arial"/>
              <a:buChar char="»"/>
              <a:defRPr sz="3600" b="0" i="0" u="none" strike="noStrike" cap="none">
                <a:solidFill>
                  <a:schemeClr val="dk1"/>
                </a:solidFill>
                <a:latin typeface="Arial"/>
                <a:ea typeface="Arial"/>
                <a:cs typeface="Arial"/>
                <a:sym typeface="Arial"/>
              </a:defRPr>
            </a:lvl5pPr>
            <a:lvl6pPr marL="2743200" marR="0" lvl="5" indent="-457200" algn="l" rtl="0">
              <a:spcBef>
                <a:spcPts val="720"/>
              </a:spcBef>
              <a:spcAft>
                <a:spcPts val="0"/>
              </a:spcAft>
              <a:buClr>
                <a:schemeClr val="dk1"/>
              </a:buClr>
              <a:buSzPts val="3600"/>
              <a:buFont typeface="Arial"/>
              <a:buChar char="»"/>
              <a:defRPr sz="3600" b="0" i="0" u="none" strike="noStrike" cap="none">
                <a:solidFill>
                  <a:schemeClr val="dk1"/>
                </a:solidFill>
                <a:latin typeface="Arial"/>
                <a:ea typeface="Arial"/>
                <a:cs typeface="Arial"/>
                <a:sym typeface="Arial"/>
              </a:defRPr>
            </a:lvl6pPr>
            <a:lvl7pPr marL="3200400" marR="0" lvl="6" indent="-457200" algn="l" rtl="0">
              <a:spcBef>
                <a:spcPts val="720"/>
              </a:spcBef>
              <a:spcAft>
                <a:spcPts val="0"/>
              </a:spcAft>
              <a:buClr>
                <a:schemeClr val="dk1"/>
              </a:buClr>
              <a:buSzPts val="3600"/>
              <a:buFont typeface="Arial"/>
              <a:buChar char="»"/>
              <a:defRPr sz="3600" b="0" i="0" u="none" strike="noStrike" cap="none">
                <a:solidFill>
                  <a:schemeClr val="dk1"/>
                </a:solidFill>
                <a:latin typeface="Arial"/>
                <a:ea typeface="Arial"/>
                <a:cs typeface="Arial"/>
                <a:sym typeface="Arial"/>
              </a:defRPr>
            </a:lvl7pPr>
            <a:lvl8pPr marL="3657600" marR="0" lvl="7" indent="-457200" algn="l" rtl="0">
              <a:spcBef>
                <a:spcPts val="720"/>
              </a:spcBef>
              <a:spcAft>
                <a:spcPts val="0"/>
              </a:spcAft>
              <a:buClr>
                <a:schemeClr val="dk1"/>
              </a:buClr>
              <a:buSzPts val="3600"/>
              <a:buFont typeface="Arial"/>
              <a:buChar char="»"/>
              <a:defRPr sz="3600" b="0" i="0" u="none" strike="noStrike" cap="none">
                <a:solidFill>
                  <a:schemeClr val="dk1"/>
                </a:solidFill>
                <a:latin typeface="Arial"/>
                <a:ea typeface="Arial"/>
                <a:cs typeface="Arial"/>
                <a:sym typeface="Arial"/>
              </a:defRPr>
            </a:lvl8pPr>
            <a:lvl9pPr marL="4114800" marR="0" lvl="8" indent="-457200" algn="l" rtl="0">
              <a:spcBef>
                <a:spcPts val="720"/>
              </a:spcBef>
              <a:spcAft>
                <a:spcPts val="0"/>
              </a:spcAft>
              <a:buClr>
                <a:schemeClr val="dk1"/>
              </a:buClr>
              <a:buSzPts val="3600"/>
              <a:buFont typeface="Arial"/>
              <a:buChar char="»"/>
              <a:defRPr sz="3600" b="0" i="0" u="none" strike="noStrike" cap="none">
                <a:solidFill>
                  <a:schemeClr val="dk1"/>
                </a:solidFill>
                <a:latin typeface="Arial"/>
                <a:ea typeface="Arial"/>
                <a:cs typeface="Arial"/>
                <a:sym typeface="Arial"/>
              </a:defRPr>
            </a:lvl9pPr>
          </a:lstStyle>
          <a:p>
            <a:endParaRPr/>
          </a:p>
        </p:txBody>
      </p:sp>
      <p:sp>
        <p:nvSpPr>
          <p:cNvPr id="24" name="Google Shape;24;p8"/>
          <p:cNvSpPr txBox="1">
            <a:spLocks noGrp="1"/>
          </p:cNvSpPr>
          <p:nvPr>
            <p:ph type="body" idx="2"/>
          </p:nvPr>
        </p:nvSpPr>
        <p:spPr>
          <a:xfrm>
            <a:off x="22098000" y="8960472"/>
            <a:ext cx="19599276" cy="25346257"/>
          </a:xfrm>
          <a:prstGeom prst="rect">
            <a:avLst/>
          </a:prstGeom>
          <a:noFill/>
          <a:ln>
            <a:noFill/>
          </a:ln>
        </p:spPr>
        <p:txBody>
          <a:bodyPr spcFirstLastPara="1" wrap="square" lIns="91425" tIns="45700" rIns="91425" bIns="45700" anchor="t" anchorCtr="0">
            <a:noAutofit/>
          </a:bodyPr>
          <a:lstStyle>
            <a:lvl1pPr marL="457200" marR="0" lvl="0" indent="-584200" algn="l" rtl="0">
              <a:spcBef>
                <a:spcPts val="1120"/>
              </a:spcBef>
              <a:spcAft>
                <a:spcPts val="0"/>
              </a:spcAft>
              <a:buClr>
                <a:schemeClr val="dk1"/>
              </a:buClr>
              <a:buSzPts val="5600"/>
              <a:buFont typeface="Arial"/>
              <a:buChar char="•"/>
              <a:defRPr sz="5600" b="0" i="0" u="none" strike="noStrike" cap="none">
                <a:solidFill>
                  <a:schemeClr val="dk1"/>
                </a:solidFill>
                <a:latin typeface="Arial"/>
                <a:ea typeface="Arial"/>
                <a:cs typeface="Arial"/>
                <a:sym typeface="Arial"/>
              </a:defRPr>
            </a:lvl1pPr>
            <a:lvl2pPr marL="914400" marR="0" lvl="1" indent="-533400" algn="l" rtl="0">
              <a:spcBef>
                <a:spcPts val="960"/>
              </a:spcBef>
              <a:spcAft>
                <a:spcPts val="0"/>
              </a:spcAft>
              <a:buClr>
                <a:schemeClr val="dk1"/>
              </a:buClr>
              <a:buSzPts val="4800"/>
              <a:buFont typeface="Arial"/>
              <a:buChar char="–"/>
              <a:defRPr sz="4800" b="0" i="0" u="none" strike="noStrike" cap="none">
                <a:solidFill>
                  <a:schemeClr val="dk1"/>
                </a:solidFill>
                <a:latin typeface="Arial"/>
                <a:ea typeface="Arial"/>
                <a:cs typeface="Arial"/>
                <a:sym typeface="Arial"/>
              </a:defRPr>
            </a:lvl2pPr>
            <a:lvl3pPr marL="1371600" marR="0" lvl="2" indent="-482600" algn="l" rtl="0">
              <a:spcBef>
                <a:spcPts val="800"/>
              </a:spcBef>
              <a:spcAft>
                <a:spcPts val="0"/>
              </a:spcAft>
              <a:buClr>
                <a:schemeClr val="dk1"/>
              </a:buClr>
              <a:buSzPts val="4000"/>
              <a:buFont typeface="Arial"/>
              <a:buChar char="•"/>
              <a:defRPr sz="4000" b="0" i="0" u="none" strike="noStrike" cap="none">
                <a:solidFill>
                  <a:schemeClr val="dk1"/>
                </a:solidFill>
                <a:latin typeface="Arial"/>
                <a:ea typeface="Arial"/>
                <a:cs typeface="Arial"/>
                <a:sym typeface="Arial"/>
              </a:defRPr>
            </a:lvl3pPr>
            <a:lvl4pPr marL="1828800" marR="0" lvl="3" indent="-457200" algn="l" rtl="0">
              <a:spcBef>
                <a:spcPts val="720"/>
              </a:spcBef>
              <a:spcAft>
                <a:spcPts val="0"/>
              </a:spcAft>
              <a:buClr>
                <a:schemeClr val="dk1"/>
              </a:buClr>
              <a:buSzPts val="3600"/>
              <a:buFont typeface="Arial"/>
              <a:buChar char="–"/>
              <a:defRPr sz="3600" b="0" i="0" u="none" strike="noStrike" cap="none">
                <a:solidFill>
                  <a:schemeClr val="dk1"/>
                </a:solidFill>
                <a:latin typeface="Arial"/>
                <a:ea typeface="Arial"/>
                <a:cs typeface="Arial"/>
                <a:sym typeface="Arial"/>
              </a:defRPr>
            </a:lvl4pPr>
            <a:lvl5pPr marL="2286000" marR="0" lvl="4" indent="-457200" algn="l" rtl="0">
              <a:spcBef>
                <a:spcPts val="720"/>
              </a:spcBef>
              <a:spcAft>
                <a:spcPts val="0"/>
              </a:spcAft>
              <a:buClr>
                <a:schemeClr val="dk1"/>
              </a:buClr>
              <a:buSzPts val="3600"/>
              <a:buFont typeface="Arial"/>
              <a:buChar char="»"/>
              <a:defRPr sz="3600" b="0" i="0" u="none" strike="noStrike" cap="none">
                <a:solidFill>
                  <a:schemeClr val="dk1"/>
                </a:solidFill>
                <a:latin typeface="Arial"/>
                <a:ea typeface="Arial"/>
                <a:cs typeface="Arial"/>
                <a:sym typeface="Arial"/>
              </a:defRPr>
            </a:lvl5pPr>
            <a:lvl6pPr marL="2743200" marR="0" lvl="5" indent="-457200" algn="l" rtl="0">
              <a:spcBef>
                <a:spcPts val="720"/>
              </a:spcBef>
              <a:spcAft>
                <a:spcPts val="0"/>
              </a:spcAft>
              <a:buClr>
                <a:schemeClr val="dk1"/>
              </a:buClr>
              <a:buSzPts val="3600"/>
              <a:buFont typeface="Arial"/>
              <a:buChar char="»"/>
              <a:defRPr sz="3600" b="0" i="0" u="none" strike="noStrike" cap="none">
                <a:solidFill>
                  <a:schemeClr val="dk1"/>
                </a:solidFill>
                <a:latin typeface="Arial"/>
                <a:ea typeface="Arial"/>
                <a:cs typeface="Arial"/>
                <a:sym typeface="Arial"/>
              </a:defRPr>
            </a:lvl6pPr>
            <a:lvl7pPr marL="3200400" marR="0" lvl="6" indent="-457200" algn="l" rtl="0">
              <a:spcBef>
                <a:spcPts val="720"/>
              </a:spcBef>
              <a:spcAft>
                <a:spcPts val="0"/>
              </a:spcAft>
              <a:buClr>
                <a:schemeClr val="dk1"/>
              </a:buClr>
              <a:buSzPts val="3600"/>
              <a:buFont typeface="Arial"/>
              <a:buChar char="»"/>
              <a:defRPr sz="3600" b="0" i="0" u="none" strike="noStrike" cap="none">
                <a:solidFill>
                  <a:schemeClr val="dk1"/>
                </a:solidFill>
                <a:latin typeface="Arial"/>
                <a:ea typeface="Arial"/>
                <a:cs typeface="Arial"/>
                <a:sym typeface="Arial"/>
              </a:defRPr>
            </a:lvl7pPr>
            <a:lvl8pPr marL="3657600" marR="0" lvl="7" indent="-457200" algn="l" rtl="0">
              <a:spcBef>
                <a:spcPts val="720"/>
              </a:spcBef>
              <a:spcAft>
                <a:spcPts val="0"/>
              </a:spcAft>
              <a:buClr>
                <a:schemeClr val="dk1"/>
              </a:buClr>
              <a:buSzPts val="3600"/>
              <a:buFont typeface="Arial"/>
              <a:buChar char="»"/>
              <a:defRPr sz="3600" b="0" i="0" u="none" strike="noStrike" cap="none">
                <a:solidFill>
                  <a:schemeClr val="dk1"/>
                </a:solidFill>
                <a:latin typeface="Arial"/>
                <a:ea typeface="Arial"/>
                <a:cs typeface="Arial"/>
                <a:sym typeface="Arial"/>
              </a:defRPr>
            </a:lvl8pPr>
            <a:lvl9pPr marL="4114800" marR="0" lvl="8" indent="-457200" algn="l" rtl="0">
              <a:spcBef>
                <a:spcPts val="720"/>
              </a:spcBef>
              <a:spcAft>
                <a:spcPts val="0"/>
              </a:spcAft>
              <a:buClr>
                <a:schemeClr val="dk1"/>
              </a:buClr>
              <a:buSzPts val="3600"/>
              <a:buFont typeface="Arial"/>
              <a:buChar char="»"/>
              <a:defRPr sz="36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25"/>
        <p:cNvGrpSpPr/>
        <p:nvPr/>
      </p:nvGrpSpPr>
      <p:grpSpPr>
        <a:xfrm>
          <a:off x="0" y="0"/>
          <a:ext cx="0" cy="0"/>
          <a:chOff x="0" y="0"/>
          <a:chExt cx="0" cy="0"/>
        </a:xfrm>
      </p:grpSpPr>
      <p:sp>
        <p:nvSpPr>
          <p:cNvPr id="26" name="Google Shape;26;p9"/>
          <p:cNvSpPr txBox="1">
            <a:spLocks noGrp="1"/>
          </p:cNvSpPr>
          <p:nvPr>
            <p:ph type="title"/>
          </p:nvPr>
        </p:nvSpPr>
        <p:spPr>
          <a:xfrm>
            <a:off x="2193927" y="1538405"/>
            <a:ext cx="39503351" cy="6400800"/>
          </a:xfrm>
          <a:prstGeom prst="rect">
            <a:avLst/>
          </a:prstGeom>
          <a:noFill/>
          <a:ln>
            <a:noFill/>
          </a:ln>
        </p:spPr>
        <p:txBody>
          <a:bodyPr spcFirstLastPara="1" wrap="square" lIns="91425" tIns="45700" rIns="91425" bIns="45700" anchor="t" anchorCtr="0">
            <a:noAutofit/>
          </a:bodyPr>
          <a:lstStyle>
            <a:lvl1pPr marR="0" lvl="0" algn="ctr" rtl="0">
              <a:spcBef>
                <a:spcPts val="0"/>
              </a:spcBef>
              <a:spcAft>
                <a:spcPts val="0"/>
              </a:spcAft>
              <a:buSzPts val="1400"/>
              <a:buNone/>
              <a:defRPr sz="8000" b="1" i="1" u="none" strike="noStrike" cap="none">
                <a:solidFill>
                  <a:srgbClr val="760000"/>
                </a:solidFill>
                <a:latin typeface="Arial"/>
                <a:ea typeface="Arial"/>
                <a:cs typeface="Arial"/>
                <a:sym typeface="Arial"/>
              </a:defRPr>
            </a:lvl1pPr>
            <a:lvl2pPr marR="0" lvl="1" algn="ctr" rtl="0">
              <a:spcBef>
                <a:spcPts val="0"/>
              </a:spcBef>
              <a:spcAft>
                <a:spcPts val="0"/>
              </a:spcAft>
              <a:buSzPts val="1400"/>
              <a:buNone/>
              <a:defRPr sz="8000" b="1" i="1" u="none" strike="noStrike" cap="none">
                <a:solidFill>
                  <a:srgbClr val="760000"/>
                </a:solidFill>
                <a:latin typeface="Arial"/>
                <a:ea typeface="Arial"/>
                <a:cs typeface="Arial"/>
                <a:sym typeface="Arial"/>
              </a:defRPr>
            </a:lvl2pPr>
            <a:lvl3pPr marR="0" lvl="2" algn="ctr" rtl="0">
              <a:spcBef>
                <a:spcPts val="0"/>
              </a:spcBef>
              <a:spcAft>
                <a:spcPts val="0"/>
              </a:spcAft>
              <a:buSzPts val="1400"/>
              <a:buNone/>
              <a:defRPr sz="8000" b="1" i="1" u="none" strike="noStrike" cap="none">
                <a:solidFill>
                  <a:srgbClr val="760000"/>
                </a:solidFill>
                <a:latin typeface="Arial"/>
                <a:ea typeface="Arial"/>
                <a:cs typeface="Arial"/>
                <a:sym typeface="Arial"/>
              </a:defRPr>
            </a:lvl3pPr>
            <a:lvl4pPr marR="0" lvl="3" algn="ctr" rtl="0">
              <a:spcBef>
                <a:spcPts val="0"/>
              </a:spcBef>
              <a:spcAft>
                <a:spcPts val="0"/>
              </a:spcAft>
              <a:buSzPts val="1400"/>
              <a:buNone/>
              <a:defRPr sz="8000" b="1" i="1" u="none" strike="noStrike" cap="none">
                <a:solidFill>
                  <a:srgbClr val="760000"/>
                </a:solidFill>
                <a:latin typeface="Arial"/>
                <a:ea typeface="Arial"/>
                <a:cs typeface="Arial"/>
                <a:sym typeface="Arial"/>
              </a:defRPr>
            </a:lvl4pPr>
            <a:lvl5pPr marR="0" lvl="4" algn="ctr" rtl="0">
              <a:spcBef>
                <a:spcPts val="0"/>
              </a:spcBef>
              <a:spcAft>
                <a:spcPts val="0"/>
              </a:spcAft>
              <a:buSzPts val="1400"/>
              <a:buNone/>
              <a:defRPr sz="8000" b="1" i="1" u="none" strike="noStrike" cap="none">
                <a:solidFill>
                  <a:srgbClr val="760000"/>
                </a:solidFill>
                <a:latin typeface="Arial"/>
                <a:ea typeface="Arial"/>
                <a:cs typeface="Arial"/>
                <a:sym typeface="Arial"/>
              </a:defRPr>
            </a:lvl5pPr>
            <a:lvl6pPr marR="0" lvl="5" algn="ctr" rtl="0">
              <a:spcBef>
                <a:spcPts val="0"/>
              </a:spcBef>
              <a:spcAft>
                <a:spcPts val="0"/>
              </a:spcAft>
              <a:buSzPts val="1400"/>
              <a:buNone/>
              <a:defRPr sz="8000" b="1" i="1" u="none" strike="noStrike" cap="none">
                <a:solidFill>
                  <a:srgbClr val="760000"/>
                </a:solidFill>
                <a:latin typeface="Arial"/>
                <a:ea typeface="Arial"/>
                <a:cs typeface="Arial"/>
                <a:sym typeface="Arial"/>
              </a:defRPr>
            </a:lvl6pPr>
            <a:lvl7pPr marR="0" lvl="6" algn="ctr" rtl="0">
              <a:spcBef>
                <a:spcPts val="0"/>
              </a:spcBef>
              <a:spcAft>
                <a:spcPts val="0"/>
              </a:spcAft>
              <a:buSzPts val="1400"/>
              <a:buNone/>
              <a:defRPr sz="8000" b="1" i="1" u="none" strike="noStrike" cap="none">
                <a:solidFill>
                  <a:srgbClr val="760000"/>
                </a:solidFill>
                <a:latin typeface="Arial"/>
                <a:ea typeface="Arial"/>
                <a:cs typeface="Arial"/>
                <a:sym typeface="Arial"/>
              </a:defRPr>
            </a:lvl7pPr>
            <a:lvl8pPr marR="0" lvl="7" algn="ctr" rtl="0">
              <a:spcBef>
                <a:spcPts val="0"/>
              </a:spcBef>
              <a:spcAft>
                <a:spcPts val="0"/>
              </a:spcAft>
              <a:buSzPts val="1400"/>
              <a:buNone/>
              <a:defRPr sz="8000" b="1" i="1" u="none" strike="noStrike" cap="none">
                <a:solidFill>
                  <a:srgbClr val="760000"/>
                </a:solidFill>
                <a:latin typeface="Arial"/>
                <a:ea typeface="Arial"/>
                <a:cs typeface="Arial"/>
                <a:sym typeface="Arial"/>
              </a:defRPr>
            </a:lvl8pPr>
            <a:lvl9pPr marR="0" lvl="8" algn="ctr" rtl="0">
              <a:spcBef>
                <a:spcPts val="0"/>
              </a:spcBef>
              <a:spcAft>
                <a:spcPts val="0"/>
              </a:spcAft>
              <a:buSzPts val="1400"/>
              <a:buNone/>
              <a:defRPr sz="8000" b="1" i="1" u="none" strike="noStrike" cap="none">
                <a:solidFill>
                  <a:srgbClr val="760000"/>
                </a:solidFill>
                <a:latin typeface="Arial"/>
                <a:ea typeface="Arial"/>
                <a:cs typeface="Arial"/>
                <a:sym typeface="Arial"/>
              </a:defRPr>
            </a:lvl9pPr>
          </a:lstStyle>
          <a:p>
            <a:endParaRPr/>
          </a:p>
        </p:txBody>
      </p:sp>
      <p:sp>
        <p:nvSpPr>
          <p:cNvPr id="27" name="Google Shape;27;p9"/>
          <p:cNvSpPr txBox="1">
            <a:spLocks noGrp="1"/>
          </p:cNvSpPr>
          <p:nvPr>
            <p:ph type="body" idx="1"/>
          </p:nvPr>
        </p:nvSpPr>
        <p:spPr>
          <a:xfrm>
            <a:off x="2193926" y="8596198"/>
            <a:ext cx="19392900" cy="3584188"/>
          </a:xfrm>
          <a:prstGeom prst="rect">
            <a:avLst/>
          </a:prstGeom>
          <a:noFill/>
          <a:ln>
            <a:noFill/>
          </a:ln>
        </p:spPr>
        <p:txBody>
          <a:bodyPr spcFirstLastPara="1" wrap="square" lIns="91425" tIns="45700" rIns="91425" bIns="45700" anchor="b" anchorCtr="0">
            <a:noAutofit/>
          </a:bodyPr>
          <a:lstStyle>
            <a:lvl1pPr marL="457200" marR="0" lvl="0" indent="-228600" algn="l" rtl="0">
              <a:spcBef>
                <a:spcPts val="960"/>
              </a:spcBef>
              <a:spcAft>
                <a:spcPts val="0"/>
              </a:spcAft>
              <a:buClr>
                <a:schemeClr val="dk1"/>
              </a:buClr>
              <a:buSzPts val="4800"/>
              <a:buFont typeface="Arial"/>
              <a:buNone/>
              <a:defRPr sz="4800" b="1" i="0" u="none" strike="noStrike" cap="none">
                <a:solidFill>
                  <a:schemeClr val="dk1"/>
                </a:solidFill>
                <a:latin typeface="Arial"/>
                <a:ea typeface="Arial"/>
                <a:cs typeface="Arial"/>
                <a:sym typeface="Arial"/>
              </a:defRPr>
            </a:lvl1pPr>
            <a:lvl2pPr marL="914400" marR="0" lvl="1" indent="-228600" algn="l" rtl="0">
              <a:spcBef>
                <a:spcPts val="800"/>
              </a:spcBef>
              <a:spcAft>
                <a:spcPts val="0"/>
              </a:spcAft>
              <a:buClr>
                <a:schemeClr val="dk1"/>
              </a:buClr>
              <a:buSzPts val="4000"/>
              <a:buFont typeface="Arial"/>
              <a:buNone/>
              <a:defRPr sz="4000" b="1" i="0" u="none" strike="noStrike" cap="none">
                <a:solidFill>
                  <a:schemeClr val="dk1"/>
                </a:solidFill>
                <a:latin typeface="Arial"/>
                <a:ea typeface="Arial"/>
                <a:cs typeface="Arial"/>
                <a:sym typeface="Arial"/>
              </a:defRPr>
            </a:lvl2pPr>
            <a:lvl3pPr marL="1371600" marR="0" lvl="2" indent="-228600" algn="l" rtl="0">
              <a:spcBef>
                <a:spcPts val="720"/>
              </a:spcBef>
              <a:spcAft>
                <a:spcPts val="0"/>
              </a:spcAft>
              <a:buClr>
                <a:schemeClr val="dk1"/>
              </a:buClr>
              <a:buSzPts val="3600"/>
              <a:buFont typeface="Arial"/>
              <a:buNone/>
              <a:defRPr sz="3600" b="1" i="0" u="none" strike="noStrike" cap="none">
                <a:solidFill>
                  <a:schemeClr val="dk1"/>
                </a:solidFill>
                <a:latin typeface="Arial"/>
                <a:ea typeface="Arial"/>
                <a:cs typeface="Arial"/>
                <a:sym typeface="Arial"/>
              </a:defRPr>
            </a:lvl3pPr>
            <a:lvl4pPr marL="1828800" marR="0" lvl="3" indent="-228600" algn="l" rtl="0">
              <a:spcBef>
                <a:spcPts val="640"/>
              </a:spcBef>
              <a:spcAft>
                <a:spcPts val="0"/>
              </a:spcAft>
              <a:buClr>
                <a:schemeClr val="dk1"/>
              </a:buClr>
              <a:buSzPts val="3200"/>
              <a:buFont typeface="Arial"/>
              <a:buNone/>
              <a:defRPr sz="3200" b="1" i="0" u="none" strike="noStrike" cap="none">
                <a:solidFill>
                  <a:schemeClr val="dk1"/>
                </a:solidFill>
                <a:latin typeface="Arial"/>
                <a:ea typeface="Arial"/>
                <a:cs typeface="Arial"/>
                <a:sym typeface="Arial"/>
              </a:defRPr>
            </a:lvl4pPr>
            <a:lvl5pPr marL="2286000" marR="0" lvl="4" indent="-228600" algn="l" rtl="0">
              <a:spcBef>
                <a:spcPts val="640"/>
              </a:spcBef>
              <a:spcAft>
                <a:spcPts val="0"/>
              </a:spcAft>
              <a:buClr>
                <a:schemeClr val="dk1"/>
              </a:buClr>
              <a:buSzPts val="3200"/>
              <a:buFont typeface="Arial"/>
              <a:buNone/>
              <a:defRPr sz="3200" b="1" i="0" u="none" strike="noStrike" cap="none">
                <a:solidFill>
                  <a:schemeClr val="dk1"/>
                </a:solidFill>
                <a:latin typeface="Arial"/>
                <a:ea typeface="Arial"/>
                <a:cs typeface="Arial"/>
                <a:sym typeface="Arial"/>
              </a:defRPr>
            </a:lvl5pPr>
            <a:lvl6pPr marL="2743200" marR="0" lvl="5" indent="-228600" algn="l" rtl="0">
              <a:spcBef>
                <a:spcPts val="640"/>
              </a:spcBef>
              <a:spcAft>
                <a:spcPts val="0"/>
              </a:spcAft>
              <a:buClr>
                <a:schemeClr val="dk1"/>
              </a:buClr>
              <a:buSzPts val="3200"/>
              <a:buFont typeface="Arial"/>
              <a:buNone/>
              <a:defRPr sz="3200" b="1" i="0" u="none" strike="noStrike" cap="none">
                <a:solidFill>
                  <a:schemeClr val="dk1"/>
                </a:solidFill>
                <a:latin typeface="Arial"/>
                <a:ea typeface="Arial"/>
                <a:cs typeface="Arial"/>
                <a:sym typeface="Arial"/>
              </a:defRPr>
            </a:lvl6pPr>
            <a:lvl7pPr marL="3200400" marR="0" lvl="6" indent="-228600" algn="l" rtl="0">
              <a:spcBef>
                <a:spcPts val="640"/>
              </a:spcBef>
              <a:spcAft>
                <a:spcPts val="0"/>
              </a:spcAft>
              <a:buClr>
                <a:schemeClr val="dk1"/>
              </a:buClr>
              <a:buSzPts val="3200"/>
              <a:buFont typeface="Arial"/>
              <a:buNone/>
              <a:defRPr sz="3200" b="1" i="0" u="none" strike="noStrike" cap="none">
                <a:solidFill>
                  <a:schemeClr val="dk1"/>
                </a:solidFill>
                <a:latin typeface="Arial"/>
                <a:ea typeface="Arial"/>
                <a:cs typeface="Arial"/>
                <a:sym typeface="Arial"/>
              </a:defRPr>
            </a:lvl7pPr>
            <a:lvl8pPr marL="3657600" marR="0" lvl="7" indent="-228600" algn="l" rtl="0">
              <a:spcBef>
                <a:spcPts val="640"/>
              </a:spcBef>
              <a:spcAft>
                <a:spcPts val="0"/>
              </a:spcAft>
              <a:buClr>
                <a:schemeClr val="dk1"/>
              </a:buClr>
              <a:buSzPts val="3200"/>
              <a:buFont typeface="Arial"/>
              <a:buNone/>
              <a:defRPr sz="3200" b="1" i="0" u="none" strike="noStrike" cap="none">
                <a:solidFill>
                  <a:schemeClr val="dk1"/>
                </a:solidFill>
                <a:latin typeface="Arial"/>
                <a:ea typeface="Arial"/>
                <a:cs typeface="Arial"/>
                <a:sym typeface="Arial"/>
              </a:defRPr>
            </a:lvl8pPr>
            <a:lvl9pPr marL="4114800" marR="0" lvl="8" indent="-228600" algn="l" rtl="0">
              <a:spcBef>
                <a:spcPts val="640"/>
              </a:spcBef>
              <a:spcAft>
                <a:spcPts val="0"/>
              </a:spcAft>
              <a:buClr>
                <a:schemeClr val="dk1"/>
              </a:buClr>
              <a:buSzPts val="3200"/>
              <a:buFont typeface="Arial"/>
              <a:buNone/>
              <a:defRPr sz="3200" b="1" i="0" u="none" strike="noStrike" cap="none">
                <a:solidFill>
                  <a:schemeClr val="dk1"/>
                </a:solidFill>
                <a:latin typeface="Arial"/>
                <a:ea typeface="Arial"/>
                <a:cs typeface="Arial"/>
                <a:sym typeface="Arial"/>
              </a:defRPr>
            </a:lvl9pPr>
          </a:lstStyle>
          <a:p>
            <a:endParaRPr/>
          </a:p>
        </p:txBody>
      </p:sp>
      <p:sp>
        <p:nvSpPr>
          <p:cNvPr id="28" name="Google Shape;28;p9"/>
          <p:cNvSpPr txBox="1">
            <a:spLocks noGrp="1"/>
          </p:cNvSpPr>
          <p:nvPr>
            <p:ph type="body" idx="2"/>
          </p:nvPr>
        </p:nvSpPr>
        <p:spPr>
          <a:xfrm>
            <a:off x="2193926" y="12180385"/>
            <a:ext cx="19392900" cy="22126342"/>
          </a:xfrm>
          <a:prstGeom prst="rect">
            <a:avLst/>
          </a:prstGeom>
          <a:noFill/>
          <a:ln>
            <a:noFill/>
          </a:ln>
        </p:spPr>
        <p:txBody>
          <a:bodyPr spcFirstLastPara="1" wrap="square" lIns="91425" tIns="45700" rIns="91425" bIns="45700" anchor="t" anchorCtr="0">
            <a:noAutofit/>
          </a:bodyPr>
          <a:lstStyle>
            <a:lvl1pPr marL="457200" marR="0" lvl="0" indent="-533400" algn="l" rtl="0">
              <a:spcBef>
                <a:spcPts val="960"/>
              </a:spcBef>
              <a:spcAft>
                <a:spcPts val="0"/>
              </a:spcAft>
              <a:buClr>
                <a:schemeClr val="dk1"/>
              </a:buClr>
              <a:buSzPts val="4800"/>
              <a:buFont typeface="Arial"/>
              <a:buChar char="•"/>
              <a:defRPr sz="4800" b="0" i="0" u="none" strike="noStrike" cap="none">
                <a:solidFill>
                  <a:schemeClr val="dk1"/>
                </a:solidFill>
                <a:latin typeface="Arial"/>
                <a:ea typeface="Arial"/>
                <a:cs typeface="Arial"/>
                <a:sym typeface="Arial"/>
              </a:defRPr>
            </a:lvl1pPr>
            <a:lvl2pPr marL="914400" marR="0" lvl="1" indent="-482600" algn="l" rtl="0">
              <a:spcBef>
                <a:spcPts val="800"/>
              </a:spcBef>
              <a:spcAft>
                <a:spcPts val="0"/>
              </a:spcAft>
              <a:buClr>
                <a:schemeClr val="dk1"/>
              </a:buClr>
              <a:buSzPts val="4000"/>
              <a:buFont typeface="Arial"/>
              <a:buChar char="–"/>
              <a:defRPr sz="4000" b="0" i="0" u="none" strike="noStrike" cap="none">
                <a:solidFill>
                  <a:schemeClr val="dk1"/>
                </a:solidFill>
                <a:latin typeface="Arial"/>
                <a:ea typeface="Arial"/>
                <a:cs typeface="Arial"/>
                <a:sym typeface="Arial"/>
              </a:defRPr>
            </a:lvl2pPr>
            <a:lvl3pPr marL="1371600" marR="0" lvl="2" indent="-457200" algn="l" rtl="0">
              <a:spcBef>
                <a:spcPts val="720"/>
              </a:spcBef>
              <a:spcAft>
                <a:spcPts val="0"/>
              </a:spcAft>
              <a:buClr>
                <a:schemeClr val="dk1"/>
              </a:buClr>
              <a:buSzPts val="3600"/>
              <a:buFont typeface="Arial"/>
              <a:buChar char="•"/>
              <a:defRPr sz="3600" b="0" i="0" u="none" strike="noStrike" cap="none">
                <a:solidFill>
                  <a:schemeClr val="dk1"/>
                </a:solidFill>
                <a:latin typeface="Arial"/>
                <a:ea typeface="Arial"/>
                <a:cs typeface="Arial"/>
                <a:sym typeface="Arial"/>
              </a:defRPr>
            </a:lvl3pPr>
            <a:lvl4pPr marL="1828800" marR="0" lvl="3"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4pPr>
            <a:lvl5pPr marL="2286000" marR="0" lvl="4"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5pPr>
            <a:lvl6pPr marL="2743200" marR="0" lvl="5"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6pPr>
            <a:lvl7pPr marL="3200400" marR="0" lvl="6"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7pPr>
            <a:lvl8pPr marL="3657600" marR="0" lvl="7"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8pPr>
            <a:lvl9pPr marL="4114800" marR="0" lvl="8"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9pPr>
          </a:lstStyle>
          <a:p>
            <a:endParaRPr/>
          </a:p>
        </p:txBody>
      </p:sp>
      <p:sp>
        <p:nvSpPr>
          <p:cNvPr id="29" name="Google Shape;29;p9"/>
          <p:cNvSpPr txBox="1">
            <a:spLocks noGrp="1"/>
          </p:cNvSpPr>
          <p:nvPr>
            <p:ph type="body" idx="3"/>
          </p:nvPr>
        </p:nvSpPr>
        <p:spPr>
          <a:xfrm>
            <a:off x="22294852" y="8596198"/>
            <a:ext cx="19402426" cy="3584188"/>
          </a:xfrm>
          <a:prstGeom prst="rect">
            <a:avLst/>
          </a:prstGeom>
          <a:noFill/>
          <a:ln>
            <a:noFill/>
          </a:ln>
        </p:spPr>
        <p:txBody>
          <a:bodyPr spcFirstLastPara="1" wrap="square" lIns="91425" tIns="45700" rIns="91425" bIns="45700" anchor="b" anchorCtr="0">
            <a:noAutofit/>
          </a:bodyPr>
          <a:lstStyle>
            <a:lvl1pPr marL="457200" marR="0" lvl="0" indent="-228600" algn="l" rtl="0">
              <a:spcBef>
                <a:spcPts val="960"/>
              </a:spcBef>
              <a:spcAft>
                <a:spcPts val="0"/>
              </a:spcAft>
              <a:buClr>
                <a:schemeClr val="dk1"/>
              </a:buClr>
              <a:buSzPts val="4800"/>
              <a:buFont typeface="Arial"/>
              <a:buNone/>
              <a:defRPr sz="4800" b="1" i="0" u="none" strike="noStrike" cap="none">
                <a:solidFill>
                  <a:schemeClr val="dk1"/>
                </a:solidFill>
                <a:latin typeface="Arial"/>
                <a:ea typeface="Arial"/>
                <a:cs typeface="Arial"/>
                <a:sym typeface="Arial"/>
              </a:defRPr>
            </a:lvl1pPr>
            <a:lvl2pPr marL="914400" marR="0" lvl="1" indent="-228600" algn="l" rtl="0">
              <a:spcBef>
                <a:spcPts val="800"/>
              </a:spcBef>
              <a:spcAft>
                <a:spcPts val="0"/>
              </a:spcAft>
              <a:buClr>
                <a:schemeClr val="dk1"/>
              </a:buClr>
              <a:buSzPts val="4000"/>
              <a:buFont typeface="Arial"/>
              <a:buNone/>
              <a:defRPr sz="4000" b="1" i="0" u="none" strike="noStrike" cap="none">
                <a:solidFill>
                  <a:schemeClr val="dk1"/>
                </a:solidFill>
                <a:latin typeface="Arial"/>
                <a:ea typeface="Arial"/>
                <a:cs typeface="Arial"/>
                <a:sym typeface="Arial"/>
              </a:defRPr>
            </a:lvl2pPr>
            <a:lvl3pPr marL="1371600" marR="0" lvl="2" indent="-228600" algn="l" rtl="0">
              <a:spcBef>
                <a:spcPts val="720"/>
              </a:spcBef>
              <a:spcAft>
                <a:spcPts val="0"/>
              </a:spcAft>
              <a:buClr>
                <a:schemeClr val="dk1"/>
              </a:buClr>
              <a:buSzPts val="3600"/>
              <a:buFont typeface="Arial"/>
              <a:buNone/>
              <a:defRPr sz="3600" b="1" i="0" u="none" strike="noStrike" cap="none">
                <a:solidFill>
                  <a:schemeClr val="dk1"/>
                </a:solidFill>
                <a:latin typeface="Arial"/>
                <a:ea typeface="Arial"/>
                <a:cs typeface="Arial"/>
                <a:sym typeface="Arial"/>
              </a:defRPr>
            </a:lvl3pPr>
            <a:lvl4pPr marL="1828800" marR="0" lvl="3" indent="-228600" algn="l" rtl="0">
              <a:spcBef>
                <a:spcPts val="640"/>
              </a:spcBef>
              <a:spcAft>
                <a:spcPts val="0"/>
              </a:spcAft>
              <a:buClr>
                <a:schemeClr val="dk1"/>
              </a:buClr>
              <a:buSzPts val="3200"/>
              <a:buFont typeface="Arial"/>
              <a:buNone/>
              <a:defRPr sz="3200" b="1" i="0" u="none" strike="noStrike" cap="none">
                <a:solidFill>
                  <a:schemeClr val="dk1"/>
                </a:solidFill>
                <a:latin typeface="Arial"/>
                <a:ea typeface="Arial"/>
                <a:cs typeface="Arial"/>
                <a:sym typeface="Arial"/>
              </a:defRPr>
            </a:lvl4pPr>
            <a:lvl5pPr marL="2286000" marR="0" lvl="4" indent="-228600" algn="l" rtl="0">
              <a:spcBef>
                <a:spcPts val="640"/>
              </a:spcBef>
              <a:spcAft>
                <a:spcPts val="0"/>
              </a:spcAft>
              <a:buClr>
                <a:schemeClr val="dk1"/>
              </a:buClr>
              <a:buSzPts val="3200"/>
              <a:buFont typeface="Arial"/>
              <a:buNone/>
              <a:defRPr sz="3200" b="1" i="0" u="none" strike="noStrike" cap="none">
                <a:solidFill>
                  <a:schemeClr val="dk1"/>
                </a:solidFill>
                <a:latin typeface="Arial"/>
                <a:ea typeface="Arial"/>
                <a:cs typeface="Arial"/>
                <a:sym typeface="Arial"/>
              </a:defRPr>
            </a:lvl5pPr>
            <a:lvl6pPr marL="2743200" marR="0" lvl="5" indent="-228600" algn="l" rtl="0">
              <a:spcBef>
                <a:spcPts val="640"/>
              </a:spcBef>
              <a:spcAft>
                <a:spcPts val="0"/>
              </a:spcAft>
              <a:buClr>
                <a:schemeClr val="dk1"/>
              </a:buClr>
              <a:buSzPts val="3200"/>
              <a:buFont typeface="Arial"/>
              <a:buNone/>
              <a:defRPr sz="3200" b="1" i="0" u="none" strike="noStrike" cap="none">
                <a:solidFill>
                  <a:schemeClr val="dk1"/>
                </a:solidFill>
                <a:latin typeface="Arial"/>
                <a:ea typeface="Arial"/>
                <a:cs typeface="Arial"/>
                <a:sym typeface="Arial"/>
              </a:defRPr>
            </a:lvl6pPr>
            <a:lvl7pPr marL="3200400" marR="0" lvl="6" indent="-228600" algn="l" rtl="0">
              <a:spcBef>
                <a:spcPts val="640"/>
              </a:spcBef>
              <a:spcAft>
                <a:spcPts val="0"/>
              </a:spcAft>
              <a:buClr>
                <a:schemeClr val="dk1"/>
              </a:buClr>
              <a:buSzPts val="3200"/>
              <a:buFont typeface="Arial"/>
              <a:buNone/>
              <a:defRPr sz="3200" b="1" i="0" u="none" strike="noStrike" cap="none">
                <a:solidFill>
                  <a:schemeClr val="dk1"/>
                </a:solidFill>
                <a:latin typeface="Arial"/>
                <a:ea typeface="Arial"/>
                <a:cs typeface="Arial"/>
                <a:sym typeface="Arial"/>
              </a:defRPr>
            </a:lvl7pPr>
            <a:lvl8pPr marL="3657600" marR="0" lvl="7" indent="-228600" algn="l" rtl="0">
              <a:spcBef>
                <a:spcPts val="640"/>
              </a:spcBef>
              <a:spcAft>
                <a:spcPts val="0"/>
              </a:spcAft>
              <a:buClr>
                <a:schemeClr val="dk1"/>
              </a:buClr>
              <a:buSzPts val="3200"/>
              <a:buFont typeface="Arial"/>
              <a:buNone/>
              <a:defRPr sz="3200" b="1" i="0" u="none" strike="noStrike" cap="none">
                <a:solidFill>
                  <a:schemeClr val="dk1"/>
                </a:solidFill>
                <a:latin typeface="Arial"/>
                <a:ea typeface="Arial"/>
                <a:cs typeface="Arial"/>
                <a:sym typeface="Arial"/>
              </a:defRPr>
            </a:lvl8pPr>
            <a:lvl9pPr marL="4114800" marR="0" lvl="8" indent="-228600" algn="l" rtl="0">
              <a:spcBef>
                <a:spcPts val="640"/>
              </a:spcBef>
              <a:spcAft>
                <a:spcPts val="0"/>
              </a:spcAft>
              <a:buClr>
                <a:schemeClr val="dk1"/>
              </a:buClr>
              <a:buSzPts val="3200"/>
              <a:buFont typeface="Arial"/>
              <a:buNone/>
              <a:defRPr sz="3200" b="1" i="0" u="none" strike="noStrike" cap="none">
                <a:solidFill>
                  <a:schemeClr val="dk1"/>
                </a:solidFill>
                <a:latin typeface="Arial"/>
                <a:ea typeface="Arial"/>
                <a:cs typeface="Arial"/>
                <a:sym typeface="Arial"/>
              </a:defRPr>
            </a:lvl9pPr>
          </a:lstStyle>
          <a:p>
            <a:endParaRPr/>
          </a:p>
        </p:txBody>
      </p:sp>
      <p:sp>
        <p:nvSpPr>
          <p:cNvPr id="30" name="Google Shape;30;p9"/>
          <p:cNvSpPr txBox="1">
            <a:spLocks noGrp="1"/>
          </p:cNvSpPr>
          <p:nvPr>
            <p:ph type="body" idx="4"/>
          </p:nvPr>
        </p:nvSpPr>
        <p:spPr>
          <a:xfrm>
            <a:off x="22294852" y="12180385"/>
            <a:ext cx="19402426" cy="22126342"/>
          </a:xfrm>
          <a:prstGeom prst="rect">
            <a:avLst/>
          </a:prstGeom>
          <a:noFill/>
          <a:ln>
            <a:noFill/>
          </a:ln>
        </p:spPr>
        <p:txBody>
          <a:bodyPr spcFirstLastPara="1" wrap="square" lIns="91425" tIns="45700" rIns="91425" bIns="45700" anchor="t" anchorCtr="0">
            <a:noAutofit/>
          </a:bodyPr>
          <a:lstStyle>
            <a:lvl1pPr marL="457200" marR="0" lvl="0" indent="-533400" algn="l" rtl="0">
              <a:spcBef>
                <a:spcPts val="960"/>
              </a:spcBef>
              <a:spcAft>
                <a:spcPts val="0"/>
              </a:spcAft>
              <a:buClr>
                <a:schemeClr val="dk1"/>
              </a:buClr>
              <a:buSzPts val="4800"/>
              <a:buFont typeface="Arial"/>
              <a:buChar char="•"/>
              <a:defRPr sz="4800" b="0" i="0" u="none" strike="noStrike" cap="none">
                <a:solidFill>
                  <a:schemeClr val="dk1"/>
                </a:solidFill>
                <a:latin typeface="Arial"/>
                <a:ea typeface="Arial"/>
                <a:cs typeface="Arial"/>
                <a:sym typeface="Arial"/>
              </a:defRPr>
            </a:lvl1pPr>
            <a:lvl2pPr marL="914400" marR="0" lvl="1" indent="-482600" algn="l" rtl="0">
              <a:spcBef>
                <a:spcPts val="800"/>
              </a:spcBef>
              <a:spcAft>
                <a:spcPts val="0"/>
              </a:spcAft>
              <a:buClr>
                <a:schemeClr val="dk1"/>
              </a:buClr>
              <a:buSzPts val="4000"/>
              <a:buFont typeface="Arial"/>
              <a:buChar char="–"/>
              <a:defRPr sz="4000" b="0" i="0" u="none" strike="noStrike" cap="none">
                <a:solidFill>
                  <a:schemeClr val="dk1"/>
                </a:solidFill>
                <a:latin typeface="Arial"/>
                <a:ea typeface="Arial"/>
                <a:cs typeface="Arial"/>
                <a:sym typeface="Arial"/>
              </a:defRPr>
            </a:lvl2pPr>
            <a:lvl3pPr marL="1371600" marR="0" lvl="2" indent="-457200" algn="l" rtl="0">
              <a:spcBef>
                <a:spcPts val="720"/>
              </a:spcBef>
              <a:spcAft>
                <a:spcPts val="0"/>
              </a:spcAft>
              <a:buClr>
                <a:schemeClr val="dk1"/>
              </a:buClr>
              <a:buSzPts val="3600"/>
              <a:buFont typeface="Arial"/>
              <a:buChar char="•"/>
              <a:defRPr sz="3600" b="0" i="0" u="none" strike="noStrike" cap="none">
                <a:solidFill>
                  <a:schemeClr val="dk1"/>
                </a:solidFill>
                <a:latin typeface="Arial"/>
                <a:ea typeface="Arial"/>
                <a:cs typeface="Arial"/>
                <a:sym typeface="Arial"/>
              </a:defRPr>
            </a:lvl3pPr>
            <a:lvl4pPr marL="1828800" marR="0" lvl="3"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4pPr>
            <a:lvl5pPr marL="2286000" marR="0" lvl="4"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5pPr>
            <a:lvl6pPr marL="2743200" marR="0" lvl="5"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6pPr>
            <a:lvl7pPr marL="3200400" marR="0" lvl="6"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7pPr>
            <a:lvl8pPr marL="3657600" marR="0" lvl="7"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8pPr>
            <a:lvl9pPr marL="4114800" marR="0" lvl="8"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31"/>
        <p:cNvGrpSpPr/>
        <p:nvPr/>
      </p:nvGrpSpPr>
      <p:grpSpPr>
        <a:xfrm>
          <a:off x="0" y="0"/>
          <a:ext cx="0" cy="0"/>
          <a:chOff x="0" y="0"/>
          <a:chExt cx="0" cy="0"/>
        </a:xfrm>
      </p:grpSpPr>
      <p:sp>
        <p:nvSpPr>
          <p:cNvPr id="32" name="Google Shape;32;p10"/>
          <p:cNvSpPr txBox="1">
            <a:spLocks noGrp="1"/>
          </p:cNvSpPr>
          <p:nvPr>
            <p:ph type="title"/>
          </p:nvPr>
        </p:nvSpPr>
        <p:spPr>
          <a:xfrm>
            <a:off x="2193927" y="1538405"/>
            <a:ext cx="39503351" cy="6400800"/>
          </a:xfrm>
          <a:prstGeom prst="rect">
            <a:avLst/>
          </a:prstGeom>
          <a:noFill/>
          <a:ln>
            <a:noFill/>
          </a:ln>
        </p:spPr>
        <p:txBody>
          <a:bodyPr spcFirstLastPara="1" wrap="square" lIns="91425" tIns="45700" rIns="91425" bIns="45700" anchor="t" anchorCtr="0">
            <a:noAutofit/>
          </a:bodyPr>
          <a:lstStyle>
            <a:lvl1pPr marR="0" lvl="0" algn="ctr" rtl="0">
              <a:spcBef>
                <a:spcPts val="0"/>
              </a:spcBef>
              <a:spcAft>
                <a:spcPts val="0"/>
              </a:spcAft>
              <a:buSzPts val="1400"/>
              <a:buNone/>
              <a:defRPr sz="8000" b="1" i="1" u="none" strike="noStrike" cap="none">
                <a:solidFill>
                  <a:srgbClr val="760000"/>
                </a:solidFill>
                <a:latin typeface="Arial"/>
                <a:ea typeface="Arial"/>
                <a:cs typeface="Arial"/>
                <a:sym typeface="Arial"/>
              </a:defRPr>
            </a:lvl1pPr>
            <a:lvl2pPr marR="0" lvl="1" algn="ctr" rtl="0">
              <a:spcBef>
                <a:spcPts val="0"/>
              </a:spcBef>
              <a:spcAft>
                <a:spcPts val="0"/>
              </a:spcAft>
              <a:buSzPts val="1400"/>
              <a:buNone/>
              <a:defRPr sz="8000" b="1" i="1" u="none" strike="noStrike" cap="none">
                <a:solidFill>
                  <a:srgbClr val="760000"/>
                </a:solidFill>
                <a:latin typeface="Arial"/>
                <a:ea typeface="Arial"/>
                <a:cs typeface="Arial"/>
                <a:sym typeface="Arial"/>
              </a:defRPr>
            </a:lvl2pPr>
            <a:lvl3pPr marR="0" lvl="2" algn="ctr" rtl="0">
              <a:spcBef>
                <a:spcPts val="0"/>
              </a:spcBef>
              <a:spcAft>
                <a:spcPts val="0"/>
              </a:spcAft>
              <a:buSzPts val="1400"/>
              <a:buNone/>
              <a:defRPr sz="8000" b="1" i="1" u="none" strike="noStrike" cap="none">
                <a:solidFill>
                  <a:srgbClr val="760000"/>
                </a:solidFill>
                <a:latin typeface="Arial"/>
                <a:ea typeface="Arial"/>
                <a:cs typeface="Arial"/>
                <a:sym typeface="Arial"/>
              </a:defRPr>
            </a:lvl3pPr>
            <a:lvl4pPr marR="0" lvl="3" algn="ctr" rtl="0">
              <a:spcBef>
                <a:spcPts val="0"/>
              </a:spcBef>
              <a:spcAft>
                <a:spcPts val="0"/>
              </a:spcAft>
              <a:buSzPts val="1400"/>
              <a:buNone/>
              <a:defRPr sz="8000" b="1" i="1" u="none" strike="noStrike" cap="none">
                <a:solidFill>
                  <a:srgbClr val="760000"/>
                </a:solidFill>
                <a:latin typeface="Arial"/>
                <a:ea typeface="Arial"/>
                <a:cs typeface="Arial"/>
                <a:sym typeface="Arial"/>
              </a:defRPr>
            </a:lvl4pPr>
            <a:lvl5pPr marR="0" lvl="4" algn="ctr" rtl="0">
              <a:spcBef>
                <a:spcPts val="0"/>
              </a:spcBef>
              <a:spcAft>
                <a:spcPts val="0"/>
              </a:spcAft>
              <a:buSzPts val="1400"/>
              <a:buNone/>
              <a:defRPr sz="8000" b="1" i="1" u="none" strike="noStrike" cap="none">
                <a:solidFill>
                  <a:srgbClr val="760000"/>
                </a:solidFill>
                <a:latin typeface="Arial"/>
                <a:ea typeface="Arial"/>
                <a:cs typeface="Arial"/>
                <a:sym typeface="Arial"/>
              </a:defRPr>
            </a:lvl5pPr>
            <a:lvl6pPr marR="0" lvl="5" algn="ctr" rtl="0">
              <a:spcBef>
                <a:spcPts val="0"/>
              </a:spcBef>
              <a:spcAft>
                <a:spcPts val="0"/>
              </a:spcAft>
              <a:buSzPts val="1400"/>
              <a:buNone/>
              <a:defRPr sz="8000" b="1" i="1" u="none" strike="noStrike" cap="none">
                <a:solidFill>
                  <a:srgbClr val="760000"/>
                </a:solidFill>
                <a:latin typeface="Arial"/>
                <a:ea typeface="Arial"/>
                <a:cs typeface="Arial"/>
                <a:sym typeface="Arial"/>
              </a:defRPr>
            </a:lvl6pPr>
            <a:lvl7pPr marR="0" lvl="6" algn="ctr" rtl="0">
              <a:spcBef>
                <a:spcPts val="0"/>
              </a:spcBef>
              <a:spcAft>
                <a:spcPts val="0"/>
              </a:spcAft>
              <a:buSzPts val="1400"/>
              <a:buNone/>
              <a:defRPr sz="8000" b="1" i="1" u="none" strike="noStrike" cap="none">
                <a:solidFill>
                  <a:srgbClr val="760000"/>
                </a:solidFill>
                <a:latin typeface="Arial"/>
                <a:ea typeface="Arial"/>
                <a:cs typeface="Arial"/>
                <a:sym typeface="Arial"/>
              </a:defRPr>
            </a:lvl7pPr>
            <a:lvl8pPr marR="0" lvl="7" algn="ctr" rtl="0">
              <a:spcBef>
                <a:spcPts val="0"/>
              </a:spcBef>
              <a:spcAft>
                <a:spcPts val="0"/>
              </a:spcAft>
              <a:buSzPts val="1400"/>
              <a:buNone/>
              <a:defRPr sz="8000" b="1" i="1" u="none" strike="noStrike" cap="none">
                <a:solidFill>
                  <a:srgbClr val="760000"/>
                </a:solidFill>
                <a:latin typeface="Arial"/>
                <a:ea typeface="Arial"/>
                <a:cs typeface="Arial"/>
                <a:sym typeface="Arial"/>
              </a:defRPr>
            </a:lvl8pPr>
            <a:lvl9pPr marR="0" lvl="8" algn="ctr" rtl="0">
              <a:spcBef>
                <a:spcPts val="0"/>
              </a:spcBef>
              <a:spcAft>
                <a:spcPts val="0"/>
              </a:spcAft>
              <a:buSzPts val="1400"/>
              <a:buNone/>
              <a:defRPr sz="8000" b="1" i="1" u="none" strike="noStrike" cap="none">
                <a:solidFill>
                  <a:srgbClr val="760000"/>
                </a:solidFill>
                <a:latin typeface="Arial"/>
                <a:ea typeface="Arial"/>
                <a:cs typeface="Arial"/>
                <a:sym typeface="Arial"/>
              </a:defRPr>
            </a:lvl9pPr>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33"/>
        <p:cNvGrpSpPr/>
        <p:nvPr/>
      </p:nvGrpSpPr>
      <p:grpSpPr>
        <a:xfrm>
          <a:off x="0" y="0"/>
          <a:ext cx="0" cy="0"/>
          <a:chOff x="0" y="0"/>
          <a:chExt cx="0" cy="0"/>
        </a:xfrm>
      </p:grpSpPr>
      <p:sp>
        <p:nvSpPr>
          <p:cNvPr id="34" name="Google Shape;34;p11"/>
          <p:cNvSpPr txBox="1">
            <a:spLocks noGrp="1"/>
          </p:cNvSpPr>
          <p:nvPr>
            <p:ph type="title"/>
          </p:nvPr>
        </p:nvSpPr>
        <p:spPr>
          <a:xfrm>
            <a:off x="2193926" y="1528646"/>
            <a:ext cx="14439900" cy="6508132"/>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4000" b="1" i="1" u="none" strike="noStrike" cap="none">
                <a:solidFill>
                  <a:srgbClr val="760000"/>
                </a:solidFill>
                <a:latin typeface="Arial"/>
                <a:ea typeface="Arial"/>
                <a:cs typeface="Arial"/>
                <a:sym typeface="Arial"/>
              </a:defRPr>
            </a:lvl1pPr>
            <a:lvl2pPr marR="0" lvl="1" algn="ctr" rtl="0">
              <a:spcBef>
                <a:spcPts val="0"/>
              </a:spcBef>
              <a:spcAft>
                <a:spcPts val="0"/>
              </a:spcAft>
              <a:buSzPts val="1400"/>
              <a:buNone/>
              <a:defRPr sz="8000" b="1" i="1" u="none" strike="noStrike" cap="none">
                <a:solidFill>
                  <a:srgbClr val="760000"/>
                </a:solidFill>
                <a:latin typeface="Arial"/>
                <a:ea typeface="Arial"/>
                <a:cs typeface="Arial"/>
                <a:sym typeface="Arial"/>
              </a:defRPr>
            </a:lvl2pPr>
            <a:lvl3pPr marR="0" lvl="2" algn="ctr" rtl="0">
              <a:spcBef>
                <a:spcPts val="0"/>
              </a:spcBef>
              <a:spcAft>
                <a:spcPts val="0"/>
              </a:spcAft>
              <a:buSzPts val="1400"/>
              <a:buNone/>
              <a:defRPr sz="8000" b="1" i="1" u="none" strike="noStrike" cap="none">
                <a:solidFill>
                  <a:srgbClr val="760000"/>
                </a:solidFill>
                <a:latin typeface="Arial"/>
                <a:ea typeface="Arial"/>
                <a:cs typeface="Arial"/>
                <a:sym typeface="Arial"/>
              </a:defRPr>
            </a:lvl3pPr>
            <a:lvl4pPr marR="0" lvl="3" algn="ctr" rtl="0">
              <a:spcBef>
                <a:spcPts val="0"/>
              </a:spcBef>
              <a:spcAft>
                <a:spcPts val="0"/>
              </a:spcAft>
              <a:buSzPts val="1400"/>
              <a:buNone/>
              <a:defRPr sz="8000" b="1" i="1" u="none" strike="noStrike" cap="none">
                <a:solidFill>
                  <a:srgbClr val="760000"/>
                </a:solidFill>
                <a:latin typeface="Arial"/>
                <a:ea typeface="Arial"/>
                <a:cs typeface="Arial"/>
                <a:sym typeface="Arial"/>
              </a:defRPr>
            </a:lvl4pPr>
            <a:lvl5pPr marR="0" lvl="4" algn="ctr" rtl="0">
              <a:spcBef>
                <a:spcPts val="0"/>
              </a:spcBef>
              <a:spcAft>
                <a:spcPts val="0"/>
              </a:spcAft>
              <a:buSzPts val="1400"/>
              <a:buNone/>
              <a:defRPr sz="8000" b="1" i="1" u="none" strike="noStrike" cap="none">
                <a:solidFill>
                  <a:srgbClr val="760000"/>
                </a:solidFill>
                <a:latin typeface="Arial"/>
                <a:ea typeface="Arial"/>
                <a:cs typeface="Arial"/>
                <a:sym typeface="Arial"/>
              </a:defRPr>
            </a:lvl5pPr>
            <a:lvl6pPr marR="0" lvl="5" algn="ctr" rtl="0">
              <a:spcBef>
                <a:spcPts val="0"/>
              </a:spcBef>
              <a:spcAft>
                <a:spcPts val="0"/>
              </a:spcAft>
              <a:buSzPts val="1400"/>
              <a:buNone/>
              <a:defRPr sz="8000" b="1" i="1" u="none" strike="noStrike" cap="none">
                <a:solidFill>
                  <a:srgbClr val="760000"/>
                </a:solidFill>
                <a:latin typeface="Arial"/>
                <a:ea typeface="Arial"/>
                <a:cs typeface="Arial"/>
                <a:sym typeface="Arial"/>
              </a:defRPr>
            </a:lvl6pPr>
            <a:lvl7pPr marR="0" lvl="6" algn="ctr" rtl="0">
              <a:spcBef>
                <a:spcPts val="0"/>
              </a:spcBef>
              <a:spcAft>
                <a:spcPts val="0"/>
              </a:spcAft>
              <a:buSzPts val="1400"/>
              <a:buNone/>
              <a:defRPr sz="8000" b="1" i="1" u="none" strike="noStrike" cap="none">
                <a:solidFill>
                  <a:srgbClr val="760000"/>
                </a:solidFill>
                <a:latin typeface="Arial"/>
                <a:ea typeface="Arial"/>
                <a:cs typeface="Arial"/>
                <a:sym typeface="Arial"/>
              </a:defRPr>
            </a:lvl7pPr>
            <a:lvl8pPr marR="0" lvl="7" algn="ctr" rtl="0">
              <a:spcBef>
                <a:spcPts val="0"/>
              </a:spcBef>
              <a:spcAft>
                <a:spcPts val="0"/>
              </a:spcAft>
              <a:buSzPts val="1400"/>
              <a:buNone/>
              <a:defRPr sz="8000" b="1" i="1" u="none" strike="noStrike" cap="none">
                <a:solidFill>
                  <a:srgbClr val="760000"/>
                </a:solidFill>
                <a:latin typeface="Arial"/>
                <a:ea typeface="Arial"/>
                <a:cs typeface="Arial"/>
                <a:sym typeface="Arial"/>
              </a:defRPr>
            </a:lvl8pPr>
            <a:lvl9pPr marR="0" lvl="8" algn="ctr" rtl="0">
              <a:spcBef>
                <a:spcPts val="0"/>
              </a:spcBef>
              <a:spcAft>
                <a:spcPts val="0"/>
              </a:spcAft>
              <a:buSzPts val="1400"/>
              <a:buNone/>
              <a:defRPr sz="8000" b="1" i="1" u="none" strike="noStrike" cap="none">
                <a:solidFill>
                  <a:srgbClr val="760000"/>
                </a:solidFill>
                <a:latin typeface="Arial"/>
                <a:ea typeface="Arial"/>
                <a:cs typeface="Arial"/>
                <a:sym typeface="Arial"/>
              </a:defRPr>
            </a:lvl9pPr>
          </a:lstStyle>
          <a:p>
            <a:endParaRPr/>
          </a:p>
        </p:txBody>
      </p:sp>
      <p:sp>
        <p:nvSpPr>
          <p:cNvPr id="35" name="Google Shape;35;p11"/>
          <p:cNvSpPr txBox="1">
            <a:spLocks noGrp="1"/>
          </p:cNvSpPr>
          <p:nvPr>
            <p:ph type="body" idx="1"/>
          </p:nvPr>
        </p:nvSpPr>
        <p:spPr>
          <a:xfrm>
            <a:off x="17160877" y="1528648"/>
            <a:ext cx="24536399" cy="32778079"/>
          </a:xfrm>
          <a:prstGeom prst="rect">
            <a:avLst/>
          </a:prstGeom>
          <a:noFill/>
          <a:ln>
            <a:noFill/>
          </a:ln>
        </p:spPr>
        <p:txBody>
          <a:bodyPr spcFirstLastPara="1" wrap="square" lIns="91425" tIns="45700" rIns="91425" bIns="45700" anchor="t" anchorCtr="0">
            <a:noAutofit/>
          </a:bodyPr>
          <a:lstStyle>
            <a:lvl1pPr marL="457200" marR="0" lvl="0" indent="-635000" algn="l" rtl="0">
              <a:spcBef>
                <a:spcPts val="1280"/>
              </a:spcBef>
              <a:spcAft>
                <a:spcPts val="0"/>
              </a:spcAft>
              <a:buClr>
                <a:schemeClr val="dk1"/>
              </a:buClr>
              <a:buSzPts val="6400"/>
              <a:buFont typeface="Arial"/>
              <a:buChar char="•"/>
              <a:defRPr sz="6400" b="0" i="0" u="none" strike="noStrike" cap="none">
                <a:solidFill>
                  <a:schemeClr val="dk1"/>
                </a:solidFill>
                <a:latin typeface="Arial"/>
                <a:ea typeface="Arial"/>
                <a:cs typeface="Arial"/>
                <a:sym typeface="Arial"/>
              </a:defRPr>
            </a:lvl1pPr>
            <a:lvl2pPr marL="914400" marR="0" lvl="1" indent="-584200" algn="l" rtl="0">
              <a:spcBef>
                <a:spcPts val="1120"/>
              </a:spcBef>
              <a:spcAft>
                <a:spcPts val="0"/>
              </a:spcAft>
              <a:buClr>
                <a:schemeClr val="dk1"/>
              </a:buClr>
              <a:buSzPts val="5600"/>
              <a:buFont typeface="Arial"/>
              <a:buChar char="–"/>
              <a:defRPr sz="5600" b="0" i="0" u="none" strike="noStrike" cap="none">
                <a:solidFill>
                  <a:schemeClr val="dk1"/>
                </a:solidFill>
                <a:latin typeface="Arial"/>
                <a:ea typeface="Arial"/>
                <a:cs typeface="Arial"/>
                <a:sym typeface="Arial"/>
              </a:defRPr>
            </a:lvl2pPr>
            <a:lvl3pPr marL="1371600" marR="0" lvl="2" indent="-533400" algn="l" rtl="0">
              <a:spcBef>
                <a:spcPts val="960"/>
              </a:spcBef>
              <a:spcAft>
                <a:spcPts val="0"/>
              </a:spcAft>
              <a:buClr>
                <a:schemeClr val="dk1"/>
              </a:buClr>
              <a:buSzPts val="4800"/>
              <a:buFont typeface="Arial"/>
              <a:buChar char="•"/>
              <a:defRPr sz="4800" b="0" i="0" u="none" strike="noStrike" cap="none">
                <a:solidFill>
                  <a:schemeClr val="dk1"/>
                </a:solidFill>
                <a:latin typeface="Arial"/>
                <a:ea typeface="Arial"/>
                <a:cs typeface="Arial"/>
                <a:sym typeface="Arial"/>
              </a:defRPr>
            </a:lvl3pPr>
            <a:lvl4pPr marL="1828800" marR="0" lvl="3" indent="-482600" algn="l" rtl="0">
              <a:spcBef>
                <a:spcPts val="800"/>
              </a:spcBef>
              <a:spcAft>
                <a:spcPts val="0"/>
              </a:spcAft>
              <a:buClr>
                <a:schemeClr val="dk1"/>
              </a:buClr>
              <a:buSzPts val="4000"/>
              <a:buFont typeface="Arial"/>
              <a:buChar char="–"/>
              <a:defRPr sz="4000" b="0" i="0" u="none" strike="noStrike" cap="none">
                <a:solidFill>
                  <a:schemeClr val="dk1"/>
                </a:solidFill>
                <a:latin typeface="Arial"/>
                <a:ea typeface="Arial"/>
                <a:cs typeface="Arial"/>
                <a:sym typeface="Arial"/>
              </a:defRPr>
            </a:lvl4pPr>
            <a:lvl5pPr marL="2286000" marR="0" lvl="4" indent="-482600" algn="l" rtl="0">
              <a:spcBef>
                <a:spcPts val="800"/>
              </a:spcBef>
              <a:spcAft>
                <a:spcPts val="0"/>
              </a:spcAft>
              <a:buClr>
                <a:schemeClr val="dk1"/>
              </a:buClr>
              <a:buSzPts val="4000"/>
              <a:buFont typeface="Arial"/>
              <a:buChar char="»"/>
              <a:defRPr sz="4000" b="0" i="0" u="none" strike="noStrike" cap="none">
                <a:solidFill>
                  <a:schemeClr val="dk1"/>
                </a:solidFill>
                <a:latin typeface="Arial"/>
                <a:ea typeface="Arial"/>
                <a:cs typeface="Arial"/>
                <a:sym typeface="Arial"/>
              </a:defRPr>
            </a:lvl5pPr>
            <a:lvl6pPr marL="2743200" marR="0" lvl="5" indent="-482600" algn="l" rtl="0">
              <a:spcBef>
                <a:spcPts val="800"/>
              </a:spcBef>
              <a:spcAft>
                <a:spcPts val="0"/>
              </a:spcAft>
              <a:buClr>
                <a:schemeClr val="dk1"/>
              </a:buClr>
              <a:buSzPts val="4000"/>
              <a:buFont typeface="Arial"/>
              <a:buChar char="»"/>
              <a:defRPr sz="4000" b="0" i="0" u="none" strike="noStrike" cap="none">
                <a:solidFill>
                  <a:schemeClr val="dk1"/>
                </a:solidFill>
                <a:latin typeface="Arial"/>
                <a:ea typeface="Arial"/>
                <a:cs typeface="Arial"/>
                <a:sym typeface="Arial"/>
              </a:defRPr>
            </a:lvl6pPr>
            <a:lvl7pPr marL="3200400" marR="0" lvl="6" indent="-482600" algn="l" rtl="0">
              <a:spcBef>
                <a:spcPts val="800"/>
              </a:spcBef>
              <a:spcAft>
                <a:spcPts val="0"/>
              </a:spcAft>
              <a:buClr>
                <a:schemeClr val="dk1"/>
              </a:buClr>
              <a:buSzPts val="4000"/>
              <a:buFont typeface="Arial"/>
              <a:buChar char="»"/>
              <a:defRPr sz="4000" b="0" i="0" u="none" strike="noStrike" cap="none">
                <a:solidFill>
                  <a:schemeClr val="dk1"/>
                </a:solidFill>
                <a:latin typeface="Arial"/>
                <a:ea typeface="Arial"/>
                <a:cs typeface="Arial"/>
                <a:sym typeface="Arial"/>
              </a:defRPr>
            </a:lvl7pPr>
            <a:lvl8pPr marL="3657600" marR="0" lvl="7" indent="-482600" algn="l" rtl="0">
              <a:spcBef>
                <a:spcPts val="800"/>
              </a:spcBef>
              <a:spcAft>
                <a:spcPts val="0"/>
              </a:spcAft>
              <a:buClr>
                <a:schemeClr val="dk1"/>
              </a:buClr>
              <a:buSzPts val="4000"/>
              <a:buFont typeface="Arial"/>
              <a:buChar char="»"/>
              <a:defRPr sz="4000" b="0" i="0" u="none" strike="noStrike" cap="none">
                <a:solidFill>
                  <a:schemeClr val="dk1"/>
                </a:solidFill>
                <a:latin typeface="Arial"/>
                <a:ea typeface="Arial"/>
                <a:cs typeface="Arial"/>
                <a:sym typeface="Arial"/>
              </a:defRPr>
            </a:lvl8pPr>
            <a:lvl9pPr marL="4114800" marR="0" lvl="8" indent="-482600" algn="l" rtl="0">
              <a:spcBef>
                <a:spcPts val="800"/>
              </a:spcBef>
              <a:spcAft>
                <a:spcPts val="0"/>
              </a:spcAft>
              <a:buClr>
                <a:schemeClr val="dk1"/>
              </a:buClr>
              <a:buSzPts val="4000"/>
              <a:buFont typeface="Arial"/>
              <a:buChar char="»"/>
              <a:defRPr sz="4000" b="0" i="0" u="none" strike="noStrike" cap="none">
                <a:solidFill>
                  <a:schemeClr val="dk1"/>
                </a:solidFill>
                <a:latin typeface="Arial"/>
                <a:ea typeface="Arial"/>
                <a:cs typeface="Arial"/>
                <a:sym typeface="Arial"/>
              </a:defRPr>
            </a:lvl9pPr>
          </a:lstStyle>
          <a:p>
            <a:endParaRPr/>
          </a:p>
        </p:txBody>
      </p:sp>
      <p:sp>
        <p:nvSpPr>
          <p:cNvPr id="36" name="Google Shape;36;p11"/>
          <p:cNvSpPr txBox="1">
            <a:spLocks noGrp="1"/>
          </p:cNvSpPr>
          <p:nvPr>
            <p:ph type="body" idx="2"/>
          </p:nvPr>
        </p:nvSpPr>
        <p:spPr>
          <a:xfrm>
            <a:off x="2193926" y="8036779"/>
            <a:ext cx="14439900" cy="2626995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56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1pPr>
            <a:lvl2pPr marL="914400" marR="0" lvl="1" indent="-228600" algn="l" rtl="0">
              <a:spcBef>
                <a:spcPts val="48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2pPr>
            <a:lvl3pPr marL="1371600" marR="0" lvl="2" indent="-228600" algn="l"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3pPr>
            <a:lvl4pPr marL="1828800" marR="0" lvl="3" indent="-228600" algn="l" rtl="0">
              <a:spcBef>
                <a:spcPts val="36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4pPr>
            <a:lvl5pPr marL="2286000" marR="0" lvl="4" indent="-228600" algn="l" rtl="0">
              <a:spcBef>
                <a:spcPts val="36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5pPr>
            <a:lvl6pPr marL="2743200" marR="0" lvl="5" indent="-228600" algn="l" rtl="0">
              <a:spcBef>
                <a:spcPts val="36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6pPr>
            <a:lvl7pPr marL="3200400" marR="0" lvl="6" indent="-228600" algn="l" rtl="0">
              <a:spcBef>
                <a:spcPts val="36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7pPr>
            <a:lvl8pPr marL="3657600" marR="0" lvl="7" indent="-228600" algn="l" rtl="0">
              <a:spcBef>
                <a:spcPts val="36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8pPr>
            <a:lvl9pPr marL="4114800" marR="0" lvl="8" indent="-228600" algn="l" rtl="0">
              <a:spcBef>
                <a:spcPts val="36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37"/>
        <p:cNvGrpSpPr/>
        <p:nvPr/>
      </p:nvGrpSpPr>
      <p:grpSpPr>
        <a:xfrm>
          <a:off x="0" y="0"/>
          <a:ext cx="0" cy="0"/>
          <a:chOff x="0" y="0"/>
          <a:chExt cx="0" cy="0"/>
        </a:xfrm>
      </p:grpSpPr>
      <p:sp>
        <p:nvSpPr>
          <p:cNvPr id="38" name="Google Shape;38;p12"/>
          <p:cNvSpPr txBox="1">
            <a:spLocks noGrp="1"/>
          </p:cNvSpPr>
          <p:nvPr>
            <p:ph type="title"/>
          </p:nvPr>
        </p:nvSpPr>
        <p:spPr>
          <a:xfrm>
            <a:off x="8604251" y="26884663"/>
            <a:ext cx="26333450" cy="3171129"/>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4000" b="1" i="1" u="none" strike="noStrike" cap="none">
                <a:solidFill>
                  <a:srgbClr val="760000"/>
                </a:solidFill>
                <a:latin typeface="Arial"/>
                <a:ea typeface="Arial"/>
                <a:cs typeface="Arial"/>
                <a:sym typeface="Arial"/>
              </a:defRPr>
            </a:lvl1pPr>
            <a:lvl2pPr marR="0" lvl="1" algn="ctr" rtl="0">
              <a:spcBef>
                <a:spcPts val="0"/>
              </a:spcBef>
              <a:spcAft>
                <a:spcPts val="0"/>
              </a:spcAft>
              <a:buSzPts val="1400"/>
              <a:buNone/>
              <a:defRPr sz="8000" b="1" i="1" u="none" strike="noStrike" cap="none">
                <a:solidFill>
                  <a:srgbClr val="760000"/>
                </a:solidFill>
                <a:latin typeface="Arial"/>
                <a:ea typeface="Arial"/>
                <a:cs typeface="Arial"/>
                <a:sym typeface="Arial"/>
              </a:defRPr>
            </a:lvl2pPr>
            <a:lvl3pPr marR="0" lvl="2" algn="ctr" rtl="0">
              <a:spcBef>
                <a:spcPts val="0"/>
              </a:spcBef>
              <a:spcAft>
                <a:spcPts val="0"/>
              </a:spcAft>
              <a:buSzPts val="1400"/>
              <a:buNone/>
              <a:defRPr sz="8000" b="1" i="1" u="none" strike="noStrike" cap="none">
                <a:solidFill>
                  <a:srgbClr val="760000"/>
                </a:solidFill>
                <a:latin typeface="Arial"/>
                <a:ea typeface="Arial"/>
                <a:cs typeface="Arial"/>
                <a:sym typeface="Arial"/>
              </a:defRPr>
            </a:lvl3pPr>
            <a:lvl4pPr marR="0" lvl="3" algn="ctr" rtl="0">
              <a:spcBef>
                <a:spcPts val="0"/>
              </a:spcBef>
              <a:spcAft>
                <a:spcPts val="0"/>
              </a:spcAft>
              <a:buSzPts val="1400"/>
              <a:buNone/>
              <a:defRPr sz="8000" b="1" i="1" u="none" strike="noStrike" cap="none">
                <a:solidFill>
                  <a:srgbClr val="760000"/>
                </a:solidFill>
                <a:latin typeface="Arial"/>
                <a:ea typeface="Arial"/>
                <a:cs typeface="Arial"/>
                <a:sym typeface="Arial"/>
              </a:defRPr>
            </a:lvl4pPr>
            <a:lvl5pPr marR="0" lvl="4" algn="ctr" rtl="0">
              <a:spcBef>
                <a:spcPts val="0"/>
              </a:spcBef>
              <a:spcAft>
                <a:spcPts val="0"/>
              </a:spcAft>
              <a:buSzPts val="1400"/>
              <a:buNone/>
              <a:defRPr sz="8000" b="1" i="1" u="none" strike="noStrike" cap="none">
                <a:solidFill>
                  <a:srgbClr val="760000"/>
                </a:solidFill>
                <a:latin typeface="Arial"/>
                <a:ea typeface="Arial"/>
                <a:cs typeface="Arial"/>
                <a:sym typeface="Arial"/>
              </a:defRPr>
            </a:lvl5pPr>
            <a:lvl6pPr marR="0" lvl="5" algn="ctr" rtl="0">
              <a:spcBef>
                <a:spcPts val="0"/>
              </a:spcBef>
              <a:spcAft>
                <a:spcPts val="0"/>
              </a:spcAft>
              <a:buSzPts val="1400"/>
              <a:buNone/>
              <a:defRPr sz="8000" b="1" i="1" u="none" strike="noStrike" cap="none">
                <a:solidFill>
                  <a:srgbClr val="760000"/>
                </a:solidFill>
                <a:latin typeface="Arial"/>
                <a:ea typeface="Arial"/>
                <a:cs typeface="Arial"/>
                <a:sym typeface="Arial"/>
              </a:defRPr>
            </a:lvl6pPr>
            <a:lvl7pPr marR="0" lvl="6" algn="ctr" rtl="0">
              <a:spcBef>
                <a:spcPts val="0"/>
              </a:spcBef>
              <a:spcAft>
                <a:spcPts val="0"/>
              </a:spcAft>
              <a:buSzPts val="1400"/>
              <a:buNone/>
              <a:defRPr sz="8000" b="1" i="1" u="none" strike="noStrike" cap="none">
                <a:solidFill>
                  <a:srgbClr val="760000"/>
                </a:solidFill>
                <a:latin typeface="Arial"/>
                <a:ea typeface="Arial"/>
                <a:cs typeface="Arial"/>
                <a:sym typeface="Arial"/>
              </a:defRPr>
            </a:lvl7pPr>
            <a:lvl8pPr marR="0" lvl="7" algn="ctr" rtl="0">
              <a:spcBef>
                <a:spcPts val="0"/>
              </a:spcBef>
              <a:spcAft>
                <a:spcPts val="0"/>
              </a:spcAft>
              <a:buSzPts val="1400"/>
              <a:buNone/>
              <a:defRPr sz="8000" b="1" i="1" u="none" strike="noStrike" cap="none">
                <a:solidFill>
                  <a:srgbClr val="760000"/>
                </a:solidFill>
                <a:latin typeface="Arial"/>
                <a:ea typeface="Arial"/>
                <a:cs typeface="Arial"/>
                <a:sym typeface="Arial"/>
              </a:defRPr>
            </a:lvl8pPr>
            <a:lvl9pPr marR="0" lvl="8" algn="ctr" rtl="0">
              <a:spcBef>
                <a:spcPts val="0"/>
              </a:spcBef>
              <a:spcAft>
                <a:spcPts val="0"/>
              </a:spcAft>
              <a:buSzPts val="1400"/>
              <a:buNone/>
              <a:defRPr sz="8000" b="1" i="1" u="none" strike="noStrike" cap="none">
                <a:solidFill>
                  <a:srgbClr val="760000"/>
                </a:solidFill>
                <a:latin typeface="Arial"/>
                <a:ea typeface="Arial"/>
                <a:cs typeface="Arial"/>
                <a:sym typeface="Arial"/>
              </a:defRPr>
            </a:lvl9pPr>
          </a:lstStyle>
          <a:p>
            <a:endParaRPr/>
          </a:p>
        </p:txBody>
      </p:sp>
      <p:sp>
        <p:nvSpPr>
          <p:cNvPr id="39" name="Google Shape;39;p12"/>
          <p:cNvSpPr>
            <a:spLocks noGrp="1"/>
          </p:cNvSpPr>
          <p:nvPr>
            <p:ph type="pic" idx="2"/>
          </p:nvPr>
        </p:nvSpPr>
        <p:spPr>
          <a:xfrm>
            <a:off x="8604251" y="3431325"/>
            <a:ext cx="26333450" cy="23043529"/>
          </a:xfrm>
          <a:prstGeom prst="rect">
            <a:avLst/>
          </a:prstGeom>
          <a:noFill/>
          <a:ln>
            <a:noFill/>
          </a:ln>
        </p:spPr>
        <p:txBody>
          <a:bodyPr spcFirstLastPara="1" wrap="square" lIns="91425" tIns="45700" rIns="91425" bIns="45700" anchor="t" anchorCtr="0">
            <a:noAutofit/>
          </a:bodyPr>
          <a:lstStyle>
            <a:lvl1pPr marR="0" lvl="0" algn="l" rtl="0">
              <a:spcBef>
                <a:spcPts val="1280"/>
              </a:spcBef>
              <a:spcAft>
                <a:spcPts val="0"/>
              </a:spcAft>
              <a:buClr>
                <a:schemeClr val="dk1"/>
              </a:buClr>
              <a:buSzPts val="6400"/>
              <a:buFont typeface="Arial"/>
              <a:buNone/>
              <a:defRPr sz="6400" b="0" i="0" u="none" strike="noStrike" cap="none">
                <a:solidFill>
                  <a:schemeClr val="dk1"/>
                </a:solidFill>
                <a:latin typeface="Arial"/>
                <a:ea typeface="Arial"/>
                <a:cs typeface="Arial"/>
                <a:sym typeface="Arial"/>
              </a:defRPr>
            </a:lvl1pPr>
            <a:lvl2pPr marR="0" lvl="1" algn="l" rtl="0">
              <a:spcBef>
                <a:spcPts val="1120"/>
              </a:spcBef>
              <a:spcAft>
                <a:spcPts val="0"/>
              </a:spcAft>
              <a:buClr>
                <a:schemeClr val="dk1"/>
              </a:buClr>
              <a:buSzPts val="5600"/>
              <a:buFont typeface="Arial"/>
              <a:buNone/>
              <a:defRPr sz="5600" b="0" i="0" u="none" strike="noStrike" cap="none">
                <a:solidFill>
                  <a:schemeClr val="dk1"/>
                </a:solidFill>
                <a:latin typeface="Arial"/>
                <a:ea typeface="Arial"/>
                <a:cs typeface="Arial"/>
                <a:sym typeface="Arial"/>
              </a:defRPr>
            </a:lvl2pPr>
            <a:lvl3pPr marR="0" lvl="2" algn="l" rtl="0">
              <a:spcBef>
                <a:spcPts val="960"/>
              </a:spcBef>
              <a:spcAft>
                <a:spcPts val="0"/>
              </a:spcAft>
              <a:buClr>
                <a:schemeClr val="dk1"/>
              </a:buClr>
              <a:buSzPts val="4800"/>
              <a:buFont typeface="Arial"/>
              <a:buNone/>
              <a:defRPr sz="4800" b="0" i="0" u="none" strike="noStrike" cap="none">
                <a:solidFill>
                  <a:schemeClr val="dk1"/>
                </a:solidFill>
                <a:latin typeface="Arial"/>
                <a:ea typeface="Arial"/>
                <a:cs typeface="Arial"/>
                <a:sym typeface="Arial"/>
              </a:defRPr>
            </a:lvl3pPr>
            <a:lvl4pPr marR="0" lvl="3" algn="l" rtl="0">
              <a:spcBef>
                <a:spcPts val="800"/>
              </a:spcBef>
              <a:spcAft>
                <a:spcPts val="0"/>
              </a:spcAft>
              <a:buClr>
                <a:schemeClr val="dk1"/>
              </a:buClr>
              <a:buSzPts val="4000"/>
              <a:buFont typeface="Arial"/>
              <a:buNone/>
              <a:defRPr sz="4000" b="0" i="0" u="none" strike="noStrike" cap="none">
                <a:solidFill>
                  <a:schemeClr val="dk1"/>
                </a:solidFill>
                <a:latin typeface="Arial"/>
                <a:ea typeface="Arial"/>
                <a:cs typeface="Arial"/>
                <a:sym typeface="Arial"/>
              </a:defRPr>
            </a:lvl4pPr>
            <a:lvl5pPr marR="0" lvl="4" algn="l" rtl="0">
              <a:spcBef>
                <a:spcPts val="800"/>
              </a:spcBef>
              <a:spcAft>
                <a:spcPts val="0"/>
              </a:spcAft>
              <a:buClr>
                <a:schemeClr val="dk1"/>
              </a:buClr>
              <a:buSzPts val="4000"/>
              <a:buFont typeface="Arial"/>
              <a:buNone/>
              <a:defRPr sz="4000" b="0" i="0" u="none" strike="noStrike" cap="none">
                <a:solidFill>
                  <a:schemeClr val="dk1"/>
                </a:solidFill>
                <a:latin typeface="Arial"/>
                <a:ea typeface="Arial"/>
                <a:cs typeface="Arial"/>
                <a:sym typeface="Arial"/>
              </a:defRPr>
            </a:lvl5pPr>
            <a:lvl6pPr marR="0" lvl="5" algn="l" rtl="0">
              <a:spcBef>
                <a:spcPts val="800"/>
              </a:spcBef>
              <a:spcAft>
                <a:spcPts val="0"/>
              </a:spcAft>
              <a:buClr>
                <a:schemeClr val="dk1"/>
              </a:buClr>
              <a:buSzPts val="4000"/>
              <a:buFont typeface="Arial"/>
              <a:buNone/>
              <a:defRPr sz="4000" b="0" i="0" u="none" strike="noStrike" cap="none">
                <a:solidFill>
                  <a:schemeClr val="dk1"/>
                </a:solidFill>
                <a:latin typeface="Arial"/>
                <a:ea typeface="Arial"/>
                <a:cs typeface="Arial"/>
                <a:sym typeface="Arial"/>
              </a:defRPr>
            </a:lvl6pPr>
            <a:lvl7pPr marR="0" lvl="6" algn="l" rtl="0">
              <a:spcBef>
                <a:spcPts val="800"/>
              </a:spcBef>
              <a:spcAft>
                <a:spcPts val="0"/>
              </a:spcAft>
              <a:buClr>
                <a:schemeClr val="dk1"/>
              </a:buClr>
              <a:buSzPts val="4000"/>
              <a:buFont typeface="Arial"/>
              <a:buNone/>
              <a:defRPr sz="4000" b="0" i="0" u="none" strike="noStrike" cap="none">
                <a:solidFill>
                  <a:schemeClr val="dk1"/>
                </a:solidFill>
                <a:latin typeface="Arial"/>
                <a:ea typeface="Arial"/>
                <a:cs typeface="Arial"/>
                <a:sym typeface="Arial"/>
              </a:defRPr>
            </a:lvl7pPr>
            <a:lvl8pPr marR="0" lvl="7" algn="l" rtl="0">
              <a:spcBef>
                <a:spcPts val="800"/>
              </a:spcBef>
              <a:spcAft>
                <a:spcPts val="0"/>
              </a:spcAft>
              <a:buClr>
                <a:schemeClr val="dk1"/>
              </a:buClr>
              <a:buSzPts val="4000"/>
              <a:buFont typeface="Arial"/>
              <a:buNone/>
              <a:defRPr sz="4000" b="0" i="0" u="none" strike="noStrike" cap="none">
                <a:solidFill>
                  <a:schemeClr val="dk1"/>
                </a:solidFill>
                <a:latin typeface="Arial"/>
                <a:ea typeface="Arial"/>
                <a:cs typeface="Arial"/>
                <a:sym typeface="Arial"/>
              </a:defRPr>
            </a:lvl8pPr>
            <a:lvl9pPr marR="0" lvl="8" algn="l" rtl="0">
              <a:spcBef>
                <a:spcPts val="800"/>
              </a:spcBef>
              <a:spcAft>
                <a:spcPts val="0"/>
              </a:spcAft>
              <a:buClr>
                <a:schemeClr val="dk1"/>
              </a:buClr>
              <a:buSzPts val="4000"/>
              <a:buFont typeface="Arial"/>
              <a:buNone/>
              <a:defRPr sz="4000" b="0" i="0" u="none" strike="noStrike" cap="none">
                <a:solidFill>
                  <a:schemeClr val="dk1"/>
                </a:solidFill>
                <a:latin typeface="Arial"/>
                <a:ea typeface="Arial"/>
                <a:cs typeface="Arial"/>
                <a:sym typeface="Arial"/>
              </a:defRPr>
            </a:lvl9pPr>
          </a:lstStyle>
          <a:p>
            <a:endParaRPr/>
          </a:p>
        </p:txBody>
      </p:sp>
      <p:sp>
        <p:nvSpPr>
          <p:cNvPr id="40" name="Google Shape;40;p12"/>
          <p:cNvSpPr txBox="1">
            <a:spLocks noGrp="1"/>
          </p:cNvSpPr>
          <p:nvPr>
            <p:ph type="body" idx="1"/>
          </p:nvPr>
        </p:nvSpPr>
        <p:spPr>
          <a:xfrm>
            <a:off x="8604251" y="30055791"/>
            <a:ext cx="26333450" cy="450788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56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1pPr>
            <a:lvl2pPr marL="914400" marR="0" lvl="1" indent="-228600" algn="l" rtl="0">
              <a:spcBef>
                <a:spcPts val="48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2pPr>
            <a:lvl3pPr marL="1371600" marR="0" lvl="2" indent="-228600" algn="l"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3pPr>
            <a:lvl4pPr marL="1828800" marR="0" lvl="3" indent="-228600" algn="l" rtl="0">
              <a:spcBef>
                <a:spcPts val="36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4pPr>
            <a:lvl5pPr marL="2286000" marR="0" lvl="4" indent="-228600" algn="l" rtl="0">
              <a:spcBef>
                <a:spcPts val="36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5pPr>
            <a:lvl6pPr marL="2743200" marR="0" lvl="5" indent="-228600" algn="l" rtl="0">
              <a:spcBef>
                <a:spcPts val="36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6pPr>
            <a:lvl7pPr marL="3200400" marR="0" lvl="6" indent="-228600" algn="l" rtl="0">
              <a:spcBef>
                <a:spcPts val="36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7pPr>
            <a:lvl8pPr marL="3657600" marR="0" lvl="7" indent="-228600" algn="l" rtl="0">
              <a:spcBef>
                <a:spcPts val="36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8pPr>
            <a:lvl9pPr marL="4114800" marR="0" lvl="8" indent="-228600" algn="l" rtl="0">
              <a:spcBef>
                <a:spcPts val="36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9"/>
        <p:cNvGrpSpPr/>
        <p:nvPr/>
      </p:nvGrpSpPr>
      <p:grpSpPr>
        <a:xfrm>
          <a:off x="0" y="0"/>
          <a:ext cx="0" cy="0"/>
          <a:chOff x="0" y="0"/>
          <a:chExt cx="0" cy="0"/>
        </a:xfrm>
      </p:grpSpPr>
      <p:sp>
        <p:nvSpPr>
          <p:cNvPr id="10" name="Google Shape;10;p3"/>
          <p:cNvSpPr/>
          <p:nvPr/>
        </p:nvSpPr>
        <p:spPr>
          <a:xfrm>
            <a:off x="43213019" y="6657123"/>
            <a:ext cx="685800" cy="31800645"/>
          </a:xfrm>
          <a:prstGeom prst="rect">
            <a:avLst/>
          </a:prstGeom>
          <a:solidFill>
            <a:srgbClr val="29459B"/>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0400" b="1" i="0" u="none" strike="noStrike" cap="none">
              <a:solidFill>
                <a:schemeClr val="dk1"/>
              </a:solidFill>
              <a:latin typeface="Arial"/>
              <a:ea typeface="Arial"/>
              <a:cs typeface="Arial"/>
              <a:sym typeface="Arial"/>
            </a:endParaRPr>
          </a:p>
        </p:txBody>
      </p:sp>
      <p:sp>
        <p:nvSpPr>
          <p:cNvPr id="11" name="Google Shape;11;p3"/>
          <p:cNvSpPr/>
          <p:nvPr/>
        </p:nvSpPr>
        <p:spPr>
          <a:xfrm>
            <a:off x="0" y="6657123"/>
            <a:ext cx="685800" cy="31800645"/>
          </a:xfrm>
          <a:prstGeom prst="rect">
            <a:avLst/>
          </a:prstGeom>
          <a:solidFill>
            <a:srgbClr val="760000"/>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0400" b="1" i="0" u="none" strike="noStrike" cap="none">
              <a:solidFill>
                <a:schemeClr val="dk1"/>
              </a:solidFill>
              <a:latin typeface="Arial"/>
              <a:ea typeface="Arial"/>
              <a:cs typeface="Arial"/>
              <a:sym typeface="Arial"/>
            </a:endParaRPr>
          </a:p>
        </p:txBody>
      </p:sp>
      <p:pic>
        <p:nvPicPr>
          <p:cNvPr id="12" name="Google Shape;12;p3"/>
          <p:cNvPicPr preferRelativeResize="0"/>
          <p:nvPr/>
        </p:nvPicPr>
        <p:blipFill rotWithShape="1">
          <a:blip r:embed="rId13">
            <a:alphaModFix/>
          </a:blip>
          <a:srcRect/>
          <a:stretch/>
        </p:blipFill>
        <p:spPr>
          <a:xfrm>
            <a:off x="472492" y="518070"/>
            <a:ext cx="8961120" cy="5679649"/>
          </a:xfrm>
          <a:prstGeom prst="rect">
            <a:avLst/>
          </a:prstGeom>
          <a:noFill/>
          <a:ln>
            <a:noFill/>
          </a:ln>
        </p:spPr>
      </p:pic>
      <p:cxnSp>
        <p:nvCxnSpPr>
          <p:cNvPr id="13" name="Google Shape;13;p3"/>
          <p:cNvCxnSpPr/>
          <p:nvPr/>
        </p:nvCxnSpPr>
        <p:spPr>
          <a:xfrm>
            <a:off x="-48126" y="6657123"/>
            <a:ext cx="43946946" cy="0"/>
          </a:xfrm>
          <a:prstGeom prst="straightConnector1">
            <a:avLst/>
          </a:prstGeom>
          <a:noFill/>
          <a:ln w="317500" cap="flat" cmpd="sng">
            <a:solidFill>
              <a:srgbClr val="B5AF67"/>
            </a:solidFill>
            <a:prstDash val="solid"/>
            <a:round/>
            <a:headEnd type="none" w="med" len="med"/>
            <a:tailEnd type="none" w="med" len="med"/>
          </a:ln>
        </p:spPr>
      </p:cxnSp>
      <p:cxnSp>
        <p:nvCxnSpPr>
          <p:cNvPr id="14" name="Google Shape;14;p3"/>
          <p:cNvCxnSpPr/>
          <p:nvPr/>
        </p:nvCxnSpPr>
        <p:spPr>
          <a:xfrm>
            <a:off x="-48126" y="38351831"/>
            <a:ext cx="43946946" cy="52968"/>
          </a:xfrm>
          <a:prstGeom prst="straightConnector1">
            <a:avLst/>
          </a:prstGeom>
          <a:noFill/>
          <a:ln w="381000" cap="flat" cmpd="sng">
            <a:solidFill>
              <a:srgbClr val="B5AF67"/>
            </a:solidFill>
            <a:prstDash val="solid"/>
            <a:round/>
            <a:headEnd type="none" w="med" len="med"/>
            <a:tailEnd type="none" w="med" len="med"/>
          </a:ln>
        </p:spPr>
      </p:cxn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49"/>
        <p:cNvGrpSpPr/>
        <p:nvPr/>
      </p:nvGrpSpPr>
      <p:grpSpPr>
        <a:xfrm>
          <a:off x="0" y="0"/>
          <a:ext cx="0" cy="0"/>
          <a:chOff x="0" y="0"/>
          <a:chExt cx="0" cy="0"/>
        </a:xfrm>
      </p:grpSpPr>
      <p:pic>
        <p:nvPicPr>
          <p:cNvPr id="10" name="Picture 9">
            <a:extLst>
              <a:ext uri="{FF2B5EF4-FFF2-40B4-BE49-F238E27FC236}">
                <a16:creationId xmlns:a16="http://schemas.microsoft.com/office/drawing/2014/main" id="{84124069-FA0F-D41A-16AC-A46751B9C1AA}"/>
              </a:ext>
            </a:extLst>
          </p:cNvPr>
          <p:cNvPicPr>
            <a:picLocks noChangeAspect="1"/>
          </p:cNvPicPr>
          <p:nvPr/>
        </p:nvPicPr>
        <p:blipFill rotWithShape="1">
          <a:blip r:embed="rId3"/>
          <a:srcRect b="6276"/>
          <a:stretch/>
        </p:blipFill>
        <p:spPr>
          <a:xfrm>
            <a:off x="17054740" y="7759224"/>
            <a:ext cx="22071955" cy="14626127"/>
          </a:xfrm>
          <a:prstGeom prst="rect">
            <a:avLst/>
          </a:prstGeom>
        </p:spPr>
      </p:pic>
      <p:sp>
        <p:nvSpPr>
          <p:cNvPr id="50" name="Google Shape;50;p1"/>
          <p:cNvSpPr txBox="1"/>
          <p:nvPr/>
        </p:nvSpPr>
        <p:spPr>
          <a:xfrm>
            <a:off x="9296400" y="1410538"/>
            <a:ext cx="27352252" cy="4984173"/>
          </a:xfrm>
          <a:prstGeom prst="rect">
            <a:avLst/>
          </a:prstGeom>
          <a:noFill/>
          <a:ln>
            <a:noFill/>
          </a:ln>
        </p:spPr>
        <p:txBody>
          <a:bodyPr spcFirstLastPara="1" wrap="square" lIns="89675" tIns="44825" rIns="89675" bIns="44825" anchor="t" anchorCtr="0">
            <a:spAutoFit/>
          </a:bodyPr>
          <a:lstStyle/>
          <a:p>
            <a:pPr marL="0" marR="0" lvl="0" indent="0" algn="ctr" rtl="0">
              <a:spcBef>
                <a:spcPts val="0"/>
              </a:spcBef>
              <a:spcAft>
                <a:spcPts val="0"/>
              </a:spcAft>
              <a:buNone/>
            </a:pPr>
            <a:r>
              <a:rPr lang="en-GB" sz="7200" b="0" i="0" dirty="0">
                <a:solidFill>
                  <a:srgbClr val="0D0D0D"/>
                </a:solidFill>
                <a:effectLst/>
                <a:highlight>
                  <a:srgbClr val="FFFFFF"/>
                </a:highlight>
                <a:latin typeface="Söhne"/>
              </a:rPr>
              <a:t>Hydrogen Production: Methylcyclohexane as a Storage and Transport Solution</a:t>
            </a:r>
          </a:p>
          <a:p>
            <a:pPr marL="0" marR="0" lvl="0" indent="0" algn="ctr" rtl="0">
              <a:spcBef>
                <a:spcPts val="0"/>
              </a:spcBef>
              <a:spcAft>
                <a:spcPts val="0"/>
              </a:spcAft>
              <a:buNone/>
            </a:pPr>
            <a:r>
              <a:rPr lang="en-US" sz="6600" b="1" i="0" u="none" strike="noStrike" cap="none" dirty="0">
                <a:solidFill>
                  <a:schemeClr val="dk1"/>
                </a:solidFill>
                <a:latin typeface="Calibri"/>
                <a:ea typeface="Calibri"/>
                <a:cs typeface="Calibri"/>
                <a:sym typeface="Calibri"/>
              </a:rPr>
              <a:t>Neel Dodhia, Sean Mcintosh, Faris </a:t>
            </a:r>
            <a:r>
              <a:rPr lang="en-GB" sz="6600" b="1" dirty="0" err="1">
                <a:solidFill>
                  <a:schemeClr val="dk1"/>
                </a:solidFill>
                <a:latin typeface="Calibri"/>
                <a:ea typeface="Calibri"/>
                <a:cs typeface="Calibri"/>
              </a:rPr>
              <a:t>Alkhaldi</a:t>
            </a:r>
            <a:endParaRPr sz="6600" b="1" dirty="0">
              <a:solidFill>
                <a:schemeClr val="dk1"/>
              </a:solidFill>
              <a:latin typeface="Calibri"/>
              <a:ea typeface="Calibri"/>
              <a:cs typeface="Calibri"/>
            </a:endParaRPr>
          </a:p>
          <a:p>
            <a:pPr marL="0" marR="0" lvl="0" indent="0" algn="ctr" rtl="0">
              <a:spcBef>
                <a:spcPts val="0"/>
              </a:spcBef>
              <a:spcAft>
                <a:spcPts val="0"/>
              </a:spcAft>
              <a:buNone/>
            </a:pPr>
            <a:r>
              <a:rPr lang="en-US" sz="5400" b="1" i="0" u="none" strike="noStrike" cap="none" dirty="0">
                <a:solidFill>
                  <a:schemeClr val="dk1"/>
                </a:solidFill>
                <a:latin typeface="Calibri"/>
                <a:ea typeface="Calibri"/>
                <a:cs typeface="Calibri"/>
                <a:sym typeface="Calibri"/>
              </a:rPr>
              <a:t>Faculty Advisor(s): Dr. </a:t>
            </a:r>
            <a:r>
              <a:rPr lang="en-GB" sz="5400" b="1" dirty="0">
                <a:solidFill>
                  <a:schemeClr val="dk1"/>
                </a:solidFill>
                <a:latin typeface="Calibri"/>
                <a:ea typeface="Calibri"/>
                <a:cs typeface="Calibri"/>
              </a:rPr>
              <a:t>Jonathan E Whitlow</a:t>
            </a:r>
            <a:r>
              <a:rPr lang="en-US" sz="5400" b="1" i="0" u="none" strike="noStrike" cap="none" dirty="0">
                <a:solidFill>
                  <a:schemeClr val="dk1"/>
                </a:solidFill>
                <a:latin typeface="Calibri"/>
                <a:ea typeface="Calibri"/>
                <a:cs typeface="Calibri"/>
                <a:sym typeface="Calibri"/>
              </a:rPr>
              <a:t>, Dept. of Chemistry and Chemical Engineering, Florida Institute of Technology</a:t>
            </a:r>
            <a:endParaRPr sz="4800" b="1" i="0" u="none" strike="noStrike" cap="none" dirty="0">
              <a:solidFill>
                <a:schemeClr val="dk1"/>
              </a:solidFill>
              <a:latin typeface="Calibri"/>
              <a:ea typeface="Calibri"/>
              <a:cs typeface="Calibri"/>
              <a:sym typeface="Calibri"/>
            </a:endParaRPr>
          </a:p>
        </p:txBody>
      </p:sp>
      <p:sp>
        <p:nvSpPr>
          <p:cNvPr id="51" name="Google Shape;51;p1"/>
          <p:cNvSpPr txBox="1"/>
          <p:nvPr/>
        </p:nvSpPr>
        <p:spPr>
          <a:xfrm>
            <a:off x="8086727" y="7273927"/>
            <a:ext cx="184731" cy="1692771"/>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endParaRPr sz="10400" b="1" i="0" u="none" strike="noStrike" cap="none">
              <a:solidFill>
                <a:schemeClr val="dk1"/>
              </a:solidFill>
              <a:latin typeface="Calibri"/>
              <a:ea typeface="Calibri"/>
              <a:cs typeface="Calibri"/>
              <a:sym typeface="Calibri"/>
            </a:endParaRPr>
          </a:p>
        </p:txBody>
      </p:sp>
      <p:sp>
        <p:nvSpPr>
          <p:cNvPr id="52" name="Google Shape;52;p1"/>
          <p:cNvSpPr txBox="1"/>
          <p:nvPr/>
        </p:nvSpPr>
        <p:spPr>
          <a:xfrm>
            <a:off x="891613" y="7309691"/>
            <a:ext cx="13987193" cy="18312665"/>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6600" b="1" i="0" u="none" strike="noStrike" cap="none" dirty="0">
                <a:solidFill>
                  <a:srgbClr val="760000"/>
                </a:solidFill>
                <a:latin typeface="Calibri"/>
                <a:ea typeface="Calibri"/>
                <a:cs typeface="Calibri"/>
                <a:sym typeface="Calibri"/>
              </a:rPr>
              <a:t>	</a:t>
            </a:r>
            <a:r>
              <a:rPr lang="en-US" sz="6600" b="1" u="sng" dirty="0">
                <a:solidFill>
                  <a:srgbClr val="760000"/>
                </a:solidFill>
                <a:latin typeface="Calibri"/>
                <a:ea typeface="Calibri"/>
                <a:cs typeface="Calibri"/>
                <a:sym typeface="Calibri"/>
              </a:rPr>
              <a:t>ABSTRACT</a:t>
            </a:r>
          </a:p>
          <a:p>
            <a:pPr algn="l"/>
            <a:r>
              <a:rPr lang="en-US" sz="4800" b="0" i="0" dirty="0">
                <a:solidFill>
                  <a:srgbClr val="0D0D0D"/>
                </a:solidFill>
                <a:effectLst/>
                <a:highlight>
                  <a:srgbClr val="FFFFFF"/>
                </a:highlight>
                <a:latin typeface="Söhne"/>
              </a:rPr>
              <a:t>Employing </a:t>
            </a:r>
            <a:r>
              <a:rPr lang="en-US" sz="4800" b="0" i="0" dirty="0" err="1">
                <a:solidFill>
                  <a:srgbClr val="0D0D0D"/>
                </a:solidFill>
                <a:effectLst/>
                <a:highlight>
                  <a:srgbClr val="FFFFFF"/>
                </a:highlight>
                <a:latin typeface="Söhne"/>
              </a:rPr>
              <a:t>AspenONE</a:t>
            </a:r>
            <a:r>
              <a:rPr lang="en-US" sz="4800" b="0" i="0" dirty="0">
                <a:solidFill>
                  <a:srgbClr val="0D0D0D"/>
                </a:solidFill>
                <a:effectLst/>
                <a:highlight>
                  <a:srgbClr val="FFFFFF"/>
                </a:highlight>
                <a:latin typeface="Söhne"/>
              </a:rPr>
              <a:t> V14 Aspen Plus simulation with the Peng-Robinson property method, this research proposes a streamlined Methylcyclohexane-Toluene-Hydrogen (MTH) System for efficient hydrogen storage and sustainable methanol production. The innovative system harnesses toluene hydrogenation to store hydrogen as methylcyclohexane (MCH), which can be transported safely and dehydrogenated to methanol at a secondary location. Integrating renewable energy-powered hydrogen production and strategic placement near carbon capture facilities, the dual-site setup offers a solution to traditional hydrogen storage constraints.</a:t>
            </a:r>
          </a:p>
          <a:p>
            <a:pPr algn="l"/>
            <a:r>
              <a:rPr lang="en-US" sz="4800" b="0" i="0" dirty="0">
                <a:solidFill>
                  <a:srgbClr val="0D0D0D"/>
                </a:solidFill>
                <a:effectLst/>
                <a:highlight>
                  <a:srgbClr val="FFFFFF"/>
                </a:highlight>
                <a:latin typeface="Söhne"/>
              </a:rPr>
              <a:t>The MTH-System promises improved safety, energy density, and feasibility compared to conventional methods. Preliminary financial analysis, including capital cost estimation using Turton’s methodology, supports the economic viability of methanol production. This approach aligns with environmental objectives by utilizing clean energy inputs and contributing to the circular economy in the energy sector."</a:t>
            </a:r>
          </a:p>
          <a:p>
            <a:pPr marL="0" marR="0" lvl="0" indent="0" rtl="0">
              <a:spcBef>
                <a:spcPts val="0"/>
              </a:spcBef>
              <a:spcAft>
                <a:spcPts val="0"/>
              </a:spcAft>
              <a:buNone/>
            </a:pPr>
            <a:endParaRPr lang="en-US" sz="4400" i="0" strike="noStrike" cap="none" dirty="0">
              <a:solidFill>
                <a:schemeClr val="tx1"/>
              </a:solidFill>
              <a:latin typeface="Calibri"/>
              <a:ea typeface="Calibri"/>
              <a:cs typeface="Calibri"/>
              <a:sym typeface="Calibri"/>
            </a:endParaRPr>
          </a:p>
          <a:p>
            <a:pPr marL="0" marR="0" lvl="0" indent="0" algn="l" rtl="0">
              <a:spcBef>
                <a:spcPts val="0"/>
              </a:spcBef>
              <a:spcAft>
                <a:spcPts val="0"/>
              </a:spcAft>
              <a:buNone/>
            </a:pPr>
            <a:endParaRPr sz="6600" b="1" i="0" u="sng" strike="noStrike" cap="none" dirty="0">
              <a:solidFill>
                <a:srgbClr val="760000"/>
              </a:solidFill>
              <a:latin typeface="Calibri"/>
              <a:ea typeface="Calibri"/>
              <a:cs typeface="Calibri"/>
              <a:sym typeface="Calibri"/>
            </a:endParaRPr>
          </a:p>
        </p:txBody>
      </p:sp>
      <p:sp>
        <p:nvSpPr>
          <p:cNvPr id="4" name="Google Shape;52;p1">
            <a:extLst>
              <a:ext uri="{FF2B5EF4-FFF2-40B4-BE49-F238E27FC236}">
                <a16:creationId xmlns:a16="http://schemas.microsoft.com/office/drawing/2014/main" id="{FDA9BCDC-86E5-B094-63F7-A60C0DB08DCC}"/>
              </a:ext>
            </a:extLst>
          </p:cNvPr>
          <p:cNvSpPr txBox="1"/>
          <p:nvPr/>
        </p:nvSpPr>
        <p:spPr>
          <a:xfrm>
            <a:off x="891614" y="24123990"/>
            <a:ext cx="13617732" cy="13942238"/>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6600" b="1" i="0" u="none" strike="noStrike" cap="none" dirty="0">
                <a:solidFill>
                  <a:srgbClr val="760000"/>
                </a:solidFill>
                <a:latin typeface="Calibri"/>
                <a:ea typeface="Calibri"/>
                <a:cs typeface="Calibri"/>
                <a:sym typeface="Calibri"/>
              </a:rPr>
              <a:t>	</a:t>
            </a:r>
            <a:r>
              <a:rPr lang="en-US" sz="6600" b="1" u="sng" dirty="0">
                <a:solidFill>
                  <a:srgbClr val="760000"/>
                </a:solidFill>
                <a:latin typeface="Calibri"/>
                <a:ea typeface="Calibri"/>
                <a:cs typeface="Calibri"/>
                <a:sym typeface="Calibri"/>
              </a:rPr>
              <a:t>MOTIVATION</a:t>
            </a:r>
          </a:p>
          <a:p>
            <a:pPr marL="0" marR="0" lvl="0" indent="0" rtl="0">
              <a:spcBef>
                <a:spcPts val="0"/>
              </a:spcBef>
              <a:spcAft>
                <a:spcPts val="0"/>
              </a:spcAft>
              <a:buNone/>
            </a:pPr>
            <a:r>
              <a:rPr lang="en-US" sz="4800" i="0" strike="noStrike" cap="none" dirty="0">
                <a:solidFill>
                  <a:schemeClr val="tx1"/>
                </a:solidFill>
                <a:latin typeface="Calibri"/>
                <a:ea typeface="Calibri"/>
                <a:cs typeface="Calibri"/>
                <a:sym typeface="Calibri"/>
              </a:rPr>
              <a:t>The transition to a low-carbon future is hindered by the challenge of safely storing and transporting hydrogen, a clean but volatile energy source. Addressing this, our research introduces the Methylcyclohexane-Toluene-Hydrogen (MTH) System, a novel approach utilizing liquid-phase storage to circumvent the risks and inefficiencies of conventional high-pressure and cryogenic methods. This system aligns with sustainability goals by integrating with carbon capture and renewable energy, promising a safer, cost-effective pathway to harness hydrogen's potential and stimulate its adoption across energy-dependent sectors. The MTH-System is a stride towards a circular carbon economy, leveraging existing infrastructures and advancing the global mandate for carbon emission reduction.</a:t>
            </a:r>
          </a:p>
          <a:p>
            <a:pPr marL="0" marR="0" lvl="0" indent="0" algn="l" rtl="0">
              <a:spcBef>
                <a:spcPts val="0"/>
              </a:spcBef>
              <a:spcAft>
                <a:spcPts val="0"/>
              </a:spcAft>
              <a:buNone/>
            </a:pPr>
            <a:endParaRPr sz="6600" b="1" i="0" u="sng" strike="noStrike" cap="none" dirty="0">
              <a:solidFill>
                <a:srgbClr val="760000"/>
              </a:solidFill>
              <a:latin typeface="Calibri"/>
              <a:ea typeface="Calibri"/>
              <a:cs typeface="Calibri"/>
              <a:sym typeface="Calibri"/>
            </a:endParaRPr>
          </a:p>
        </p:txBody>
      </p:sp>
      <p:sp>
        <p:nvSpPr>
          <p:cNvPr id="5" name="Google Shape;52;p1">
            <a:extLst>
              <a:ext uri="{FF2B5EF4-FFF2-40B4-BE49-F238E27FC236}">
                <a16:creationId xmlns:a16="http://schemas.microsoft.com/office/drawing/2014/main" id="{8151561C-D5D1-9514-0561-D6A1DC75F649}"/>
              </a:ext>
            </a:extLst>
          </p:cNvPr>
          <p:cNvSpPr txBox="1"/>
          <p:nvPr/>
        </p:nvSpPr>
        <p:spPr>
          <a:xfrm>
            <a:off x="29381854" y="19843926"/>
            <a:ext cx="13617732" cy="12926575"/>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6600" b="1" i="0" u="none" strike="noStrike" cap="none" dirty="0">
                <a:solidFill>
                  <a:srgbClr val="760000"/>
                </a:solidFill>
                <a:latin typeface="Calibri"/>
                <a:ea typeface="Calibri"/>
                <a:cs typeface="Calibri"/>
                <a:sym typeface="Calibri"/>
              </a:rPr>
              <a:t>	</a:t>
            </a:r>
            <a:r>
              <a:rPr lang="en-US" sz="6600" b="1" u="sng" dirty="0">
                <a:solidFill>
                  <a:srgbClr val="760000"/>
                </a:solidFill>
                <a:latin typeface="Calibri"/>
                <a:ea typeface="Calibri"/>
                <a:cs typeface="Calibri"/>
                <a:sym typeface="Calibri"/>
              </a:rPr>
              <a:t>MAIN REACTIONS</a:t>
            </a:r>
          </a:p>
          <a:p>
            <a:pPr algn="l"/>
            <a:r>
              <a:rPr lang="en-GB" sz="4800" b="1" i="0" dirty="0">
                <a:solidFill>
                  <a:srgbClr val="0D0D0D"/>
                </a:solidFill>
                <a:effectLst/>
                <a:highlight>
                  <a:srgbClr val="FFFFFF"/>
                </a:highlight>
                <a:latin typeface="Söhne"/>
              </a:rPr>
              <a:t>Hydrogenation of Toluene to Methylcyclohexane (MCH)</a:t>
            </a:r>
          </a:p>
          <a:p>
            <a:pPr algn="l"/>
            <a:r>
              <a:rPr lang="en-GB" sz="4800" b="1" i="0" dirty="0">
                <a:solidFill>
                  <a:srgbClr val="0D0D0D"/>
                </a:solidFill>
                <a:effectLst/>
                <a:highlight>
                  <a:srgbClr val="FFFFFF"/>
                </a:highlight>
                <a:latin typeface="Söhne"/>
              </a:rPr>
              <a:t>Reaction:</a:t>
            </a:r>
            <a:r>
              <a:rPr lang="en-GB" sz="4800" b="0" i="0" dirty="0">
                <a:solidFill>
                  <a:srgbClr val="0D0D0D"/>
                </a:solidFill>
                <a:effectLst/>
                <a:highlight>
                  <a:srgbClr val="FFFFFF"/>
                </a:highlight>
                <a:latin typeface="Söhne"/>
              </a:rPr>
              <a:t> </a:t>
            </a:r>
            <a:r>
              <a:rPr lang="en-GB" sz="4800" b="0" i="0" dirty="0">
                <a:solidFill>
                  <a:srgbClr val="0D0D0D"/>
                </a:solidFill>
                <a:effectLst/>
                <a:highlight>
                  <a:srgbClr val="FFFFFF"/>
                </a:highlight>
                <a:latin typeface="KaTeX_Main"/>
              </a:rPr>
              <a:t>3H2+C7H8→C7H143H2​+C7​H8​→C7​H14​</a:t>
            </a:r>
            <a:r>
              <a:rPr lang="en-GB" sz="4800" b="0" i="0" dirty="0">
                <a:solidFill>
                  <a:srgbClr val="0D0D0D"/>
                </a:solidFill>
                <a:effectLst/>
                <a:highlight>
                  <a:srgbClr val="FFFFFF"/>
                </a:highlight>
                <a:latin typeface="Söhne"/>
              </a:rPr>
              <a:t> </a:t>
            </a:r>
          </a:p>
          <a:p>
            <a:pPr algn="l"/>
            <a:r>
              <a:rPr lang="en-GB" sz="4800" b="0" i="0" dirty="0">
                <a:solidFill>
                  <a:srgbClr val="0D0D0D"/>
                </a:solidFill>
                <a:effectLst/>
                <a:highlight>
                  <a:srgbClr val="FFFFFF"/>
                </a:highlight>
                <a:latin typeface="Söhne"/>
              </a:rPr>
              <a:t>(Hydrogen + Toluene → Methylcyclohexane)</a:t>
            </a:r>
          </a:p>
          <a:p>
            <a:pPr algn="l"/>
            <a:r>
              <a:rPr lang="en-GB" sz="4800" b="1" i="0" dirty="0">
                <a:solidFill>
                  <a:srgbClr val="0D0D0D"/>
                </a:solidFill>
                <a:effectLst/>
                <a:highlight>
                  <a:srgbClr val="FFFFFF"/>
                </a:highlight>
                <a:latin typeface="Söhne"/>
              </a:rPr>
              <a:t>Conditions:</a:t>
            </a:r>
            <a:endParaRPr lang="en-GB" sz="4800" b="0" i="0" dirty="0">
              <a:solidFill>
                <a:srgbClr val="0D0D0D"/>
              </a:solidFill>
              <a:effectLst/>
              <a:highlight>
                <a:srgbClr val="FFFFFF"/>
              </a:highlight>
              <a:latin typeface="Söhne"/>
            </a:endParaRPr>
          </a:p>
          <a:p>
            <a:pPr algn="l">
              <a:buFont typeface="Arial" panose="020B0604020202020204" pitchFamily="34" charset="0"/>
              <a:buChar char="•"/>
            </a:pPr>
            <a:r>
              <a:rPr lang="en-GB" sz="4800" b="1" i="0" dirty="0">
                <a:solidFill>
                  <a:srgbClr val="0D0D0D"/>
                </a:solidFill>
                <a:effectLst/>
                <a:highlight>
                  <a:srgbClr val="FFFFFF"/>
                </a:highlight>
                <a:latin typeface="Söhne"/>
              </a:rPr>
              <a:t>Temperature:</a:t>
            </a:r>
            <a:r>
              <a:rPr lang="en-GB" sz="4800" b="0" i="0" dirty="0">
                <a:solidFill>
                  <a:srgbClr val="0D0D0D"/>
                </a:solidFill>
                <a:effectLst/>
                <a:highlight>
                  <a:srgbClr val="FFFFFF"/>
                </a:highlight>
                <a:latin typeface="Söhne"/>
              </a:rPr>
              <a:t> 30°C (Low temperature)</a:t>
            </a:r>
          </a:p>
          <a:p>
            <a:pPr algn="l">
              <a:buFont typeface="Arial" panose="020B0604020202020204" pitchFamily="34" charset="0"/>
              <a:buChar char="•"/>
            </a:pPr>
            <a:r>
              <a:rPr lang="en-GB" sz="4800" b="1" i="0" dirty="0">
                <a:solidFill>
                  <a:srgbClr val="0D0D0D"/>
                </a:solidFill>
                <a:effectLst/>
                <a:highlight>
                  <a:srgbClr val="FFFFFF"/>
                </a:highlight>
                <a:latin typeface="Söhne"/>
              </a:rPr>
              <a:t>Pressure:</a:t>
            </a:r>
            <a:r>
              <a:rPr lang="en-GB" sz="4800" b="0" i="0" dirty="0">
                <a:solidFill>
                  <a:srgbClr val="0D0D0D"/>
                </a:solidFill>
                <a:effectLst/>
                <a:highlight>
                  <a:srgbClr val="FFFFFF"/>
                </a:highlight>
                <a:latin typeface="Söhne"/>
              </a:rPr>
              <a:t> 0.1 MPa (approximately 1 bar)</a:t>
            </a:r>
          </a:p>
          <a:p>
            <a:pPr algn="l">
              <a:buFont typeface="Arial" panose="020B0604020202020204" pitchFamily="34" charset="0"/>
              <a:buChar char="•"/>
            </a:pPr>
            <a:r>
              <a:rPr lang="en-GB" sz="4800" b="1" i="0" dirty="0">
                <a:solidFill>
                  <a:srgbClr val="0D0D0D"/>
                </a:solidFill>
                <a:effectLst/>
                <a:highlight>
                  <a:srgbClr val="FFFFFF"/>
                </a:highlight>
                <a:latin typeface="Söhne"/>
              </a:rPr>
              <a:t>Catalyst:</a:t>
            </a:r>
            <a:r>
              <a:rPr lang="en-GB" sz="4800" b="0" i="0" dirty="0">
                <a:solidFill>
                  <a:srgbClr val="0D0D0D"/>
                </a:solidFill>
                <a:effectLst/>
                <a:highlight>
                  <a:srgbClr val="FFFFFF"/>
                </a:highlight>
                <a:latin typeface="Söhne"/>
              </a:rPr>
              <a:t> Platinum and rhodium (</a:t>
            </a:r>
            <a:r>
              <a:rPr lang="en-GB" sz="4800" b="0" i="0" dirty="0" err="1">
                <a:solidFill>
                  <a:srgbClr val="0D0D0D"/>
                </a:solidFill>
                <a:effectLst/>
                <a:highlight>
                  <a:srgbClr val="FFFFFF"/>
                </a:highlight>
                <a:latin typeface="Söhne"/>
              </a:rPr>
              <a:t>Pt+Rh</a:t>
            </a:r>
            <a:r>
              <a:rPr lang="en-GB" sz="4800" b="0" i="0" dirty="0">
                <a:solidFill>
                  <a:srgbClr val="0D0D0D"/>
                </a:solidFill>
                <a:effectLst/>
                <a:highlight>
                  <a:srgbClr val="FFFFFF"/>
                </a:highlight>
                <a:latin typeface="Söhne"/>
              </a:rPr>
              <a:t>) with a ratio of 200:1. </a:t>
            </a:r>
            <a:r>
              <a:rPr lang="en-GB" sz="4800" b="1" i="0" dirty="0">
                <a:solidFill>
                  <a:srgbClr val="0D0D0D"/>
                </a:solidFill>
                <a:effectLst/>
                <a:highlight>
                  <a:srgbClr val="FFFFFF"/>
                </a:highlight>
                <a:latin typeface="Söhne"/>
              </a:rPr>
              <a:t>Dehydrogenation of Methylcyclohexane to Toluene and Hydrogen</a:t>
            </a:r>
          </a:p>
          <a:p>
            <a:pPr algn="l"/>
            <a:r>
              <a:rPr lang="en-GB" sz="4800" b="1" i="0" dirty="0">
                <a:solidFill>
                  <a:srgbClr val="0D0D0D"/>
                </a:solidFill>
                <a:effectLst/>
                <a:highlight>
                  <a:srgbClr val="FFFFFF"/>
                </a:highlight>
                <a:latin typeface="Söhne"/>
              </a:rPr>
              <a:t>Reaction:</a:t>
            </a:r>
            <a:r>
              <a:rPr lang="en-GB" sz="4800" b="0" i="0" dirty="0">
                <a:solidFill>
                  <a:srgbClr val="0D0D0D"/>
                </a:solidFill>
                <a:effectLst/>
                <a:highlight>
                  <a:srgbClr val="FFFFFF"/>
                </a:highlight>
                <a:latin typeface="Söhne"/>
              </a:rPr>
              <a:t> </a:t>
            </a:r>
            <a:r>
              <a:rPr lang="en-GB" sz="4800" b="0" i="0" dirty="0">
                <a:solidFill>
                  <a:srgbClr val="0D0D0D"/>
                </a:solidFill>
                <a:effectLst/>
                <a:highlight>
                  <a:srgbClr val="FFFFFF"/>
                </a:highlight>
                <a:latin typeface="KaTeX_Main"/>
              </a:rPr>
              <a:t>C7H14→C7H8+3H2C7​H14​→C7​H8​+3H2​</a:t>
            </a:r>
            <a:r>
              <a:rPr lang="en-GB" sz="4800" b="0" i="0" dirty="0">
                <a:solidFill>
                  <a:srgbClr val="0D0D0D"/>
                </a:solidFill>
                <a:effectLst/>
                <a:highlight>
                  <a:srgbClr val="FFFFFF"/>
                </a:highlight>
                <a:latin typeface="Söhne"/>
              </a:rPr>
              <a:t> </a:t>
            </a:r>
          </a:p>
          <a:p>
            <a:pPr algn="l"/>
            <a:r>
              <a:rPr lang="en-GB" sz="4800" b="0" i="0" dirty="0">
                <a:solidFill>
                  <a:srgbClr val="0D0D0D"/>
                </a:solidFill>
                <a:effectLst/>
                <a:highlight>
                  <a:srgbClr val="FFFFFF"/>
                </a:highlight>
                <a:latin typeface="Söhne"/>
              </a:rPr>
              <a:t>(Methylcyclohexane → Toluene + Hydrogen)</a:t>
            </a:r>
          </a:p>
          <a:p>
            <a:pPr algn="l"/>
            <a:r>
              <a:rPr lang="en-GB" sz="4800" b="1" i="0" dirty="0">
                <a:solidFill>
                  <a:srgbClr val="0D0D0D"/>
                </a:solidFill>
                <a:effectLst/>
                <a:highlight>
                  <a:srgbClr val="FFFFFF"/>
                </a:highlight>
                <a:latin typeface="Söhne"/>
              </a:rPr>
              <a:t>Conditions:</a:t>
            </a:r>
            <a:endParaRPr lang="en-GB" sz="4800" b="0" i="0" dirty="0">
              <a:solidFill>
                <a:srgbClr val="0D0D0D"/>
              </a:solidFill>
              <a:effectLst/>
              <a:highlight>
                <a:srgbClr val="FFFFFF"/>
              </a:highlight>
              <a:latin typeface="Söhne"/>
            </a:endParaRPr>
          </a:p>
          <a:p>
            <a:pPr algn="l">
              <a:buFont typeface="Arial" panose="020B0604020202020204" pitchFamily="34" charset="0"/>
              <a:buChar char="•"/>
            </a:pPr>
            <a:r>
              <a:rPr lang="en-GB" sz="4800" b="1" i="0" dirty="0">
                <a:solidFill>
                  <a:srgbClr val="0D0D0D"/>
                </a:solidFill>
                <a:effectLst/>
                <a:highlight>
                  <a:srgbClr val="FFFFFF"/>
                </a:highlight>
                <a:latin typeface="Söhne"/>
              </a:rPr>
              <a:t>Temperature:</a:t>
            </a:r>
            <a:r>
              <a:rPr lang="en-GB" sz="4800" b="0" i="0" dirty="0">
                <a:solidFill>
                  <a:srgbClr val="0D0D0D"/>
                </a:solidFill>
                <a:effectLst/>
                <a:highlight>
                  <a:srgbClr val="FFFFFF"/>
                </a:highlight>
                <a:latin typeface="Söhne"/>
              </a:rPr>
              <a:t> 380°C (High temperature)</a:t>
            </a:r>
          </a:p>
          <a:p>
            <a:pPr algn="l">
              <a:buFont typeface="Arial" panose="020B0604020202020204" pitchFamily="34" charset="0"/>
              <a:buChar char="•"/>
            </a:pPr>
            <a:r>
              <a:rPr lang="en-GB" sz="4800" b="1" i="0" dirty="0">
                <a:solidFill>
                  <a:srgbClr val="0D0D0D"/>
                </a:solidFill>
                <a:effectLst/>
                <a:highlight>
                  <a:srgbClr val="FFFFFF"/>
                </a:highlight>
                <a:latin typeface="Söhne"/>
              </a:rPr>
              <a:t>Pressure:</a:t>
            </a:r>
            <a:r>
              <a:rPr lang="en-GB" sz="4800" b="0" i="0" dirty="0">
                <a:solidFill>
                  <a:srgbClr val="0D0D0D"/>
                </a:solidFill>
                <a:effectLst/>
                <a:highlight>
                  <a:srgbClr val="FFFFFF"/>
                </a:highlight>
                <a:latin typeface="Söhne"/>
              </a:rPr>
              <a:t> 9 bar</a:t>
            </a:r>
          </a:p>
          <a:p>
            <a:pPr algn="l">
              <a:buFont typeface="Arial" panose="020B0604020202020204" pitchFamily="34" charset="0"/>
              <a:buChar char="•"/>
            </a:pPr>
            <a:r>
              <a:rPr lang="en-GB" sz="4800" b="1" i="0" dirty="0">
                <a:solidFill>
                  <a:srgbClr val="0D0D0D"/>
                </a:solidFill>
                <a:effectLst/>
                <a:highlight>
                  <a:srgbClr val="FFFFFF"/>
                </a:highlight>
                <a:latin typeface="Söhne"/>
              </a:rPr>
              <a:t>Catalyst:</a:t>
            </a:r>
            <a:r>
              <a:rPr lang="en-GB" sz="4800" b="0" i="0" dirty="0">
                <a:solidFill>
                  <a:srgbClr val="0D0D0D"/>
                </a:solidFill>
                <a:effectLst/>
                <a:highlight>
                  <a:srgbClr val="FFFFFF"/>
                </a:highlight>
                <a:latin typeface="Söhne"/>
              </a:rPr>
              <a:t> Platinum on alumina (Pt(0.6)/Al2O3). </a:t>
            </a:r>
            <a:endParaRPr sz="6600" b="1" i="0" u="sng" strike="noStrike" cap="none" dirty="0">
              <a:solidFill>
                <a:srgbClr val="760000"/>
              </a:solidFill>
              <a:latin typeface="Calibri"/>
              <a:ea typeface="Calibri"/>
              <a:cs typeface="Calibri"/>
              <a:sym typeface="Calibri"/>
            </a:endParaRPr>
          </a:p>
        </p:txBody>
      </p:sp>
      <p:pic>
        <p:nvPicPr>
          <p:cNvPr id="8" name="Picture 7">
            <a:extLst>
              <a:ext uri="{FF2B5EF4-FFF2-40B4-BE49-F238E27FC236}">
                <a16:creationId xmlns:a16="http://schemas.microsoft.com/office/drawing/2014/main" id="{EDB7CDB2-6C75-FB74-26EE-9A915E4A6EFC}"/>
              </a:ext>
            </a:extLst>
          </p:cNvPr>
          <p:cNvPicPr>
            <a:picLocks noChangeAspect="1"/>
          </p:cNvPicPr>
          <p:nvPr/>
        </p:nvPicPr>
        <p:blipFill rotWithShape="1">
          <a:blip r:embed="rId4"/>
          <a:srcRect t="11039"/>
          <a:stretch/>
        </p:blipFill>
        <p:spPr>
          <a:xfrm>
            <a:off x="29886307" y="32827012"/>
            <a:ext cx="12608825" cy="5577788"/>
          </a:xfrm>
          <a:prstGeom prst="rect">
            <a:avLst/>
          </a:prstGeom>
        </p:spPr>
      </p:pic>
      <p:sp>
        <p:nvSpPr>
          <p:cNvPr id="13" name="Google Shape;52;p1">
            <a:extLst>
              <a:ext uri="{FF2B5EF4-FFF2-40B4-BE49-F238E27FC236}">
                <a16:creationId xmlns:a16="http://schemas.microsoft.com/office/drawing/2014/main" id="{1EBE5B0E-7EE6-549F-4A5D-0AE3D8A220E8}"/>
              </a:ext>
            </a:extLst>
          </p:cNvPr>
          <p:cNvSpPr txBox="1"/>
          <p:nvPr/>
        </p:nvSpPr>
        <p:spPr>
          <a:xfrm>
            <a:off x="19288267" y="7273927"/>
            <a:ext cx="13987193" cy="2123618"/>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6600" b="1" i="0" u="none" strike="noStrike" cap="none" dirty="0">
                <a:solidFill>
                  <a:srgbClr val="760000"/>
                </a:solidFill>
                <a:latin typeface="Calibri"/>
                <a:ea typeface="Calibri"/>
                <a:cs typeface="Calibri"/>
                <a:sym typeface="Calibri"/>
              </a:rPr>
              <a:t>	</a:t>
            </a:r>
            <a:r>
              <a:rPr lang="en-US" sz="6600" b="1" u="sng" dirty="0">
                <a:solidFill>
                  <a:srgbClr val="760000"/>
                </a:solidFill>
                <a:latin typeface="Calibri"/>
                <a:ea typeface="Calibri"/>
                <a:cs typeface="Calibri"/>
                <a:sym typeface="Calibri"/>
              </a:rPr>
              <a:t>PROCESS FLOW DIAGRAM</a:t>
            </a:r>
            <a:endParaRPr lang="en-US" sz="4400" i="0" strike="noStrike" cap="none" dirty="0">
              <a:solidFill>
                <a:schemeClr val="tx1"/>
              </a:solidFill>
              <a:latin typeface="Calibri"/>
              <a:ea typeface="Calibri"/>
              <a:cs typeface="Calibri"/>
              <a:sym typeface="Calibri"/>
            </a:endParaRPr>
          </a:p>
          <a:p>
            <a:pPr marL="0" marR="0" lvl="0" indent="0" algn="l" rtl="0">
              <a:spcBef>
                <a:spcPts val="0"/>
              </a:spcBef>
              <a:spcAft>
                <a:spcPts val="0"/>
              </a:spcAft>
              <a:buNone/>
            </a:pPr>
            <a:endParaRPr sz="6600" b="1" i="0" u="sng" strike="noStrike" cap="none" dirty="0">
              <a:solidFill>
                <a:srgbClr val="760000"/>
              </a:solidFill>
              <a:latin typeface="Calibri"/>
              <a:ea typeface="Calibri"/>
              <a:cs typeface="Calibri"/>
              <a:sym typeface="Calibri"/>
            </a:endParaRPr>
          </a:p>
        </p:txBody>
      </p:sp>
      <p:graphicFrame>
        <p:nvGraphicFramePr>
          <p:cNvPr id="15" name="Table 14">
            <a:extLst>
              <a:ext uri="{FF2B5EF4-FFF2-40B4-BE49-F238E27FC236}">
                <a16:creationId xmlns:a16="http://schemas.microsoft.com/office/drawing/2014/main" id="{5900FA91-5905-A918-C9A9-EDD202068AEB}"/>
              </a:ext>
            </a:extLst>
          </p:cNvPr>
          <p:cNvGraphicFramePr>
            <a:graphicFrameLocks noGrp="1"/>
          </p:cNvGraphicFramePr>
          <p:nvPr>
            <p:extLst>
              <p:ext uri="{D42A27DB-BD31-4B8C-83A1-F6EECF244321}">
                <p14:modId xmlns:p14="http://schemas.microsoft.com/office/powerpoint/2010/main" val="2420353520"/>
              </p:ext>
            </p:extLst>
          </p:nvPr>
        </p:nvGraphicFramePr>
        <p:xfrm>
          <a:off x="14966194" y="23996319"/>
          <a:ext cx="14046200" cy="10172700"/>
        </p:xfrm>
        <a:graphic>
          <a:graphicData uri="http://schemas.openxmlformats.org/drawingml/2006/table">
            <a:tbl>
              <a:tblPr>
                <a:tableStyleId>{72833802-FEF1-4C79-8D5D-14CF1EAF98D9}</a:tableStyleId>
              </a:tblPr>
              <a:tblGrid>
                <a:gridCol w="5232400">
                  <a:extLst>
                    <a:ext uri="{9D8B030D-6E8A-4147-A177-3AD203B41FA5}">
                      <a16:colId xmlns:a16="http://schemas.microsoft.com/office/drawing/2014/main" val="2417054567"/>
                    </a:ext>
                  </a:extLst>
                </a:gridCol>
                <a:gridCol w="8813800">
                  <a:extLst>
                    <a:ext uri="{9D8B030D-6E8A-4147-A177-3AD203B41FA5}">
                      <a16:colId xmlns:a16="http://schemas.microsoft.com/office/drawing/2014/main" val="236606292"/>
                    </a:ext>
                  </a:extLst>
                </a:gridCol>
              </a:tblGrid>
              <a:tr h="790575">
                <a:tc>
                  <a:txBody>
                    <a:bodyPr/>
                    <a:lstStyle/>
                    <a:p>
                      <a:pPr algn="ctr" fontAlgn="b"/>
                      <a:r>
                        <a:rPr lang="en-GB" sz="4800" b="1" u="none" strike="noStrike" dirty="0">
                          <a:effectLst/>
                          <a:latin typeface="Calibri" panose="020F0502020204030204" pitchFamily="34" charset="0"/>
                          <a:ea typeface="Calibri" panose="020F0502020204030204" pitchFamily="34" charset="0"/>
                          <a:cs typeface="Calibri" panose="020F0502020204030204" pitchFamily="34" charset="0"/>
                        </a:rPr>
                        <a:t>Equipment Number</a:t>
                      </a:r>
                      <a:endParaRPr lang="en-GB" sz="4800" b="1"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9525" marR="9525" marT="9525" marB="0" anchor="b"/>
                </a:tc>
                <a:tc>
                  <a:txBody>
                    <a:bodyPr/>
                    <a:lstStyle/>
                    <a:p>
                      <a:pPr algn="ctr" fontAlgn="b"/>
                      <a:r>
                        <a:rPr lang="en-GB" sz="4800" b="1" u="none" strike="noStrike" dirty="0">
                          <a:effectLst/>
                          <a:latin typeface="Calibri" panose="020F0502020204030204" pitchFamily="34" charset="0"/>
                          <a:ea typeface="Calibri" panose="020F0502020204030204" pitchFamily="34" charset="0"/>
                          <a:cs typeface="Calibri" panose="020F0502020204030204" pitchFamily="34" charset="0"/>
                        </a:rPr>
                        <a:t>Equipment</a:t>
                      </a:r>
                      <a:endParaRPr lang="en-GB" sz="4800" b="1"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9525" marR="9525" marT="9525" marB="0" anchor="b"/>
                </a:tc>
                <a:extLst>
                  <a:ext uri="{0D108BD9-81ED-4DB2-BD59-A6C34878D82A}">
                    <a16:rowId xmlns:a16="http://schemas.microsoft.com/office/drawing/2014/main" val="3156917723"/>
                  </a:ext>
                </a:extLst>
              </a:tr>
              <a:tr h="781050">
                <a:tc>
                  <a:txBody>
                    <a:bodyPr/>
                    <a:lstStyle/>
                    <a:p>
                      <a:pPr algn="ctr" fontAlgn="b"/>
                      <a:r>
                        <a:rPr lang="en-GB" sz="4800" u="none" strike="noStrike" dirty="0">
                          <a:effectLst/>
                          <a:latin typeface="Calibri" panose="020F0502020204030204" pitchFamily="34" charset="0"/>
                          <a:ea typeface="Calibri" panose="020F0502020204030204" pitchFamily="34" charset="0"/>
                          <a:cs typeface="Calibri" panose="020F0502020204030204" pitchFamily="34" charset="0"/>
                        </a:rPr>
                        <a:t>P101</a:t>
                      </a:r>
                      <a:endParaRPr lang="en-GB" sz="48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9525" marR="9525" marT="9525" marB="0" anchor="b"/>
                </a:tc>
                <a:tc>
                  <a:txBody>
                    <a:bodyPr/>
                    <a:lstStyle/>
                    <a:p>
                      <a:pPr algn="ctr" fontAlgn="b"/>
                      <a:r>
                        <a:rPr lang="en-GB" sz="4800" u="none" strike="noStrike" dirty="0">
                          <a:effectLst/>
                          <a:latin typeface="Calibri" panose="020F0502020204030204" pitchFamily="34" charset="0"/>
                          <a:ea typeface="Calibri" panose="020F0502020204030204" pitchFamily="34" charset="0"/>
                          <a:cs typeface="Calibri" panose="020F0502020204030204" pitchFamily="34" charset="0"/>
                        </a:rPr>
                        <a:t>Centrifugal Pump</a:t>
                      </a:r>
                      <a:endParaRPr lang="en-GB" sz="48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9525" marR="9525" marT="9525" marB="0" anchor="b"/>
                </a:tc>
                <a:extLst>
                  <a:ext uri="{0D108BD9-81ED-4DB2-BD59-A6C34878D82A}">
                    <a16:rowId xmlns:a16="http://schemas.microsoft.com/office/drawing/2014/main" val="2573250296"/>
                  </a:ext>
                </a:extLst>
              </a:tr>
              <a:tr h="781050">
                <a:tc>
                  <a:txBody>
                    <a:bodyPr/>
                    <a:lstStyle/>
                    <a:p>
                      <a:pPr algn="ctr" fontAlgn="b"/>
                      <a:r>
                        <a:rPr lang="en-GB" sz="4800" u="none" strike="noStrike" dirty="0">
                          <a:effectLst/>
                          <a:latin typeface="Calibri" panose="020F0502020204030204" pitchFamily="34" charset="0"/>
                          <a:ea typeface="Calibri" panose="020F0502020204030204" pitchFamily="34" charset="0"/>
                          <a:cs typeface="Calibri" panose="020F0502020204030204" pitchFamily="34" charset="0"/>
                        </a:rPr>
                        <a:t>R101</a:t>
                      </a:r>
                      <a:endParaRPr lang="en-GB" sz="48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9525" marR="9525" marT="9525" marB="0" anchor="b"/>
                </a:tc>
                <a:tc>
                  <a:txBody>
                    <a:bodyPr/>
                    <a:lstStyle/>
                    <a:p>
                      <a:pPr algn="ctr" fontAlgn="b"/>
                      <a:r>
                        <a:rPr lang="en-GB" sz="4800" u="none" strike="noStrike">
                          <a:effectLst/>
                          <a:latin typeface="Calibri" panose="020F0502020204030204" pitchFamily="34" charset="0"/>
                          <a:ea typeface="Calibri" panose="020F0502020204030204" pitchFamily="34" charset="0"/>
                          <a:cs typeface="Calibri" panose="020F0502020204030204" pitchFamily="34" charset="0"/>
                        </a:rPr>
                        <a:t>Jacketed Agitated reactor</a:t>
                      </a:r>
                      <a:endParaRPr lang="en-GB" sz="48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9525" marR="9525" marT="9525" marB="0" anchor="b"/>
                </a:tc>
                <a:extLst>
                  <a:ext uri="{0D108BD9-81ED-4DB2-BD59-A6C34878D82A}">
                    <a16:rowId xmlns:a16="http://schemas.microsoft.com/office/drawing/2014/main" val="866875630"/>
                  </a:ext>
                </a:extLst>
              </a:tr>
              <a:tr h="781050">
                <a:tc>
                  <a:txBody>
                    <a:bodyPr/>
                    <a:lstStyle/>
                    <a:p>
                      <a:pPr algn="ctr" fontAlgn="b"/>
                      <a:r>
                        <a:rPr lang="en-GB" sz="4800" u="none" strike="noStrike">
                          <a:effectLst/>
                          <a:latin typeface="Calibri" panose="020F0502020204030204" pitchFamily="34" charset="0"/>
                          <a:ea typeface="Calibri" panose="020F0502020204030204" pitchFamily="34" charset="0"/>
                          <a:cs typeface="Calibri" panose="020F0502020204030204" pitchFamily="34" charset="0"/>
                        </a:rPr>
                        <a:t>R102</a:t>
                      </a:r>
                      <a:endParaRPr lang="en-GB" sz="48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9525" marR="9525" marT="9525" marB="0" anchor="b"/>
                </a:tc>
                <a:tc>
                  <a:txBody>
                    <a:bodyPr/>
                    <a:lstStyle/>
                    <a:p>
                      <a:pPr algn="ctr" fontAlgn="b"/>
                      <a:r>
                        <a:rPr lang="en-GB" sz="4800" u="none" strike="noStrike" dirty="0">
                          <a:effectLst/>
                          <a:latin typeface="Calibri" panose="020F0502020204030204" pitchFamily="34" charset="0"/>
                          <a:ea typeface="Calibri" panose="020F0502020204030204" pitchFamily="34" charset="0"/>
                          <a:cs typeface="Calibri" panose="020F0502020204030204" pitchFamily="34" charset="0"/>
                        </a:rPr>
                        <a:t>Jacketed non-agitated reactor</a:t>
                      </a:r>
                      <a:endParaRPr lang="en-GB" sz="48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9525" marR="9525" marT="9525" marB="0" anchor="b"/>
                </a:tc>
                <a:extLst>
                  <a:ext uri="{0D108BD9-81ED-4DB2-BD59-A6C34878D82A}">
                    <a16:rowId xmlns:a16="http://schemas.microsoft.com/office/drawing/2014/main" val="2273830516"/>
                  </a:ext>
                </a:extLst>
              </a:tr>
              <a:tr h="781050">
                <a:tc>
                  <a:txBody>
                    <a:bodyPr/>
                    <a:lstStyle/>
                    <a:p>
                      <a:pPr algn="ctr" fontAlgn="b"/>
                      <a:r>
                        <a:rPr lang="en-GB" sz="4800" u="none" strike="noStrike">
                          <a:effectLst/>
                          <a:latin typeface="Calibri" panose="020F0502020204030204" pitchFamily="34" charset="0"/>
                          <a:ea typeface="Calibri" panose="020F0502020204030204" pitchFamily="34" charset="0"/>
                          <a:cs typeface="Calibri" panose="020F0502020204030204" pitchFamily="34" charset="0"/>
                        </a:rPr>
                        <a:t>R103</a:t>
                      </a:r>
                      <a:endParaRPr lang="en-GB" sz="48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9525" marR="9525" marT="9525" marB="0" anchor="b"/>
                </a:tc>
                <a:tc>
                  <a:txBody>
                    <a:bodyPr/>
                    <a:lstStyle/>
                    <a:p>
                      <a:pPr algn="ctr" fontAlgn="b"/>
                      <a:r>
                        <a:rPr lang="en-GB" sz="4800" u="none" strike="noStrike" dirty="0">
                          <a:effectLst/>
                          <a:latin typeface="Calibri" panose="020F0502020204030204" pitchFamily="34" charset="0"/>
                          <a:ea typeface="Calibri" panose="020F0502020204030204" pitchFamily="34" charset="0"/>
                          <a:cs typeface="Calibri" panose="020F0502020204030204" pitchFamily="34" charset="0"/>
                        </a:rPr>
                        <a:t>Process Vessel</a:t>
                      </a:r>
                      <a:endParaRPr lang="en-GB" sz="48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9525" marR="9525" marT="9525" marB="0" anchor="b"/>
                </a:tc>
                <a:extLst>
                  <a:ext uri="{0D108BD9-81ED-4DB2-BD59-A6C34878D82A}">
                    <a16:rowId xmlns:a16="http://schemas.microsoft.com/office/drawing/2014/main" val="1435928475"/>
                  </a:ext>
                </a:extLst>
              </a:tr>
              <a:tr h="781050">
                <a:tc>
                  <a:txBody>
                    <a:bodyPr/>
                    <a:lstStyle/>
                    <a:p>
                      <a:pPr algn="ctr" fontAlgn="b"/>
                      <a:r>
                        <a:rPr lang="en-GB" sz="4800" u="none" strike="noStrike" dirty="0">
                          <a:effectLst/>
                          <a:latin typeface="Calibri" panose="020F0502020204030204" pitchFamily="34" charset="0"/>
                          <a:ea typeface="Calibri" panose="020F0502020204030204" pitchFamily="34" charset="0"/>
                          <a:cs typeface="Calibri" panose="020F0502020204030204" pitchFamily="34" charset="0"/>
                        </a:rPr>
                        <a:t>V101</a:t>
                      </a:r>
                      <a:endParaRPr lang="en-GB" sz="48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9525" marR="9525" marT="9525" marB="0" anchor="b"/>
                </a:tc>
                <a:tc>
                  <a:txBody>
                    <a:bodyPr/>
                    <a:lstStyle/>
                    <a:p>
                      <a:pPr algn="ctr" fontAlgn="b"/>
                      <a:r>
                        <a:rPr lang="en-GB" sz="4800" u="none" strike="noStrike" dirty="0">
                          <a:effectLst/>
                          <a:latin typeface="Calibri" panose="020F0502020204030204" pitchFamily="34" charset="0"/>
                          <a:ea typeface="Calibri" panose="020F0502020204030204" pitchFamily="34" charset="0"/>
                          <a:cs typeface="Calibri" panose="020F0502020204030204" pitchFamily="34" charset="0"/>
                        </a:rPr>
                        <a:t>Separation flash vessel</a:t>
                      </a:r>
                      <a:endParaRPr lang="en-GB" sz="48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9525" marR="9525" marT="9525" marB="0" anchor="b"/>
                </a:tc>
                <a:extLst>
                  <a:ext uri="{0D108BD9-81ED-4DB2-BD59-A6C34878D82A}">
                    <a16:rowId xmlns:a16="http://schemas.microsoft.com/office/drawing/2014/main" val="1558427393"/>
                  </a:ext>
                </a:extLst>
              </a:tr>
              <a:tr h="781050">
                <a:tc>
                  <a:txBody>
                    <a:bodyPr/>
                    <a:lstStyle/>
                    <a:p>
                      <a:pPr algn="ctr" fontAlgn="b"/>
                      <a:r>
                        <a:rPr lang="en-GB" sz="4800" u="none" strike="noStrike">
                          <a:effectLst/>
                          <a:latin typeface="Calibri" panose="020F0502020204030204" pitchFamily="34" charset="0"/>
                          <a:ea typeface="Calibri" panose="020F0502020204030204" pitchFamily="34" charset="0"/>
                          <a:cs typeface="Calibri" panose="020F0502020204030204" pitchFamily="34" charset="0"/>
                        </a:rPr>
                        <a:t>V102</a:t>
                      </a:r>
                      <a:endParaRPr lang="en-GB" sz="48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9525" marR="9525" marT="9525" marB="0" anchor="b"/>
                </a:tc>
                <a:tc>
                  <a:txBody>
                    <a:bodyPr/>
                    <a:lstStyle/>
                    <a:p>
                      <a:pPr algn="ctr" fontAlgn="b"/>
                      <a:r>
                        <a:rPr lang="en-GB" sz="4800" u="none" strike="noStrike">
                          <a:effectLst/>
                          <a:latin typeface="Calibri" panose="020F0502020204030204" pitchFamily="34" charset="0"/>
                          <a:ea typeface="Calibri" panose="020F0502020204030204" pitchFamily="34" charset="0"/>
                          <a:cs typeface="Calibri" panose="020F0502020204030204" pitchFamily="34" charset="0"/>
                        </a:rPr>
                        <a:t>Separation flash vessel</a:t>
                      </a:r>
                      <a:endParaRPr lang="en-GB" sz="48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9525" marR="9525" marT="9525" marB="0" anchor="b"/>
                </a:tc>
                <a:extLst>
                  <a:ext uri="{0D108BD9-81ED-4DB2-BD59-A6C34878D82A}">
                    <a16:rowId xmlns:a16="http://schemas.microsoft.com/office/drawing/2014/main" val="1222111051"/>
                  </a:ext>
                </a:extLst>
              </a:tr>
              <a:tr h="781050">
                <a:tc>
                  <a:txBody>
                    <a:bodyPr/>
                    <a:lstStyle/>
                    <a:p>
                      <a:pPr algn="ctr" fontAlgn="b"/>
                      <a:r>
                        <a:rPr lang="en-GB" sz="4800" u="none" strike="noStrike">
                          <a:effectLst/>
                          <a:latin typeface="Calibri" panose="020F0502020204030204" pitchFamily="34" charset="0"/>
                          <a:ea typeface="Calibri" panose="020F0502020204030204" pitchFamily="34" charset="0"/>
                          <a:cs typeface="Calibri" panose="020F0502020204030204" pitchFamily="34" charset="0"/>
                        </a:rPr>
                        <a:t>V103</a:t>
                      </a:r>
                      <a:endParaRPr lang="en-GB" sz="48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9525" marR="9525" marT="9525" marB="0" anchor="b"/>
                </a:tc>
                <a:tc>
                  <a:txBody>
                    <a:bodyPr/>
                    <a:lstStyle/>
                    <a:p>
                      <a:pPr algn="ctr" fontAlgn="b"/>
                      <a:r>
                        <a:rPr lang="en-GB" sz="4800" u="none" strike="noStrike" dirty="0">
                          <a:effectLst/>
                          <a:latin typeface="Calibri" panose="020F0502020204030204" pitchFamily="34" charset="0"/>
                          <a:ea typeface="Calibri" panose="020F0502020204030204" pitchFamily="34" charset="0"/>
                          <a:cs typeface="Calibri" panose="020F0502020204030204" pitchFamily="34" charset="0"/>
                        </a:rPr>
                        <a:t>Separation flash vessel</a:t>
                      </a:r>
                      <a:endParaRPr lang="en-GB" sz="48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9525" marR="9525" marT="9525" marB="0" anchor="b"/>
                </a:tc>
                <a:extLst>
                  <a:ext uri="{0D108BD9-81ED-4DB2-BD59-A6C34878D82A}">
                    <a16:rowId xmlns:a16="http://schemas.microsoft.com/office/drawing/2014/main" val="312701110"/>
                  </a:ext>
                </a:extLst>
              </a:tr>
              <a:tr h="781050">
                <a:tc>
                  <a:txBody>
                    <a:bodyPr/>
                    <a:lstStyle/>
                    <a:p>
                      <a:pPr algn="ctr" fontAlgn="b"/>
                      <a:r>
                        <a:rPr lang="en-GB" sz="4800" u="none" strike="noStrike">
                          <a:effectLst/>
                          <a:latin typeface="Calibri" panose="020F0502020204030204" pitchFamily="34" charset="0"/>
                          <a:ea typeface="Calibri" panose="020F0502020204030204" pitchFamily="34" charset="0"/>
                          <a:cs typeface="Calibri" panose="020F0502020204030204" pitchFamily="34" charset="0"/>
                        </a:rPr>
                        <a:t>T101 to T103</a:t>
                      </a:r>
                      <a:endParaRPr lang="en-GB" sz="48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9525" marR="9525" marT="9525" marB="0" anchor="b"/>
                </a:tc>
                <a:tc>
                  <a:txBody>
                    <a:bodyPr/>
                    <a:lstStyle/>
                    <a:p>
                      <a:pPr algn="ctr" fontAlgn="b"/>
                      <a:r>
                        <a:rPr lang="en-GB" sz="4800" u="none" strike="noStrike" dirty="0">
                          <a:effectLst/>
                          <a:latin typeface="Calibri" panose="020F0502020204030204" pitchFamily="34" charset="0"/>
                          <a:ea typeface="Calibri" panose="020F0502020204030204" pitchFamily="34" charset="0"/>
                          <a:cs typeface="Calibri" panose="020F0502020204030204" pitchFamily="34" charset="0"/>
                        </a:rPr>
                        <a:t>Storage and transportation vessel</a:t>
                      </a:r>
                      <a:endParaRPr lang="en-GB" sz="48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9525" marR="9525" marT="9525" marB="0" anchor="b"/>
                </a:tc>
                <a:extLst>
                  <a:ext uri="{0D108BD9-81ED-4DB2-BD59-A6C34878D82A}">
                    <a16:rowId xmlns:a16="http://schemas.microsoft.com/office/drawing/2014/main" val="4256296040"/>
                  </a:ext>
                </a:extLst>
              </a:tr>
              <a:tr h="781050">
                <a:tc>
                  <a:txBody>
                    <a:bodyPr/>
                    <a:lstStyle/>
                    <a:p>
                      <a:pPr algn="ctr" fontAlgn="b"/>
                      <a:r>
                        <a:rPr lang="en-GB" sz="4800" u="none" strike="noStrike">
                          <a:effectLst/>
                          <a:latin typeface="Calibri" panose="020F0502020204030204" pitchFamily="34" charset="0"/>
                          <a:ea typeface="Calibri" panose="020F0502020204030204" pitchFamily="34" charset="0"/>
                          <a:cs typeface="Calibri" panose="020F0502020204030204" pitchFamily="34" charset="0"/>
                        </a:rPr>
                        <a:t>T104</a:t>
                      </a:r>
                      <a:endParaRPr lang="en-GB" sz="48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9525" marR="9525" marT="9525" marB="0" anchor="b"/>
                </a:tc>
                <a:tc>
                  <a:txBody>
                    <a:bodyPr/>
                    <a:lstStyle/>
                    <a:p>
                      <a:pPr algn="ctr" fontAlgn="b"/>
                      <a:r>
                        <a:rPr lang="en-GB" sz="4800" u="none" strike="noStrike">
                          <a:effectLst/>
                          <a:latin typeface="Calibri" panose="020F0502020204030204" pitchFamily="34" charset="0"/>
                          <a:ea typeface="Calibri" panose="020F0502020204030204" pitchFamily="34" charset="0"/>
                          <a:cs typeface="Calibri" panose="020F0502020204030204" pitchFamily="34" charset="0"/>
                        </a:rPr>
                        <a:t>Distillation tower</a:t>
                      </a:r>
                      <a:endParaRPr lang="en-GB" sz="48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9525" marR="9525" marT="9525" marB="0" anchor="b"/>
                </a:tc>
                <a:extLst>
                  <a:ext uri="{0D108BD9-81ED-4DB2-BD59-A6C34878D82A}">
                    <a16:rowId xmlns:a16="http://schemas.microsoft.com/office/drawing/2014/main" val="324182363"/>
                  </a:ext>
                </a:extLst>
              </a:tr>
              <a:tr h="781050">
                <a:tc>
                  <a:txBody>
                    <a:bodyPr/>
                    <a:lstStyle/>
                    <a:p>
                      <a:pPr algn="ctr" fontAlgn="b"/>
                      <a:r>
                        <a:rPr lang="en-GB" sz="4800" u="none" strike="noStrike">
                          <a:effectLst/>
                          <a:latin typeface="Calibri" panose="020F0502020204030204" pitchFamily="34" charset="0"/>
                          <a:ea typeface="Calibri" panose="020F0502020204030204" pitchFamily="34" charset="0"/>
                          <a:cs typeface="Calibri" panose="020F0502020204030204" pitchFamily="34" charset="0"/>
                        </a:rPr>
                        <a:t>M101</a:t>
                      </a:r>
                      <a:endParaRPr lang="en-GB" sz="48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9525" marR="9525" marT="9525" marB="0" anchor="b"/>
                </a:tc>
                <a:tc>
                  <a:txBody>
                    <a:bodyPr/>
                    <a:lstStyle/>
                    <a:p>
                      <a:pPr algn="ctr" fontAlgn="b"/>
                      <a:r>
                        <a:rPr lang="en-GB" sz="4800" u="none" strike="noStrike">
                          <a:effectLst/>
                          <a:latin typeface="Calibri" panose="020F0502020204030204" pitchFamily="34" charset="0"/>
                          <a:ea typeface="Calibri" panose="020F0502020204030204" pitchFamily="34" charset="0"/>
                          <a:cs typeface="Calibri" panose="020F0502020204030204" pitchFamily="34" charset="0"/>
                        </a:rPr>
                        <a:t>Compressor</a:t>
                      </a:r>
                      <a:endParaRPr lang="en-GB" sz="48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9525" marR="9525" marT="9525" marB="0" anchor="b"/>
                </a:tc>
                <a:extLst>
                  <a:ext uri="{0D108BD9-81ED-4DB2-BD59-A6C34878D82A}">
                    <a16:rowId xmlns:a16="http://schemas.microsoft.com/office/drawing/2014/main" val="100086967"/>
                  </a:ext>
                </a:extLst>
              </a:tr>
              <a:tr h="781050">
                <a:tc>
                  <a:txBody>
                    <a:bodyPr/>
                    <a:lstStyle/>
                    <a:p>
                      <a:pPr algn="ctr" fontAlgn="b"/>
                      <a:r>
                        <a:rPr lang="en-GB" sz="4800" u="none" strike="noStrike">
                          <a:effectLst/>
                          <a:latin typeface="Calibri" panose="020F0502020204030204" pitchFamily="34" charset="0"/>
                          <a:ea typeface="Calibri" panose="020F0502020204030204" pitchFamily="34" charset="0"/>
                          <a:cs typeface="Calibri" panose="020F0502020204030204" pitchFamily="34" charset="0"/>
                        </a:rPr>
                        <a:t>M102</a:t>
                      </a:r>
                      <a:endParaRPr lang="en-GB" sz="48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9525" marR="9525" marT="9525" marB="0" anchor="b"/>
                </a:tc>
                <a:tc>
                  <a:txBody>
                    <a:bodyPr/>
                    <a:lstStyle/>
                    <a:p>
                      <a:pPr algn="ctr" fontAlgn="b"/>
                      <a:r>
                        <a:rPr lang="en-GB" sz="4800" u="none" strike="noStrike" dirty="0">
                          <a:effectLst/>
                          <a:latin typeface="Calibri" panose="020F0502020204030204" pitchFamily="34" charset="0"/>
                          <a:ea typeface="Calibri" panose="020F0502020204030204" pitchFamily="34" charset="0"/>
                          <a:cs typeface="Calibri" panose="020F0502020204030204" pitchFamily="34" charset="0"/>
                        </a:rPr>
                        <a:t>Compressor</a:t>
                      </a:r>
                      <a:endParaRPr lang="en-GB" sz="48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9525" marR="9525" marT="9525" marB="0" anchor="b"/>
                </a:tc>
                <a:extLst>
                  <a:ext uri="{0D108BD9-81ED-4DB2-BD59-A6C34878D82A}">
                    <a16:rowId xmlns:a16="http://schemas.microsoft.com/office/drawing/2014/main" val="2132075910"/>
                  </a:ext>
                </a:extLst>
              </a:tr>
              <a:tr h="790575">
                <a:tc>
                  <a:txBody>
                    <a:bodyPr/>
                    <a:lstStyle/>
                    <a:p>
                      <a:pPr algn="ctr" fontAlgn="b"/>
                      <a:r>
                        <a:rPr lang="en-GB" sz="4800" u="none" strike="noStrike" dirty="0">
                          <a:effectLst/>
                          <a:latin typeface="Calibri" panose="020F0502020204030204" pitchFamily="34" charset="0"/>
                          <a:ea typeface="Calibri" panose="020F0502020204030204" pitchFamily="34" charset="0"/>
                          <a:cs typeface="Calibri" panose="020F0502020204030204" pitchFamily="34" charset="0"/>
                        </a:rPr>
                        <a:t>M103</a:t>
                      </a:r>
                      <a:endParaRPr lang="en-GB" sz="48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9525" marR="9525" marT="9525" marB="0" anchor="b"/>
                </a:tc>
                <a:tc>
                  <a:txBody>
                    <a:bodyPr/>
                    <a:lstStyle/>
                    <a:p>
                      <a:pPr algn="ctr" fontAlgn="b"/>
                      <a:r>
                        <a:rPr lang="en-GB" sz="4800" u="none" strike="noStrike" dirty="0">
                          <a:effectLst/>
                          <a:latin typeface="Calibri" panose="020F0502020204030204" pitchFamily="34" charset="0"/>
                          <a:ea typeface="Calibri" panose="020F0502020204030204" pitchFamily="34" charset="0"/>
                          <a:cs typeface="Calibri" panose="020F0502020204030204" pitchFamily="34" charset="0"/>
                        </a:rPr>
                        <a:t>Compressor</a:t>
                      </a:r>
                      <a:endParaRPr lang="en-GB" sz="48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9525" marR="9525" marT="9525" marB="0" anchor="b"/>
                </a:tc>
                <a:extLst>
                  <a:ext uri="{0D108BD9-81ED-4DB2-BD59-A6C34878D82A}">
                    <a16:rowId xmlns:a16="http://schemas.microsoft.com/office/drawing/2014/main" val="1161905489"/>
                  </a:ext>
                </a:extLst>
              </a:tr>
            </a:tbl>
          </a:graphicData>
        </a:graphic>
      </p:graphicFrame>
      <p:sp>
        <p:nvSpPr>
          <p:cNvPr id="16" name="Google Shape;52;p1">
            <a:extLst>
              <a:ext uri="{FF2B5EF4-FFF2-40B4-BE49-F238E27FC236}">
                <a16:creationId xmlns:a16="http://schemas.microsoft.com/office/drawing/2014/main" id="{57430C1B-8FAF-B7FF-98DB-F984EF5D5B99}"/>
              </a:ext>
            </a:extLst>
          </p:cNvPr>
          <p:cNvSpPr txBox="1"/>
          <p:nvPr/>
        </p:nvSpPr>
        <p:spPr>
          <a:xfrm>
            <a:off x="14509346" y="22870648"/>
            <a:ext cx="13617732" cy="2123618"/>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6600" b="1" i="0" u="none" strike="noStrike" cap="none" dirty="0">
                <a:solidFill>
                  <a:srgbClr val="760000"/>
                </a:solidFill>
                <a:latin typeface="Calibri"/>
                <a:ea typeface="Calibri"/>
                <a:cs typeface="Calibri"/>
                <a:sym typeface="Calibri"/>
              </a:rPr>
              <a:t>	</a:t>
            </a:r>
            <a:r>
              <a:rPr lang="en-US" sz="6600" b="1" u="sng" dirty="0">
                <a:solidFill>
                  <a:srgbClr val="760000"/>
                </a:solidFill>
                <a:latin typeface="Calibri"/>
                <a:ea typeface="Calibri"/>
                <a:cs typeface="Calibri"/>
                <a:sym typeface="Calibri"/>
              </a:rPr>
              <a:t>EQUIPMENT</a:t>
            </a:r>
          </a:p>
          <a:p>
            <a:pPr marL="0" marR="0" lvl="0" indent="0" algn="l" rtl="0">
              <a:spcBef>
                <a:spcPts val="0"/>
              </a:spcBef>
              <a:spcAft>
                <a:spcPts val="0"/>
              </a:spcAft>
              <a:buNone/>
            </a:pPr>
            <a:endParaRPr sz="6600" b="1" i="0" u="sng" strike="noStrike" cap="none" dirty="0">
              <a:solidFill>
                <a:srgbClr val="760000"/>
              </a:solidFill>
              <a:latin typeface="Calibri"/>
              <a:ea typeface="Calibri"/>
              <a:cs typeface="Calibri"/>
              <a:sym typeface="Calibri"/>
            </a:endParaRPr>
          </a:p>
        </p:txBody>
      </p:sp>
    </p:spTree>
  </p:cSld>
  <p:clrMapOvr>
    <a:masterClrMapping/>
  </p:clrMapOvr>
</p:sld>
</file>

<file path=ppt/theme/theme1.xml><?xml version="1.0" encoding="utf-8"?>
<a:theme xmlns:a="http://schemas.openxmlformats.org/drawingml/2006/main" name="Default Design">
  <a:themeElements>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480</Words>
  <Application>Microsoft Office PowerPoint</Application>
  <PresentationFormat>Custom</PresentationFormat>
  <Paragraphs>51</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KaTeX_Main</vt:lpstr>
      <vt:lpstr>Söhne</vt:lpstr>
      <vt:lpstr>Default Design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shopper</dc:creator>
  <cp:lastModifiedBy>Neel Dodhia</cp:lastModifiedBy>
  <cp:revision>1</cp:revision>
  <dcterms:created xsi:type="dcterms:W3CDTF">2007-04-04T14:17:42Z</dcterms:created>
  <dcterms:modified xsi:type="dcterms:W3CDTF">2024-04-12T21:38:11Z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0x0101008CB6C76999A8E946924D195080FADDE7</vt:lpwstr>
  </property>
</Properties>
</file>