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Zl5aYFo3TzDigJKfKZUlSECDm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42" d="100"/>
          <a:sy n="42" d="100"/>
        </p:scale>
        <p:origin x="160" y="-4712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11970913" y="648605"/>
            <a:ext cx="26007600" cy="5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Implementation of 3D Gaussian Splatting for Characterizing Satellite Geometries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Emma </a:t>
            </a:r>
            <a:r>
              <a:rPr lang="en-US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Sandidge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Advisor(s):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Dr. Ryan T. White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Mathematics and Systems Engineering, 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Florida Institute of Technology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V. Minh Nguyen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48627" y="738822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4488850" y="6840875"/>
            <a:ext cx="54177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959500" y="7928975"/>
            <a:ext cx="12153900" cy="8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As numbers of satellites in orbit increase, we need to develop mechanisms for </a:t>
            </a: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on-orbit servicing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active debris removal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to inspect and service non-cooperative spacecraft. This requires robust characterization of the target’s geometry. Our goal is to </a:t>
            </a: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Identify the geometry of an unknown satellite using a single video feed with a low-compute algorithm. We show an implementation of 3D Gaussian Splatting (3DGS) [1] along with a comparison of model performance to past techniques.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54" name="Google Shape;54;p1"/>
          <p:cNvSpPr txBox="1"/>
          <p:nvPr/>
        </p:nvSpPr>
        <p:spPr>
          <a:xfrm>
            <a:off x="2650588" y="16333063"/>
            <a:ext cx="909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STRUCTURE FROM MOTION 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7693" y="7729525"/>
            <a:ext cx="17548494" cy="35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9221613" y="6830825"/>
            <a:ext cx="575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MODEL PIPELINE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559550" y="26862100"/>
            <a:ext cx="502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3D GAUSSIANS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858150" y="17300900"/>
            <a:ext cx="121539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Structure from motion (SfM) takes 2D images and generates a 3D point cloud representation of them. We apply this to our training images before initializing 3D Gaussians.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106" y="20451689"/>
            <a:ext cx="8730131" cy="64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858150" y="27996625"/>
            <a:ext cx="12153900" cy="23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Each point on the SfM point cloud is initialized to the mean of a 3D Gaussian random variable with probability density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955350" y="35618700"/>
            <a:ext cx="11959500" cy="2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The 3D Gaussians appear as small ellipsoids that can be stretched or compressed and assigned a RGB color and saturation factor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𝛼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2525200" y="6830813"/>
            <a:ext cx="909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OPTIMIZING &amp; RENDERING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02924" y="13214900"/>
            <a:ext cx="7738750" cy="10939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30777800" y="14096138"/>
            <a:ext cx="12153900" cy="59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The rendering process uses a differentiable Gaussian rasterizer, which involves projecting the Gaussians into 2D space, sorting by depth, and 𝛼-blending from back to front. Rendering for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NeRF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based methods involves tracing a continuous path along each point in the scene, while 3DGS uses a discrete number of ellipsoids to represent the scene.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79875" y="20224812"/>
            <a:ext cx="7584847" cy="28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30890475" y="7928975"/>
            <a:ext cx="11978700" cy="5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entire 3DGS pipeline is differentiable from end-to-end, so we use gradient-based methods to optimize the Gaussians. We use the 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function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first term minimizes the difference between predicted and ground truth pixels, and the second increases the structural similarity between the two images:</a:t>
            </a:r>
            <a:endParaRPr/>
          </a:p>
        </p:txBody>
      </p:sp>
      <p:sp>
        <p:nvSpPr>
          <p:cNvPr id="67" name="Google Shape;67;p1"/>
          <p:cNvSpPr txBox="1"/>
          <p:nvPr/>
        </p:nvSpPr>
        <p:spPr>
          <a:xfrm>
            <a:off x="33978200" y="23299300"/>
            <a:ext cx="575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MODEL METRICS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4097000" y="34473000"/>
            <a:ext cx="294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000"/>
                </a:solidFill>
              </a:rPr>
              <a:t>Sources:</a:t>
            </a:r>
            <a:endParaRPr sz="4800" b="1">
              <a:solidFill>
                <a:srgbClr val="760000"/>
              </a:solidFill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4191450" y="33605975"/>
            <a:ext cx="65596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taken from [2].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3279850" y="33877250"/>
            <a:ext cx="7584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0907750" y="34812400"/>
            <a:ext cx="121539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 would like to thank Trupti Mahendrakar,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Mackenzie Meni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and both the Autonomy and NETS Labs at Florida Institute of Technology for their support in the completion of this project.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599" y="30656075"/>
            <a:ext cx="12317851" cy="159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0600" y="32530875"/>
            <a:ext cx="12317856" cy="30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 txBox="1"/>
          <p:nvPr/>
        </p:nvSpPr>
        <p:spPr>
          <a:xfrm>
            <a:off x="16367058" y="11147687"/>
            <a:ext cx="5319042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DATA CAPTURE</a:t>
            </a:r>
            <a:endParaRPr sz="6000" b="1" i="0" u="none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17665" y="18786138"/>
            <a:ext cx="3034261" cy="24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51888" y="18788900"/>
            <a:ext cx="3034250" cy="242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686100" y="18826952"/>
            <a:ext cx="3966890" cy="23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512677" y="18826950"/>
            <a:ext cx="3966899" cy="238141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18116725" y="21876500"/>
            <a:ext cx="7962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3D RENDERING RESULTS</a:t>
            </a:r>
            <a:endParaRPr sz="60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609938" y="28302764"/>
            <a:ext cx="12489627" cy="46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945663" y="24352113"/>
            <a:ext cx="12153901" cy="34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30777799" y="32953849"/>
            <a:ext cx="6140999" cy="93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Tables taken from [2].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227700" y="22727165"/>
            <a:ext cx="17323000" cy="1106748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13338525" y="11927325"/>
            <a:ext cx="110757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Images were collected using a satellite mock-up model at the ORION Laboratory. Either a camera was positioned as a chaser satellite viewing the spinning target, or the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chaser circled around the stationary target.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639351" y="11418175"/>
            <a:ext cx="5753100" cy="438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3843500" y="16026307"/>
            <a:ext cx="6583700" cy="19439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4191450" y="21128963"/>
            <a:ext cx="188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Case 1</a:t>
            </a:r>
            <a:endParaRPr sz="48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225663" y="21128987"/>
            <a:ext cx="188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Case 2</a:t>
            </a:r>
            <a:endParaRPr sz="48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2726197" y="21128999"/>
            <a:ext cx="188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Case 3</a:t>
            </a:r>
            <a:endParaRPr sz="48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7552784" y="21128999"/>
            <a:ext cx="188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Case 4</a:t>
            </a:r>
            <a:endParaRPr sz="4800" b="1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3338525" y="15556325"/>
            <a:ext cx="104430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We used two different lighting conditions (10% or 100% intensity) and placed a green screen behind the cases where the target is spinning: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673100" y="35505125"/>
            <a:ext cx="16687290" cy="22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Alan Sandidge</cp:lastModifiedBy>
  <cp:revision>2</cp:revision>
  <dcterms:created xsi:type="dcterms:W3CDTF">2007-04-04T14:17:42Z</dcterms:created>
  <dcterms:modified xsi:type="dcterms:W3CDTF">2024-04-13T02:50:37Z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