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728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728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728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728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728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7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7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0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" name="Google Shape;14;p1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/>
        </p:nvSpPr>
        <p:spPr>
          <a:xfrm>
            <a:off x="9296400" y="1410538"/>
            <a:ext cx="27352200" cy="4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Magnetic Hydro- Dynamic Waves</a:t>
            </a:r>
            <a:r>
              <a:rPr b="1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MHD</a:t>
            </a:r>
            <a:r>
              <a:rPr b="1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Koustav Saha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Paul Martin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Science, Aerospace and Physics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3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3"/>
          <p:cNvSpPr txBox="1"/>
          <p:nvPr/>
        </p:nvSpPr>
        <p:spPr>
          <a:xfrm>
            <a:off x="786700" y="6344575"/>
            <a:ext cx="8979900" cy="168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0" u="none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0" lvl="0" marL="45720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None/>
            </a:pPr>
            <a:r>
              <a:rPr b="1" lang="en-US" sz="5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Introduction:</a:t>
            </a:r>
            <a:endParaRPr b="1" sz="5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Magnetic hydrodynamic waves or MHD waves are low frequency waves that are the result of solar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winds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hitting the </a:t>
            </a:r>
            <a:r>
              <a:rPr b="1"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Plasmasphere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Earth.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waves primarily being of low frequencies range from between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to 500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mHz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Therefore, these waves can be divided into five sections, Pi 1, 2, 3, 4 and 5. For this research, the primary focus is on Pi 2 and 3 bands.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1" i="1" sz="7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3" name="Google Shape;53;p13" title="Reaserch Proposal Image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5125" y="21409525"/>
            <a:ext cx="11325050" cy="3875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/>
          <p:nvPr/>
        </p:nvSpPr>
        <p:spPr>
          <a:xfrm>
            <a:off x="1650950" y="27368950"/>
            <a:ext cx="8979900" cy="95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Abstract:</a:t>
            </a:r>
            <a:endParaRPr b="1" sz="5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experiment intends to elaborate upon the idea that </a:t>
            </a:r>
            <a:r>
              <a:rPr b="1"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day-side MHD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waves and </a:t>
            </a:r>
            <a:r>
              <a:rPr b="1"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night-side MHD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waves both originate from solar winds.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extensive data collection and processing , it can be understood that day-side waves are a result of night-side waves</a:t>
            </a:r>
            <a:r>
              <a:rPr b="1" i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travelling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day-side post their inception in the night-side</a:t>
            </a:r>
            <a:r>
              <a:rPr lang="en-US" sz="4800">
                <a:solidFill>
                  <a:schemeClr val="dk1"/>
                </a:solidFill>
              </a:rPr>
              <a:t>.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4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</a:rPr>
              <a:t>.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0630838" y="7425300"/>
            <a:ext cx="18963900" cy="168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Methodology:</a:t>
            </a:r>
            <a:endParaRPr b="1" sz="5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of Magnetometers</a:t>
            </a: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Ground-based magnetometers are used to detect the Earth’s magnetic field and its fluctuations.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Arrays of magnetometers across latitudes provide profiles of field line displacements (Alfvén waves) characterized by Duration and Frequency.</a:t>
            </a:r>
            <a:endParaRPr b="1" i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Collection and Processing</a:t>
            </a: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data collected from the magnetometers have low frequencies and need to be cleaned up. Therefore, a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Time Fourier Transform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performed using python.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4835550" y="29297525"/>
            <a:ext cx="11587500" cy="10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cleaning up the data, a heatmap spectrogram is created to provide a better understanding of the distribution of frequencies of the waves relative to the time in seconds since the inception of each event.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a wavelet transform is performed after having normalized the waves between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26.9 mHz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27.5 mHz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further statistical analysis.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9796900" y="23163175"/>
            <a:ext cx="12249900" cy="19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and Conclusion:</a:t>
            </a:r>
            <a:endParaRPr b="1" sz="5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52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dayside data reflects much lesser events with greater noise at higher frequencies. Also, the number of events seem to drastically decrease with greater time dilation indicating a weak signal.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contrary, nightside signals exhibit large event counts for the entire </a:t>
            </a: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1024 seconds.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Furthermore, the frequency of each signal is higher than their counterpart’s at the same level of noise.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Therefore , it can be understood that the dayside waves are a result of diferent interference patterns and does not have a single source. While the night side waves are direct results of the disturbances caused by solar winds. </a:t>
            </a:r>
            <a:r>
              <a:rPr lang="en-US" sz="4800">
                <a:solidFill>
                  <a:schemeClr val="dk1"/>
                </a:solidFill>
              </a:rPr>
              <a:t> 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 title="myplot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20525" y="18632700"/>
            <a:ext cx="16265089" cy="785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title="482868381_2329939967385217_4777811649352176641_n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458975" y="7273925"/>
            <a:ext cx="12249899" cy="1558504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14070725" y="26982675"/>
            <a:ext cx="13242900" cy="16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Figure 2: Short Time Fourier Transform plots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103850" y="25747575"/>
            <a:ext cx="11587500" cy="3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Figure 1: Elaboration of different bandwidths</a:t>
            </a:r>
            <a:r>
              <a:rPr lang="en-US" sz="5200"/>
              <a:t>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