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38404800" cx="43891200"/>
  <p:notesSz cx="68580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2096">
          <p15:clr>
            <a:srgbClr val="A4A3A4"/>
          </p15:clr>
        </p15:guide>
        <p15:guide id="2" pos="13824">
          <p15:clr>
            <a:srgbClr val="A4A3A4"/>
          </p15:clr>
        </p15:guide>
      </p15:sldGuideLst>
    </p:ext>
    <p:ext uri="GoogleSlidesCustomDataVersion2">
      <go:slidesCustomData xmlns:go="http://customooxmlschemas.google.com/" r:id="rId7" roundtripDataSignature="AMtx7mgK73kxMgadnBeIWfmPAWEeJzCG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2096" orient="horz"/>
        <p:guide pos="1382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51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4" y="0"/>
            <a:ext cx="2971800" cy="46513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438275" y="696913"/>
            <a:ext cx="398145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414838"/>
            <a:ext cx="5486400" cy="41846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1pPr>
            <a:lvl2pPr indent="-228600" lvl="1" marL="9144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2pPr>
            <a:lvl3pPr indent="-228600" lvl="2" marL="13716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3pPr>
            <a:lvl4pPr indent="-228600" lvl="3" marL="18288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4pPr>
            <a:lvl5pPr indent="-228600" lvl="4" marL="22860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675"/>
            <a:ext cx="2971800" cy="46513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4"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g2e3eaa61e93_0_0:notes"/>
          <p:cNvSpPr txBox="1"/>
          <p:nvPr>
            <p:ph idx="12" type="sldNum"/>
          </p:nvPr>
        </p:nvSpPr>
        <p:spPr>
          <a:xfrm>
            <a:off x="3884614" y="8829675"/>
            <a:ext cx="2971800" cy="4650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47" name="Google Shape;47;g2e3eaa61e93_0_0:notes"/>
          <p:cNvSpPr/>
          <p:nvPr>
            <p:ph idx="2" type="sldImg"/>
          </p:nvPr>
        </p:nvSpPr>
        <p:spPr>
          <a:xfrm>
            <a:off x="1438275" y="696913"/>
            <a:ext cx="3981600" cy="348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 name="Google Shape;48;g2e3eaa61e93_0_0:notes"/>
          <p:cNvSpPr txBox="1"/>
          <p:nvPr>
            <p:ph idx="1" type="body"/>
          </p:nvPr>
        </p:nvSpPr>
        <p:spPr>
          <a:xfrm>
            <a:off x="685800" y="4414838"/>
            <a:ext cx="5486400" cy="4184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1" name="Shape 41"/>
        <p:cNvGrpSpPr/>
        <p:nvPr/>
      </p:nvGrpSpPr>
      <p:grpSpPr>
        <a:xfrm>
          <a:off x="0" y="0"/>
          <a:ext cx="0" cy="0"/>
          <a:chOff x="0" y="0"/>
          <a:chExt cx="0" cy="0"/>
        </a:xfrm>
      </p:grpSpPr>
      <p:sp>
        <p:nvSpPr>
          <p:cNvPr id="42" name="Google Shape;42;p13"/>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43" name="Google Shape;43;p13"/>
          <p:cNvSpPr txBox="1"/>
          <p:nvPr>
            <p:ph idx="1" type="body"/>
          </p:nvPr>
        </p:nvSpPr>
        <p:spPr>
          <a:xfrm rot="5400000">
            <a:off x="9272474" y="1881925"/>
            <a:ext cx="25346257" cy="39503351"/>
          </a:xfrm>
          <a:prstGeom prst="rect">
            <a:avLst/>
          </a:prstGeom>
          <a:noFill/>
          <a:ln>
            <a:noFill/>
          </a:ln>
        </p:spPr>
        <p:txBody>
          <a:bodyPr anchorCtr="0" anchor="t" bIns="45700" lIns="91425" spcFirstLastPara="1" rIns="91425" wrap="square" tIns="45700">
            <a:noAutofit/>
          </a:bodyPr>
          <a:lstStyle>
            <a:lvl1pPr indent="-558800" lvl="0" marL="4572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1pPr>
            <a:lvl2pPr indent="-558800" lvl="1" marL="9144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2pPr>
            <a:lvl3pPr indent="-558800" lvl="2" marL="13716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3pPr>
            <a:lvl4pPr indent="-520700" lvl="3" marL="1828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4pPr>
            <a:lvl5pPr indent="-520700" lvl="4" marL="22860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5pPr>
            <a:lvl6pPr indent="-520700" lvl="5" marL="27432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6pPr>
            <a:lvl7pPr indent="-520700" lvl="6" marL="32004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7pPr>
            <a:lvl8pPr indent="-520700" lvl="7" marL="36576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8pPr>
            <a:lvl9pPr indent="-520700" lvl="8" marL="4114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44"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6"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6"/>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19" name="Google Shape;19;p6"/>
          <p:cNvSpPr txBox="1"/>
          <p:nvPr>
            <p:ph idx="1" type="body"/>
          </p:nvPr>
        </p:nvSpPr>
        <p:spPr>
          <a:xfrm>
            <a:off x="2193927" y="8960472"/>
            <a:ext cx="39503351" cy="25346257"/>
          </a:xfrm>
          <a:prstGeom prst="rect">
            <a:avLst/>
          </a:prstGeom>
          <a:noFill/>
          <a:ln>
            <a:noFill/>
          </a:ln>
        </p:spPr>
        <p:txBody>
          <a:bodyPr anchorCtr="0" anchor="t" bIns="45700" lIns="91425" spcFirstLastPara="1" rIns="91425" wrap="square" tIns="45700">
            <a:noAutofit/>
          </a:bodyPr>
          <a:lstStyle>
            <a:lvl1pPr indent="-558800" lvl="0" marL="4572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1pPr>
            <a:lvl2pPr indent="-558800" lvl="1" marL="9144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2pPr>
            <a:lvl3pPr indent="-558800" lvl="2" marL="13716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3pPr>
            <a:lvl4pPr indent="-520700" lvl="3" marL="1828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4pPr>
            <a:lvl5pPr indent="-520700" lvl="4" marL="22860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5pPr>
            <a:lvl6pPr indent="-520700" lvl="5" marL="27432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6pPr>
            <a:lvl7pPr indent="-520700" lvl="6" marL="32004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7pPr>
            <a:lvl8pPr indent="-520700" lvl="7" marL="36576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8pPr>
            <a:lvl9pPr indent="-520700" lvl="8" marL="4114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0"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8"/>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23" name="Google Shape;23;p8"/>
          <p:cNvSpPr txBox="1"/>
          <p:nvPr>
            <p:ph idx="1" type="body"/>
          </p:nvPr>
        </p:nvSpPr>
        <p:spPr>
          <a:xfrm>
            <a:off x="2193927" y="8960472"/>
            <a:ext cx="19599275" cy="25346257"/>
          </a:xfrm>
          <a:prstGeom prst="rect">
            <a:avLst/>
          </a:prstGeom>
          <a:noFill/>
          <a:ln>
            <a:noFill/>
          </a:ln>
        </p:spPr>
        <p:txBody>
          <a:bodyPr anchorCtr="0" anchor="t" bIns="45700" lIns="91425" spcFirstLastPara="1" rIns="91425" wrap="square" tIns="45700">
            <a:noAutofit/>
          </a:bodyPr>
          <a:lstStyle>
            <a:lvl1pPr indent="-584200" lvl="0" marL="457200" marR="0" rtl="0" algn="l">
              <a:lnSpc>
                <a:spcPct val="100000"/>
              </a:lnSpc>
              <a:spcBef>
                <a:spcPts val="1120"/>
              </a:spcBef>
              <a:spcAft>
                <a:spcPts val="0"/>
              </a:spcAft>
              <a:buClr>
                <a:schemeClr val="dk1"/>
              </a:buClr>
              <a:buSzPts val="5600"/>
              <a:buFont typeface="Arial"/>
              <a:buChar char="•"/>
              <a:defRPr b="0" i="0" sz="5600" u="none" cap="none" strike="noStrike">
                <a:solidFill>
                  <a:schemeClr val="dk1"/>
                </a:solidFill>
                <a:latin typeface="Arial"/>
                <a:ea typeface="Arial"/>
                <a:cs typeface="Arial"/>
                <a:sym typeface="Arial"/>
              </a:defRPr>
            </a:lvl1pPr>
            <a:lvl2pPr indent="-533400" lvl="1" marL="9144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82600" lvl="2" marL="13716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3pPr>
            <a:lvl4pPr indent="-457200" lvl="3" marL="1828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5pPr>
            <a:lvl6pPr indent="-457200" lvl="5" marL="27432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6pPr>
            <a:lvl7pPr indent="-457200" lvl="6" marL="32004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7pPr>
            <a:lvl8pPr indent="-457200" lvl="7" marL="3657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8pPr>
            <a:lvl9pPr indent="-457200" lvl="8" marL="4114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9pPr>
          </a:lstStyle>
          <a:p/>
        </p:txBody>
      </p:sp>
      <p:sp>
        <p:nvSpPr>
          <p:cNvPr id="24" name="Google Shape;24;p8"/>
          <p:cNvSpPr txBox="1"/>
          <p:nvPr>
            <p:ph idx="2" type="body"/>
          </p:nvPr>
        </p:nvSpPr>
        <p:spPr>
          <a:xfrm>
            <a:off x="22098000" y="8960472"/>
            <a:ext cx="19599276" cy="25346257"/>
          </a:xfrm>
          <a:prstGeom prst="rect">
            <a:avLst/>
          </a:prstGeom>
          <a:noFill/>
          <a:ln>
            <a:noFill/>
          </a:ln>
        </p:spPr>
        <p:txBody>
          <a:bodyPr anchorCtr="0" anchor="t" bIns="45700" lIns="91425" spcFirstLastPara="1" rIns="91425" wrap="square" tIns="45700">
            <a:noAutofit/>
          </a:bodyPr>
          <a:lstStyle>
            <a:lvl1pPr indent="-584200" lvl="0" marL="457200" marR="0" rtl="0" algn="l">
              <a:lnSpc>
                <a:spcPct val="100000"/>
              </a:lnSpc>
              <a:spcBef>
                <a:spcPts val="1120"/>
              </a:spcBef>
              <a:spcAft>
                <a:spcPts val="0"/>
              </a:spcAft>
              <a:buClr>
                <a:schemeClr val="dk1"/>
              </a:buClr>
              <a:buSzPts val="5600"/>
              <a:buFont typeface="Arial"/>
              <a:buChar char="•"/>
              <a:defRPr b="0" i="0" sz="5600" u="none" cap="none" strike="noStrike">
                <a:solidFill>
                  <a:schemeClr val="dk1"/>
                </a:solidFill>
                <a:latin typeface="Arial"/>
                <a:ea typeface="Arial"/>
                <a:cs typeface="Arial"/>
                <a:sym typeface="Arial"/>
              </a:defRPr>
            </a:lvl1pPr>
            <a:lvl2pPr indent="-533400" lvl="1" marL="9144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82600" lvl="2" marL="13716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3pPr>
            <a:lvl4pPr indent="-457200" lvl="3" marL="1828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5pPr>
            <a:lvl6pPr indent="-457200" lvl="5" marL="27432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6pPr>
            <a:lvl7pPr indent="-457200" lvl="6" marL="32004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7pPr>
            <a:lvl8pPr indent="-457200" lvl="7" marL="3657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8pPr>
            <a:lvl9pPr indent="-457200" lvl="8" marL="4114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 name="Shape 25"/>
        <p:cNvGrpSpPr/>
        <p:nvPr/>
      </p:nvGrpSpPr>
      <p:grpSpPr>
        <a:xfrm>
          <a:off x="0" y="0"/>
          <a:ext cx="0" cy="0"/>
          <a:chOff x="0" y="0"/>
          <a:chExt cx="0" cy="0"/>
        </a:xfrm>
      </p:grpSpPr>
      <p:sp>
        <p:nvSpPr>
          <p:cNvPr id="26" name="Google Shape;26;p9"/>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27" name="Google Shape;27;p9"/>
          <p:cNvSpPr txBox="1"/>
          <p:nvPr>
            <p:ph idx="1" type="body"/>
          </p:nvPr>
        </p:nvSpPr>
        <p:spPr>
          <a:xfrm>
            <a:off x="2193926" y="8596198"/>
            <a:ext cx="19392900" cy="358418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960"/>
              </a:spcBef>
              <a:spcAft>
                <a:spcPts val="0"/>
              </a:spcAft>
              <a:buClr>
                <a:schemeClr val="dk1"/>
              </a:buClr>
              <a:buSzPts val="4800"/>
              <a:buFont typeface="Arial"/>
              <a:buNone/>
              <a:defRPr b="1" i="0" sz="4800" u="none" cap="none" strike="noStrike">
                <a:solidFill>
                  <a:schemeClr val="dk1"/>
                </a:solidFill>
                <a:latin typeface="Arial"/>
                <a:ea typeface="Arial"/>
                <a:cs typeface="Arial"/>
                <a:sym typeface="Arial"/>
              </a:defRPr>
            </a:lvl1pPr>
            <a:lvl2pPr indent="-228600" lvl="1" marL="914400" marR="0" rtl="0" algn="l">
              <a:lnSpc>
                <a:spcPct val="100000"/>
              </a:lnSpc>
              <a:spcBef>
                <a:spcPts val="80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2pPr>
            <a:lvl3pPr indent="-228600" lvl="2" marL="1371600" marR="0" rtl="0" algn="l">
              <a:lnSpc>
                <a:spcPct val="100000"/>
              </a:lnSpc>
              <a:spcBef>
                <a:spcPts val="72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3pPr>
            <a:lvl4pPr indent="-228600" lvl="3" marL="1828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4pPr>
            <a:lvl5pPr indent="-228600" lvl="4" marL="22860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5pPr>
            <a:lvl6pPr indent="-228600" lvl="5" marL="2743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6pPr>
            <a:lvl7pPr indent="-228600" lvl="6" marL="32004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7pPr>
            <a:lvl8pPr indent="-228600" lvl="7" marL="36576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8pPr>
            <a:lvl9pPr indent="-228600" lvl="8" marL="4114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9pPr>
          </a:lstStyle>
          <a:p/>
        </p:txBody>
      </p:sp>
      <p:sp>
        <p:nvSpPr>
          <p:cNvPr id="28" name="Google Shape;28;p9"/>
          <p:cNvSpPr txBox="1"/>
          <p:nvPr>
            <p:ph idx="2" type="body"/>
          </p:nvPr>
        </p:nvSpPr>
        <p:spPr>
          <a:xfrm>
            <a:off x="2193926" y="12180385"/>
            <a:ext cx="19392900" cy="22126342"/>
          </a:xfrm>
          <a:prstGeom prst="rect">
            <a:avLst/>
          </a:prstGeom>
          <a:noFill/>
          <a:ln>
            <a:noFill/>
          </a:ln>
        </p:spPr>
        <p:txBody>
          <a:bodyPr anchorCtr="0" anchor="t" bIns="45700" lIns="91425" spcFirstLastPara="1" rIns="91425" wrap="square" tIns="45700">
            <a:noAutofit/>
          </a:bodyPr>
          <a:lstStyle>
            <a:lvl1pPr indent="-533400" lvl="0" marL="4572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1pPr>
            <a:lvl2pPr indent="-482600" lvl="1" marL="914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2pPr>
            <a:lvl3pPr indent="-457200" lvl="2" marL="1371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31800" lvl="3" marL="1828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4pPr>
            <a:lvl5pPr indent="-431800" lvl="4" marL="22860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5pPr>
            <a:lvl6pPr indent="-431800" lvl="5" marL="2743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6pPr>
            <a:lvl7pPr indent="-431800" lvl="6" marL="32004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7pPr>
            <a:lvl8pPr indent="-431800" lvl="7" marL="3657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8pPr>
            <a:lvl9pPr indent="-431800" lvl="8" marL="4114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9pPr>
          </a:lstStyle>
          <a:p/>
        </p:txBody>
      </p:sp>
      <p:sp>
        <p:nvSpPr>
          <p:cNvPr id="29" name="Google Shape;29;p9"/>
          <p:cNvSpPr txBox="1"/>
          <p:nvPr>
            <p:ph idx="3" type="body"/>
          </p:nvPr>
        </p:nvSpPr>
        <p:spPr>
          <a:xfrm>
            <a:off x="22294852" y="8596198"/>
            <a:ext cx="19402426" cy="358418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960"/>
              </a:spcBef>
              <a:spcAft>
                <a:spcPts val="0"/>
              </a:spcAft>
              <a:buClr>
                <a:schemeClr val="dk1"/>
              </a:buClr>
              <a:buSzPts val="4800"/>
              <a:buFont typeface="Arial"/>
              <a:buNone/>
              <a:defRPr b="1" i="0" sz="4800" u="none" cap="none" strike="noStrike">
                <a:solidFill>
                  <a:schemeClr val="dk1"/>
                </a:solidFill>
                <a:latin typeface="Arial"/>
                <a:ea typeface="Arial"/>
                <a:cs typeface="Arial"/>
                <a:sym typeface="Arial"/>
              </a:defRPr>
            </a:lvl1pPr>
            <a:lvl2pPr indent="-228600" lvl="1" marL="914400" marR="0" rtl="0" algn="l">
              <a:lnSpc>
                <a:spcPct val="100000"/>
              </a:lnSpc>
              <a:spcBef>
                <a:spcPts val="80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2pPr>
            <a:lvl3pPr indent="-228600" lvl="2" marL="1371600" marR="0" rtl="0" algn="l">
              <a:lnSpc>
                <a:spcPct val="100000"/>
              </a:lnSpc>
              <a:spcBef>
                <a:spcPts val="72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3pPr>
            <a:lvl4pPr indent="-228600" lvl="3" marL="1828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4pPr>
            <a:lvl5pPr indent="-228600" lvl="4" marL="22860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5pPr>
            <a:lvl6pPr indent="-228600" lvl="5" marL="2743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6pPr>
            <a:lvl7pPr indent="-228600" lvl="6" marL="32004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7pPr>
            <a:lvl8pPr indent="-228600" lvl="7" marL="36576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8pPr>
            <a:lvl9pPr indent="-228600" lvl="8" marL="4114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9pPr>
          </a:lstStyle>
          <a:p/>
        </p:txBody>
      </p:sp>
      <p:sp>
        <p:nvSpPr>
          <p:cNvPr id="30" name="Google Shape;30;p9"/>
          <p:cNvSpPr txBox="1"/>
          <p:nvPr>
            <p:ph idx="4" type="body"/>
          </p:nvPr>
        </p:nvSpPr>
        <p:spPr>
          <a:xfrm>
            <a:off x="22294852" y="12180385"/>
            <a:ext cx="19402426" cy="22126342"/>
          </a:xfrm>
          <a:prstGeom prst="rect">
            <a:avLst/>
          </a:prstGeom>
          <a:noFill/>
          <a:ln>
            <a:noFill/>
          </a:ln>
        </p:spPr>
        <p:txBody>
          <a:bodyPr anchorCtr="0" anchor="t" bIns="45700" lIns="91425" spcFirstLastPara="1" rIns="91425" wrap="square" tIns="45700">
            <a:noAutofit/>
          </a:bodyPr>
          <a:lstStyle>
            <a:lvl1pPr indent="-533400" lvl="0" marL="4572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1pPr>
            <a:lvl2pPr indent="-482600" lvl="1" marL="914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2pPr>
            <a:lvl3pPr indent="-457200" lvl="2" marL="1371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31800" lvl="3" marL="1828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4pPr>
            <a:lvl5pPr indent="-431800" lvl="4" marL="22860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5pPr>
            <a:lvl6pPr indent="-431800" lvl="5" marL="2743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6pPr>
            <a:lvl7pPr indent="-431800" lvl="6" marL="32004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7pPr>
            <a:lvl8pPr indent="-431800" lvl="7" marL="3657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8pPr>
            <a:lvl9pPr indent="-431800" lvl="8" marL="4114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10"/>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3" name="Shape 33"/>
        <p:cNvGrpSpPr/>
        <p:nvPr/>
      </p:nvGrpSpPr>
      <p:grpSpPr>
        <a:xfrm>
          <a:off x="0" y="0"/>
          <a:ext cx="0" cy="0"/>
          <a:chOff x="0" y="0"/>
          <a:chExt cx="0" cy="0"/>
        </a:xfrm>
      </p:grpSpPr>
      <p:sp>
        <p:nvSpPr>
          <p:cNvPr id="34" name="Google Shape;34;p11"/>
          <p:cNvSpPr txBox="1"/>
          <p:nvPr>
            <p:ph type="title"/>
          </p:nvPr>
        </p:nvSpPr>
        <p:spPr>
          <a:xfrm>
            <a:off x="2193926" y="1528646"/>
            <a:ext cx="14439900" cy="6508132"/>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1" sz="4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35" name="Google Shape;35;p11"/>
          <p:cNvSpPr txBox="1"/>
          <p:nvPr>
            <p:ph idx="1" type="body"/>
          </p:nvPr>
        </p:nvSpPr>
        <p:spPr>
          <a:xfrm>
            <a:off x="17160877" y="1528648"/>
            <a:ext cx="24536399" cy="32778079"/>
          </a:xfrm>
          <a:prstGeom prst="rect">
            <a:avLst/>
          </a:prstGeom>
          <a:noFill/>
          <a:ln>
            <a:noFill/>
          </a:ln>
        </p:spPr>
        <p:txBody>
          <a:bodyPr anchorCtr="0" anchor="t" bIns="45700" lIns="91425" spcFirstLastPara="1" rIns="91425" wrap="square" tIns="45700">
            <a:noAutofit/>
          </a:bodyPr>
          <a:lstStyle>
            <a:lvl1pPr indent="-635000" lvl="0" marL="457200" marR="0" rtl="0" algn="l">
              <a:lnSpc>
                <a:spcPct val="100000"/>
              </a:lnSpc>
              <a:spcBef>
                <a:spcPts val="1280"/>
              </a:spcBef>
              <a:spcAft>
                <a:spcPts val="0"/>
              </a:spcAft>
              <a:buClr>
                <a:schemeClr val="dk1"/>
              </a:buClr>
              <a:buSzPts val="6400"/>
              <a:buFont typeface="Arial"/>
              <a:buChar char="•"/>
              <a:defRPr b="0" i="0" sz="6400" u="none" cap="none" strike="noStrike">
                <a:solidFill>
                  <a:schemeClr val="dk1"/>
                </a:solidFill>
                <a:latin typeface="Arial"/>
                <a:ea typeface="Arial"/>
                <a:cs typeface="Arial"/>
                <a:sym typeface="Arial"/>
              </a:defRPr>
            </a:lvl1pPr>
            <a:lvl2pPr indent="-584200" lvl="1" marL="914400" marR="0" rtl="0" algn="l">
              <a:lnSpc>
                <a:spcPct val="100000"/>
              </a:lnSpc>
              <a:spcBef>
                <a:spcPts val="1120"/>
              </a:spcBef>
              <a:spcAft>
                <a:spcPts val="0"/>
              </a:spcAft>
              <a:buClr>
                <a:schemeClr val="dk1"/>
              </a:buClr>
              <a:buSzPts val="5600"/>
              <a:buFont typeface="Arial"/>
              <a:buChar char="–"/>
              <a:defRPr b="0" i="0" sz="5600" u="none" cap="none" strike="noStrike">
                <a:solidFill>
                  <a:schemeClr val="dk1"/>
                </a:solidFill>
                <a:latin typeface="Arial"/>
                <a:ea typeface="Arial"/>
                <a:cs typeface="Arial"/>
                <a:sym typeface="Arial"/>
              </a:defRPr>
            </a:lvl2pPr>
            <a:lvl3pPr indent="-533400" lvl="2" marL="13716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3pPr>
            <a:lvl4pPr indent="-482600" lvl="3" marL="18288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4pPr>
            <a:lvl5pPr indent="-482600" lvl="4" marL="22860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5pPr>
            <a:lvl6pPr indent="-482600" lvl="5" marL="27432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6pPr>
            <a:lvl7pPr indent="-482600" lvl="6" marL="3200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7pPr>
            <a:lvl8pPr indent="-482600" lvl="7" marL="36576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8pPr>
            <a:lvl9pPr indent="-482600" lvl="8" marL="41148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9pPr>
          </a:lstStyle>
          <a:p/>
        </p:txBody>
      </p:sp>
      <p:sp>
        <p:nvSpPr>
          <p:cNvPr id="36" name="Google Shape;36;p11"/>
          <p:cNvSpPr txBox="1"/>
          <p:nvPr>
            <p:ph idx="2" type="body"/>
          </p:nvPr>
        </p:nvSpPr>
        <p:spPr>
          <a:xfrm>
            <a:off x="2193926" y="8036779"/>
            <a:ext cx="14439900" cy="262699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indent="-228600" lvl="1" marL="9144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228600" lvl="5" marL="27432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indent="-228600" lvl="6" marL="32004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indent="-228600" lvl="7" marL="3657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indent="-228600" lvl="8" marL="4114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7" name="Shape 37"/>
        <p:cNvGrpSpPr/>
        <p:nvPr/>
      </p:nvGrpSpPr>
      <p:grpSpPr>
        <a:xfrm>
          <a:off x="0" y="0"/>
          <a:ext cx="0" cy="0"/>
          <a:chOff x="0" y="0"/>
          <a:chExt cx="0" cy="0"/>
        </a:xfrm>
      </p:grpSpPr>
      <p:sp>
        <p:nvSpPr>
          <p:cNvPr id="38" name="Google Shape;38;p12"/>
          <p:cNvSpPr txBox="1"/>
          <p:nvPr>
            <p:ph type="title"/>
          </p:nvPr>
        </p:nvSpPr>
        <p:spPr>
          <a:xfrm>
            <a:off x="8604251" y="26884663"/>
            <a:ext cx="26333450" cy="3171129"/>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1" sz="4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39" name="Google Shape;39;p12"/>
          <p:cNvSpPr/>
          <p:nvPr>
            <p:ph idx="2" type="pic"/>
          </p:nvPr>
        </p:nvSpPr>
        <p:spPr>
          <a:xfrm>
            <a:off x="8604251" y="3431325"/>
            <a:ext cx="26333450" cy="23043529"/>
          </a:xfrm>
          <a:prstGeom prst="rect">
            <a:avLst/>
          </a:prstGeom>
          <a:noFill/>
          <a:ln>
            <a:noFill/>
          </a:ln>
        </p:spPr>
      </p:sp>
      <p:sp>
        <p:nvSpPr>
          <p:cNvPr id="40" name="Google Shape;40;p12"/>
          <p:cNvSpPr txBox="1"/>
          <p:nvPr>
            <p:ph idx="1" type="body"/>
          </p:nvPr>
        </p:nvSpPr>
        <p:spPr>
          <a:xfrm>
            <a:off x="8604251" y="30055791"/>
            <a:ext cx="26333450" cy="45078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indent="-228600" lvl="1" marL="9144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228600" lvl="5" marL="27432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indent="-228600" lvl="6" marL="32004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indent="-228600" lvl="7" marL="3657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indent="-228600" lvl="8" marL="4114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400"/>
              <a:buFont typeface="Arial"/>
              <a:buNone/>
            </a:pPr>
            <a:r>
              <a:t/>
            </a:r>
            <a:endParaRPr b="1" i="0" sz="10400" u="none" cap="none" strike="noStrik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400"/>
              <a:buFont typeface="Arial"/>
              <a:buNone/>
            </a:pPr>
            <a:r>
              <a:t/>
            </a:r>
            <a:endParaRPr b="1" i="0" sz="10400" u="none" cap="none" strike="noStrike">
              <a:solidFill>
                <a:schemeClr val="dk1"/>
              </a:solidFill>
              <a:latin typeface="Arial"/>
              <a:ea typeface="Arial"/>
              <a:cs typeface="Arial"/>
              <a:sym typeface="Arial"/>
            </a:endParaRPr>
          </a:p>
        </p:txBody>
      </p:sp>
      <p:pic>
        <p:nvPicPr>
          <p:cNvPr id="12" name="Google Shape;12;p3"/>
          <p:cNvPicPr preferRelativeResize="0"/>
          <p:nvPr/>
        </p:nvPicPr>
        <p:blipFill rotWithShape="1">
          <a:blip r:embed="rId1">
            <a:alphaModFix/>
          </a:blip>
          <a:srcRect b="0" l="0" r="0" t="0"/>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cap="flat" cmpd="sng" w="317500">
            <a:solidFill>
              <a:srgbClr val="B5AF67"/>
            </a:solidFill>
            <a:prstDash val="solid"/>
            <a:round/>
            <a:headEnd len="sm" w="sm" type="none"/>
            <a:tailEnd len="sm" w="sm" type="none"/>
          </a:ln>
        </p:spPr>
      </p:cxnSp>
      <p:cxnSp>
        <p:nvCxnSpPr>
          <p:cNvPr id="14" name="Google Shape;14;p3"/>
          <p:cNvCxnSpPr/>
          <p:nvPr/>
        </p:nvCxnSpPr>
        <p:spPr>
          <a:xfrm>
            <a:off x="-48126" y="38351831"/>
            <a:ext cx="43946946" cy="52968"/>
          </a:xfrm>
          <a:prstGeom prst="straightConnector1">
            <a:avLst/>
          </a:prstGeom>
          <a:noFill/>
          <a:ln cap="flat" cmpd="sng" w="381000">
            <a:solidFill>
              <a:srgbClr val="B5AF67"/>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8.png"/><Relationship Id="rId7" Type="http://schemas.openxmlformats.org/officeDocument/2006/relationships/image" Target="../media/image1.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g2e3eaa61e93_0_0"/>
          <p:cNvSpPr txBox="1"/>
          <p:nvPr/>
        </p:nvSpPr>
        <p:spPr>
          <a:xfrm>
            <a:off x="9296400" y="1410550"/>
            <a:ext cx="28806600" cy="3168900"/>
          </a:xfrm>
          <a:prstGeom prst="rect">
            <a:avLst/>
          </a:prstGeom>
          <a:noFill/>
          <a:ln>
            <a:noFill/>
          </a:ln>
        </p:spPr>
        <p:txBody>
          <a:bodyPr anchorCtr="0" anchor="t" bIns="44825" lIns="89675" spcFirstLastPara="1" rIns="89675" wrap="square" tIns="44825">
            <a:spAutoFit/>
          </a:bodyPr>
          <a:lstStyle/>
          <a:p>
            <a:pPr indent="0" lvl="0" marL="0" marR="0" rtl="0" algn="ctr">
              <a:lnSpc>
                <a:spcPct val="100000"/>
              </a:lnSpc>
              <a:spcBef>
                <a:spcPts val="0"/>
              </a:spcBef>
              <a:spcAft>
                <a:spcPts val="0"/>
              </a:spcAft>
              <a:buClr>
                <a:srgbClr val="000000"/>
              </a:buClr>
              <a:buSzPts val="8000"/>
              <a:buFont typeface="Arial"/>
              <a:buNone/>
            </a:pPr>
            <a:r>
              <a:rPr b="1" lang="en-US" sz="8000">
                <a:solidFill>
                  <a:schemeClr val="dk1"/>
                </a:solidFill>
                <a:latin typeface="Calibri"/>
                <a:ea typeface="Calibri"/>
                <a:cs typeface="Calibri"/>
                <a:sym typeface="Calibri"/>
              </a:rPr>
              <a:t>KitchenSync: A Pantry and Recipe Companion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600"/>
              <a:buFont typeface="Arial"/>
              <a:buNone/>
            </a:pPr>
            <a:r>
              <a:rPr b="1" i="0" lang="en-US" sz="6600" u="none" cap="none" strike="noStrike">
                <a:solidFill>
                  <a:schemeClr val="dk1"/>
                </a:solidFill>
                <a:latin typeface="Calibri"/>
                <a:ea typeface="Calibri"/>
                <a:cs typeface="Calibri"/>
                <a:sym typeface="Calibri"/>
              </a:rPr>
              <a:t>T</a:t>
            </a:r>
            <a:r>
              <a:rPr b="1" lang="en-US" sz="6600">
                <a:solidFill>
                  <a:schemeClr val="dk1"/>
                </a:solidFill>
                <a:latin typeface="Calibri"/>
                <a:ea typeface="Calibri"/>
                <a:cs typeface="Calibri"/>
                <a:sym typeface="Calibri"/>
              </a:rPr>
              <a:t>yler Son, David Tran, Chris Nederhoed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chemeClr val="dk1"/>
                </a:solidFill>
                <a:latin typeface="Calibri"/>
                <a:ea typeface="Calibri"/>
                <a:cs typeface="Calibri"/>
                <a:sym typeface="Calibri"/>
              </a:rPr>
              <a:t>Faculty Advisor: </a:t>
            </a:r>
            <a:r>
              <a:rPr b="1" lang="en-US" sz="5400">
                <a:solidFill>
                  <a:schemeClr val="dk1"/>
                </a:solidFill>
                <a:latin typeface="Calibri"/>
                <a:ea typeface="Calibri"/>
                <a:cs typeface="Calibri"/>
                <a:sym typeface="Calibri"/>
              </a:rPr>
              <a:t>Dr. Fitzroy Nembhard</a:t>
            </a:r>
            <a:r>
              <a:rPr b="1" i="0" lang="en-US" sz="5400" u="none" cap="none" strike="noStrike">
                <a:solidFill>
                  <a:schemeClr val="dk1"/>
                </a:solidFill>
                <a:latin typeface="Calibri"/>
                <a:ea typeface="Calibri"/>
                <a:cs typeface="Calibri"/>
                <a:sym typeface="Calibri"/>
              </a:rPr>
              <a:t>, Dept. of </a:t>
            </a:r>
            <a:r>
              <a:rPr b="1" lang="en-US" sz="5400">
                <a:solidFill>
                  <a:schemeClr val="dk1"/>
                </a:solidFill>
                <a:latin typeface="Calibri"/>
                <a:ea typeface="Calibri"/>
                <a:cs typeface="Calibri"/>
                <a:sym typeface="Calibri"/>
              </a:rPr>
              <a:t>Computer Science</a:t>
            </a:r>
            <a:r>
              <a:rPr b="1" i="0" lang="en-US" sz="5400" u="none" cap="none" strike="noStrike">
                <a:solidFill>
                  <a:schemeClr val="dk1"/>
                </a:solidFill>
                <a:latin typeface="Calibri"/>
                <a:ea typeface="Calibri"/>
                <a:cs typeface="Calibri"/>
                <a:sym typeface="Calibri"/>
              </a:rPr>
              <a:t>, Florida Institute of Technology</a:t>
            </a:r>
            <a:endParaRPr b="1" i="0" sz="4800" u="none" cap="none" strike="noStrike">
              <a:solidFill>
                <a:schemeClr val="dk1"/>
              </a:solidFill>
              <a:latin typeface="Calibri"/>
              <a:ea typeface="Calibri"/>
              <a:cs typeface="Calibri"/>
              <a:sym typeface="Calibri"/>
            </a:endParaRPr>
          </a:p>
        </p:txBody>
      </p:sp>
      <p:sp>
        <p:nvSpPr>
          <p:cNvPr id="51" name="Google Shape;51;g2e3eaa61e93_0_0"/>
          <p:cNvSpPr txBox="1"/>
          <p:nvPr/>
        </p:nvSpPr>
        <p:spPr>
          <a:xfrm>
            <a:off x="8086727" y="7273927"/>
            <a:ext cx="184800" cy="169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400"/>
              <a:buFont typeface="Arial"/>
              <a:buNone/>
            </a:pPr>
            <a:r>
              <a:t/>
            </a:r>
            <a:endParaRPr b="1" i="0" sz="10400" u="none" cap="none" strike="noStrike">
              <a:solidFill>
                <a:schemeClr val="dk1"/>
              </a:solidFill>
              <a:latin typeface="Calibri"/>
              <a:ea typeface="Calibri"/>
              <a:cs typeface="Calibri"/>
              <a:sym typeface="Calibri"/>
            </a:endParaRPr>
          </a:p>
        </p:txBody>
      </p:sp>
      <p:sp>
        <p:nvSpPr>
          <p:cNvPr id="52" name="Google Shape;52;g2e3eaa61e93_0_0"/>
          <p:cNvSpPr txBox="1"/>
          <p:nvPr/>
        </p:nvSpPr>
        <p:spPr>
          <a:xfrm>
            <a:off x="733800" y="6713700"/>
            <a:ext cx="13089600" cy="730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US" sz="4800">
                <a:latin typeface="Calibri"/>
                <a:ea typeface="Calibri"/>
                <a:cs typeface="Calibri"/>
                <a:sym typeface="Calibri"/>
              </a:rPr>
              <a:t>Background</a:t>
            </a:r>
            <a:endParaRPr b="1" i="1" sz="4800">
              <a:latin typeface="Calibri"/>
              <a:ea typeface="Calibri"/>
              <a:cs typeface="Calibri"/>
              <a:sym typeface="Calibri"/>
            </a:endParaRPr>
          </a:p>
          <a:p>
            <a:pPr indent="0" lvl="0" marL="0" rtl="0" algn="l">
              <a:spcBef>
                <a:spcPts val="0"/>
              </a:spcBef>
              <a:spcAft>
                <a:spcPts val="0"/>
              </a:spcAft>
              <a:buNone/>
            </a:pPr>
            <a:r>
              <a:rPr b="1" lang="en-US" sz="4800">
                <a:solidFill>
                  <a:schemeClr val="dk1"/>
                </a:solidFill>
                <a:latin typeface="Calibri"/>
                <a:ea typeface="Calibri"/>
                <a:cs typeface="Calibri"/>
                <a:sym typeface="Calibri"/>
              </a:rPr>
              <a:t>Why KitchenSync?</a:t>
            </a:r>
            <a:br>
              <a:rPr b="1" lang="en-US" sz="4800">
                <a:solidFill>
                  <a:schemeClr val="dk1"/>
                </a:solidFill>
                <a:latin typeface="Calibri"/>
                <a:ea typeface="Calibri"/>
                <a:cs typeface="Calibri"/>
                <a:sym typeface="Calibri"/>
              </a:rPr>
            </a:br>
            <a:r>
              <a:rPr lang="en-US" sz="4800">
                <a:solidFill>
                  <a:schemeClr val="dk1"/>
                </a:solidFill>
                <a:latin typeface="Calibri"/>
                <a:ea typeface="Calibri"/>
                <a:cs typeface="Calibri"/>
                <a:sym typeface="Calibri"/>
              </a:rPr>
              <a:t>Global household food waste: &gt; 1.3 billion tons per year—home cooks need better visibility on what’s on hand</a:t>
            </a:r>
            <a:br>
              <a:rPr lang="en-US" sz="4800">
                <a:solidFill>
                  <a:schemeClr val="dk1"/>
                </a:solidFill>
                <a:latin typeface="Calibri"/>
                <a:ea typeface="Calibri"/>
                <a:cs typeface="Calibri"/>
                <a:sym typeface="Calibri"/>
              </a:rPr>
            </a:br>
            <a:r>
              <a:rPr lang="en-US" sz="4800">
                <a:solidFill>
                  <a:schemeClr val="dk1"/>
                </a:solidFill>
                <a:latin typeface="Calibri"/>
                <a:ea typeface="Calibri"/>
                <a:cs typeface="Calibri"/>
                <a:sym typeface="Calibri"/>
              </a:rPr>
              <a:t>Fragmented toolchain: recipe apps, grocery lists, and inventory trackers all separate</a:t>
            </a:r>
            <a:br>
              <a:rPr lang="en-US" sz="4800">
                <a:solidFill>
                  <a:schemeClr val="dk1"/>
                </a:solidFill>
                <a:latin typeface="Calibri"/>
                <a:ea typeface="Calibri"/>
                <a:cs typeface="Calibri"/>
                <a:sym typeface="Calibri"/>
              </a:rPr>
            </a:br>
            <a:r>
              <a:rPr lang="en-US" sz="4800">
                <a:solidFill>
                  <a:schemeClr val="dk1"/>
                </a:solidFill>
                <a:latin typeface="Calibri"/>
                <a:ea typeface="Calibri"/>
                <a:cs typeface="Calibri"/>
                <a:sym typeface="Calibri"/>
              </a:rPr>
              <a:t>Time‐pressed users: busy families, students, professionals struggle to plan meals efficiently</a:t>
            </a:r>
            <a:endParaRPr b="1" sz="4800">
              <a:latin typeface="Calibri"/>
              <a:ea typeface="Calibri"/>
              <a:cs typeface="Calibri"/>
              <a:sym typeface="Calibri"/>
            </a:endParaRPr>
          </a:p>
        </p:txBody>
      </p:sp>
      <p:sp>
        <p:nvSpPr>
          <p:cNvPr id="53" name="Google Shape;53;g2e3eaa61e93_0_0"/>
          <p:cNvSpPr txBox="1"/>
          <p:nvPr/>
        </p:nvSpPr>
        <p:spPr>
          <a:xfrm>
            <a:off x="733800" y="14220000"/>
            <a:ext cx="13089600" cy="1040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US" sz="4800">
                <a:latin typeface="Calibri"/>
                <a:ea typeface="Calibri"/>
                <a:cs typeface="Calibri"/>
                <a:sym typeface="Calibri"/>
              </a:rPr>
              <a:t>Key </a:t>
            </a:r>
            <a:r>
              <a:rPr b="1" i="1" lang="en-US" sz="4800">
                <a:latin typeface="Calibri"/>
                <a:ea typeface="Calibri"/>
                <a:cs typeface="Calibri"/>
                <a:sym typeface="Calibri"/>
              </a:rPr>
              <a:t>Features</a:t>
            </a:r>
            <a:r>
              <a:rPr b="1" i="1" lang="en-US" sz="4800">
                <a:latin typeface="Calibri"/>
                <a:ea typeface="Calibri"/>
                <a:cs typeface="Calibri"/>
                <a:sym typeface="Calibri"/>
              </a:rPr>
              <a:t> </a:t>
            </a:r>
            <a:r>
              <a:rPr b="1" i="1" lang="en-US" sz="4800">
                <a:latin typeface="Calibri"/>
                <a:ea typeface="Calibri"/>
                <a:cs typeface="Calibri"/>
                <a:sym typeface="Calibri"/>
              </a:rPr>
              <a:t>of KitchenSync</a:t>
            </a:r>
            <a:endParaRPr b="1" i="1" sz="4800">
              <a:latin typeface="Calibri"/>
              <a:ea typeface="Calibri"/>
              <a:cs typeface="Calibri"/>
              <a:sym typeface="Calibri"/>
            </a:endParaRPr>
          </a:p>
          <a:p>
            <a:pPr indent="-533400" lvl="0" marL="457200" rtl="0" algn="l">
              <a:spcBef>
                <a:spcPts val="0"/>
              </a:spcBef>
              <a:spcAft>
                <a:spcPts val="0"/>
              </a:spcAft>
              <a:buClr>
                <a:srgbClr val="000000"/>
              </a:buClr>
              <a:buSzPts val="4800"/>
              <a:buFont typeface="Calibri"/>
              <a:buChar char="●"/>
            </a:pPr>
            <a:r>
              <a:rPr b="1" lang="en-US" sz="4800">
                <a:latin typeface="Calibri"/>
                <a:ea typeface="Calibri"/>
                <a:cs typeface="Calibri"/>
                <a:sym typeface="Calibri"/>
              </a:rPr>
              <a:t>The user can track inventory </a:t>
            </a:r>
            <a:r>
              <a:rPr lang="en-US" sz="4800">
                <a:latin typeface="Calibri"/>
                <a:ea typeface="Calibri"/>
                <a:cs typeface="Calibri"/>
                <a:sym typeface="Calibri"/>
              </a:rPr>
              <a:t>by updating the pantry’s information based on whether an item was removed or added. Items can be tagged based on what the user wants. While shopping, a barcode can be scanned and uploaded into the kitchen’s inventory. Key information such as where it is location in the kitchen and the expiration date can be inputted by the user.</a:t>
            </a:r>
            <a:endParaRPr sz="4800">
              <a:latin typeface="Calibri"/>
              <a:ea typeface="Calibri"/>
              <a:cs typeface="Calibri"/>
              <a:sym typeface="Calibri"/>
            </a:endParaRPr>
          </a:p>
          <a:p>
            <a:pPr indent="-533400" lvl="0" marL="457200" rtl="0" algn="l">
              <a:spcBef>
                <a:spcPts val="0"/>
              </a:spcBef>
              <a:spcAft>
                <a:spcPts val="0"/>
              </a:spcAft>
              <a:buSzPts val="4800"/>
              <a:buFont typeface="Calibri"/>
              <a:buChar char="●"/>
            </a:pPr>
            <a:r>
              <a:rPr b="1" lang="en-US" sz="4800">
                <a:solidFill>
                  <a:schemeClr val="dk1"/>
                </a:solidFill>
                <a:latin typeface="Calibri"/>
                <a:ea typeface="Calibri"/>
                <a:cs typeface="Calibri"/>
                <a:sym typeface="Calibri"/>
              </a:rPr>
              <a:t>The user can manage and share recipes </a:t>
            </a:r>
            <a:r>
              <a:rPr lang="en-US" sz="4800">
                <a:solidFill>
                  <a:schemeClr val="dk1"/>
                </a:solidFill>
                <a:latin typeface="Calibri"/>
                <a:ea typeface="Calibri"/>
                <a:cs typeface="Calibri"/>
                <a:sym typeface="Calibri"/>
              </a:rPr>
              <a:t>by storing all recipes in one place. The user can also upload their own recipes and rate other recipes. Recipe cards can recommend alternative ingredients as needed.  In addition, nutritional information will be provided next to recipes and recipes can be tagged based on that and other information like time to cook, complexity, and cost.</a:t>
            </a:r>
            <a:endParaRPr sz="4800">
              <a:solidFill>
                <a:schemeClr val="dk1"/>
              </a:solidFill>
              <a:latin typeface="Calibri"/>
              <a:ea typeface="Calibri"/>
              <a:cs typeface="Calibri"/>
              <a:sym typeface="Calibri"/>
            </a:endParaRPr>
          </a:p>
          <a:p>
            <a:pPr indent="-533400" lvl="0" marL="457200" rtl="0" algn="l">
              <a:spcBef>
                <a:spcPts val="0"/>
              </a:spcBef>
              <a:spcAft>
                <a:spcPts val="0"/>
              </a:spcAft>
              <a:buClr>
                <a:schemeClr val="dk1"/>
              </a:buClr>
              <a:buSzPts val="4800"/>
              <a:buFont typeface="Calibri"/>
              <a:buChar char="●"/>
            </a:pPr>
            <a:r>
              <a:rPr b="1" lang="en-US" sz="4800">
                <a:solidFill>
                  <a:schemeClr val="dk1"/>
                </a:solidFill>
                <a:latin typeface="Calibri"/>
                <a:ea typeface="Calibri"/>
                <a:cs typeface="Calibri"/>
                <a:sym typeface="Calibri"/>
              </a:rPr>
              <a:t>The user can plan their meals</a:t>
            </a:r>
            <a:r>
              <a:rPr lang="en-US" sz="4800">
                <a:solidFill>
                  <a:schemeClr val="dk1"/>
                </a:solidFill>
                <a:latin typeface="Calibri"/>
                <a:ea typeface="Calibri"/>
                <a:cs typeface="Calibri"/>
                <a:sym typeface="Calibri"/>
              </a:rPr>
              <a:t> through placing recipe cards onto a meal planning calendar..</a:t>
            </a:r>
            <a:endParaRPr sz="4800">
              <a:solidFill>
                <a:schemeClr val="dk1"/>
              </a:solidFill>
              <a:latin typeface="Calibri"/>
              <a:ea typeface="Calibri"/>
              <a:cs typeface="Calibri"/>
              <a:sym typeface="Calibri"/>
            </a:endParaRPr>
          </a:p>
          <a:p>
            <a:pPr indent="0" lvl="0" marL="457200" rtl="0" algn="l">
              <a:spcBef>
                <a:spcPts val="0"/>
              </a:spcBef>
              <a:spcAft>
                <a:spcPts val="0"/>
              </a:spcAft>
              <a:buNone/>
            </a:pPr>
            <a:r>
              <a:t/>
            </a:r>
            <a:endParaRPr sz="4800">
              <a:solidFill>
                <a:schemeClr val="dk1"/>
              </a:solidFill>
              <a:latin typeface="Calibri"/>
              <a:ea typeface="Calibri"/>
              <a:cs typeface="Calibri"/>
              <a:sym typeface="Calibri"/>
            </a:endParaRPr>
          </a:p>
          <a:p>
            <a:pPr indent="0" lvl="0" marL="0" rtl="0" algn="l">
              <a:spcBef>
                <a:spcPts val="0"/>
              </a:spcBef>
              <a:spcAft>
                <a:spcPts val="0"/>
              </a:spcAft>
              <a:buNone/>
            </a:pPr>
            <a:r>
              <a:rPr lang="en-US" sz="4800">
                <a:latin typeface="Calibri"/>
                <a:ea typeface="Calibri"/>
                <a:cs typeface="Calibri"/>
                <a:sym typeface="Calibri"/>
              </a:rPr>
              <a:t> </a:t>
            </a:r>
            <a:endParaRPr sz="4800">
              <a:latin typeface="Calibri"/>
              <a:ea typeface="Calibri"/>
              <a:cs typeface="Calibri"/>
              <a:sym typeface="Calibri"/>
            </a:endParaRPr>
          </a:p>
        </p:txBody>
      </p:sp>
      <p:sp>
        <p:nvSpPr>
          <p:cNvPr id="54" name="Google Shape;54;g2e3eaa61e93_0_0"/>
          <p:cNvSpPr txBox="1"/>
          <p:nvPr/>
        </p:nvSpPr>
        <p:spPr>
          <a:xfrm>
            <a:off x="15400800" y="7273925"/>
            <a:ext cx="13089600" cy="904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US" sz="4800">
                <a:latin typeface="Calibri"/>
                <a:ea typeface="Calibri"/>
                <a:cs typeface="Calibri"/>
                <a:sym typeface="Calibri"/>
              </a:rPr>
              <a:t>Approach</a:t>
            </a:r>
            <a:endParaRPr b="1" i="1" sz="4800">
              <a:latin typeface="Calibri"/>
              <a:ea typeface="Calibri"/>
              <a:cs typeface="Calibri"/>
              <a:sym typeface="Calibri"/>
            </a:endParaRPr>
          </a:p>
          <a:p>
            <a:pPr indent="0" lvl="0" marL="0" rtl="0" algn="l">
              <a:lnSpc>
                <a:spcPct val="115000"/>
              </a:lnSpc>
              <a:spcBef>
                <a:spcPts val="1200"/>
              </a:spcBef>
              <a:spcAft>
                <a:spcPts val="0"/>
              </a:spcAft>
              <a:buNone/>
            </a:pPr>
            <a:r>
              <a:rPr b="1" lang="en-US" sz="4800">
                <a:solidFill>
                  <a:schemeClr val="dk1"/>
                </a:solidFill>
                <a:latin typeface="Calibri"/>
                <a:ea typeface="Calibri"/>
                <a:cs typeface="Calibri"/>
                <a:sym typeface="Calibri"/>
              </a:rPr>
              <a:t>System Architecture</a:t>
            </a:r>
            <a:endParaRPr b="1" sz="4800">
              <a:solidFill>
                <a:schemeClr val="dk1"/>
              </a:solidFill>
              <a:latin typeface="Calibri"/>
              <a:ea typeface="Calibri"/>
              <a:cs typeface="Calibri"/>
              <a:sym typeface="Calibri"/>
            </a:endParaRPr>
          </a:p>
          <a:p>
            <a:pPr indent="-533400" lvl="0" marL="457200" rtl="0" algn="l">
              <a:lnSpc>
                <a:spcPct val="115000"/>
              </a:lnSpc>
              <a:spcBef>
                <a:spcPts val="120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JavaFX desktop UI ↔ Python microservices ↔ AWS DynamoDB (data)</a:t>
            </a:r>
            <a:endParaRPr sz="4800">
              <a:solidFill>
                <a:schemeClr val="dk1"/>
              </a:solidFill>
              <a:latin typeface="Calibri"/>
              <a:ea typeface="Calibri"/>
              <a:cs typeface="Calibri"/>
              <a:sym typeface="Calibri"/>
            </a:endParaRPr>
          </a:p>
          <a:p>
            <a:pPr indent="-533400" lvl="0" marL="457200" rtl="0" algn="l">
              <a:lnSpc>
                <a:spcPct val="115000"/>
              </a:lnSpc>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OCR &amp; barcode modules (pyzbar, pytesseract)</a:t>
            </a:r>
            <a:endParaRPr sz="4800">
              <a:solidFill>
                <a:schemeClr val="dk1"/>
              </a:solidFill>
              <a:latin typeface="Calibri"/>
              <a:ea typeface="Calibri"/>
              <a:cs typeface="Calibri"/>
              <a:sym typeface="Calibri"/>
            </a:endParaRPr>
          </a:p>
          <a:p>
            <a:pPr indent="-533400" lvl="0" marL="457200" rtl="0" algn="l">
              <a:lnSpc>
                <a:spcPct val="115000"/>
              </a:lnSpc>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REST calls to Open Food Facts, USDA </a:t>
            </a:r>
            <a:r>
              <a:rPr lang="en-US" sz="4800">
                <a:solidFill>
                  <a:schemeClr val="dk1"/>
                </a:solidFill>
                <a:latin typeface="Calibri"/>
                <a:ea typeface="Calibri"/>
                <a:cs typeface="Calibri"/>
                <a:sym typeface="Calibri"/>
              </a:rPr>
              <a:t>Food Data</a:t>
            </a:r>
            <a:r>
              <a:rPr lang="en-US" sz="4800">
                <a:solidFill>
                  <a:schemeClr val="dk1"/>
                </a:solidFill>
                <a:latin typeface="Calibri"/>
                <a:ea typeface="Calibri"/>
                <a:cs typeface="Calibri"/>
                <a:sym typeface="Calibri"/>
              </a:rPr>
              <a:t> Central</a:t>
            </a:r>
            <a:endParaRPr sz="4800">
              <a:solidFill>
                <a:schemeClr val="dk1"/>
              </a:solidFill>
              <a:latin typeface="Calibri"/>
              <a:ea typeface="Calibri"/>
              <a:cs typeface="Calibri"/>
              <a:sym typeface="Calibri"/>
            </a:endParaRPr>
          </a:p>
          <a:p>
            <a:pPr indent="-533400" lvl="0" marL="457200" rtl="0" algn="l">
              <a:lnSpc>
                <a:spcPct val="115000"/>
              </a:lnSpc>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Price‐scraping microservice for store APIs</a:t>
            </a:r>
            <a:endParaRPr sz="48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b="1" lang="en-US" sz="4800">
                <a:solidFill>
                  <a:schemeClr val="dk1"/>
                </a:solidFill>
                <a:latin typeface="Calibri"/>
                <a:ea typeface="Calibri"/>
                <a:cs typeface="Calibri"/>
                <a:sym typeface="Calibri"/>
              </a:rPr>
              <a:t>Algorithms &amp; Tools</a:t>
            </a:r>
            <a:endParaRPr b="1" sz="4800">
              <a:solidFill>
                <a:schemeClr val="dk1"/>
              </a:solidFill>
              <a:latin typeface="Calibri"/>
              <a:ea typeface="Calibri"/>
              <a:cs typeface="Calibri"/>
              <a:sym typeface="Calibri"/>
            </a:endParaRPr>
          </a:p>
          <a:p>
            <a:pPr indent="-533400" lvl="0" marL="457200" rtl="0" algn="l">
              <a:lnSpc>
                <a:spcPct val="115000"/>
              </a:lnSpc>
              <a:spcBef>
                <a:spcPts val="120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Inventory‐to‐recipe matching via set‑difference + substitution heuristics</a:t>
            </a:r>
            <a:endParaRPr sz="4800">
              <a:solidFill>
                <a:schemeClr val="dk1"/>
              </a:solidFill>
              <a:latin typeface="Calibri"/>
              <a:ea typeface="Calibri"/>
              <a:cs typeface="Calibri"/>
              <a:sym typeface="Calibri"/>
            </a:endParaRPr>
          </a:p>
          <a:p>
            <a:pPr indent="-533400" lvl="0" marL="457200" rtl="0" algn="l">
              <a:lnSpc>
                <a:spcPct val="115000"/>
              </a:lnSpc>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Tag‐based filtering and recommendation ranking</a:t>
            </a:r>
            <a:endParaRPr sz="4800">
              <a:solidFill>
                <a:schemeClr val="dk1"/>
              </a:solidFill>
              <a:latin typeface="Calibri"/>
              <a:ea typeface="Calibri"/>
              <a:cs typeface="Calibri"/>
              <a:sym typeface="Calibri"/>
            </a:endParaRPr>
          </a:p>
          <a:p>
            <a:pPr indent="-533400" lvl="0" marL="457200" rtl="0" algn="l">
              <a:lnSpc>
                <a:spcPct val="115000"/>
              </a:lnSpc>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DynamoDB tables: Users, </a:t>
            </a:r>
            <a:r>
              <a:rPr lang="en-US" sz="4800">
                <a:solidFill>
                  <a:schemeClr val="dk1"/>
                </a:solidFill>
                <a:latin typeface="Calibri"/>
                <a:ea typeface="Calibri"/>
                <a:cs typeface="Calibri"/>
                <a:sym typeface="Calibri"/>
              </a:rPr>
              <a:t>Inventory Items</a:t>
            </a:r>
            <a:r>
              <a:rPr lang="en-US" sz="4800">
                <a:solidFill>
                  <a:schemeClr val="dk1"/>
                </a:solidFill>
                <a:latin typeface="Calibri"/>
                <a:ea typeface="Calibri"/>
                <a:cs typeface="Calibri"/>
                <a:sym typeface="Calibri"/>
              </a:rPr>
              <a:t>, Recipes, </a:t>
            </a:r>
            <a:r>
              <a:rPr lang="en-US" sz="4800">
                <a:solidFill>
                  <a:schemeClr val="dk1"/>
                </a:solidFill>
                <a:latin typeface="Calibri"/>
                <a:ea typeface="Calibri"/>
                <a:cs typeface="Calibri"/>
                <a:sym typeface="Calibri"/>
              </a:rPr>
              <a:t>Meal Plans</a:t>
            </a:r>
            <a:r>
              <a:rPr lang="en-US" sz="4800">
                <a:solidFill>
                  <a:schemeClr val="dk1"/>
                </a:solidFill>
                <a:latin typeface="Calibri"/>
                <a:ea typeface="Calibri"/>
                <a:cs typeface="Calibri"/>
                <a:sym typeface="Calibri"/>
              </a:rPr>
              <a:t>, PriceData</a:t>
            </a:r>
            <a:endParaRPr sz="4800">
              <a:latin typeface="Calibri"/>
              <a:ea typeface="Calibri"/>
              <a:cs typeface="Calibri"/>
              <a:sym typeface="Calibri"/>
            </a:endParaRPr>
          </a:p>
          <a:p>
            <a:pPr indent="0" lvl="0" marL="0" rtl="0" algn="ctr">
              <a:spcBef>
                <a:spcPts val="1200"/>
              </a:spcBef>
              <a:spcAft>
                <a:spcPts val="0"/>
              </a:spcAft>
              <a:buNone/>
            </a:pPr>
            <a:r>
              <a:t/>
            </a:r>
            <a:endParaRPr sz="4800">
              <a:latin typeface="Calibri"/>
              <a:ea typeface="Calibri"/>
              <a:cs typeface="Calibri"/>
              <a:sym typeface="Calibri"/>
            </a:endParaRPr>
          </a:p>
        </p:txBody>
      </p:sp>
      <p:sp>
        <p:nvSpPr>
          <p:cNvPr id="55" name="Google Shape;55;g2e3eaa61e93_0_0"/>
          <p:cNvSpPr txBox="1"/>
          <p:nvPr/>
        </p:nvSpPr>
        <p:spPr>
          <a:xfrm>
            <a:off x="1283350" y="32434450"/>
            <a:ext cx="13089600" cy="434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US" sz="4800">
                <a:latin typeface="Calibri"/>
                <a:ea typeface="Calibri"/>
                <a:cs typeface="Calibri"/>
                <a:sym typeface="Calibri"/>
              </a:rPr>
              <a:t>Software Tools Used</a:t>
            </a:r>
            <a:endParaRPr b="1" i="1" sz="4800">
              <a:latin typeface="Calibri"/>
              <a:ea typeface="Calibri"/>
              <a:cs typeface="Calibri"/>
              <a:sym typeface="Calibri"/>
            </a:endParaRPr>
          </a:p>
        </p:txBody>
      </p:sp>
      <p:pic>
        <p:nvPicPr>
          <p:cNvPr id="56" name="Google Shape;56;g2e3eaa61e93_0_0" title="Unknown.png"/>
          <p:cNvPicPr preferRelativeResize="0"/>
          <p:nvPr/>
        </p:nvPicPr>
        <p:blipFill>
          <a:blip r:embed="rId3">
            <a:alphaModFix/>
          </a:blip>
          <a:stretch>
            <a:fillRect/>
          </a:stretch>
        </p:blipFill>
        <p:spPr>
          <a:xfrm>
            <a:off x="1923788" y="33954888"/>
            <a:ext cx="3495675" cy="1304925"/>
          </a:xfrm>
          <a:prstGeom prst="rect">
            <a:avLst/>
          </a:prstGeom>
          <a:noFill/>
          <a:ln>
            <a:noFill/>
          </a:ln>
        </p:spPr>
      </p:pic>
      <p:pic>
        <p:nvPicPr>
          <p:cNvPr id="57" name="Google Shape;57;g2e3eaa61e93_0_0" title="Unknown-1.png"/>
          <p:cNvPicPr preferRelativeResize="0"/>
          <p:nvPr/>
        </p:nvPicPr>
        <p:blipFill>
          <a:blip r:embed="rId4">
            <a:alphaModFix/>
          </a:blip>
          <a:stretch>
            <a:fillRect/>
          </a:stretch>
        </p:blipFill>
        <p:spPr>
          <a:xfrm>
            <a:off x="6811238" y="33916788"/>
            <a:ext cx="3314700" cy="1381125"/>
          </a:xfrm>
          <a:prstGeom prst="rect">
            <a:avLst/>
          </a:prstGeom>
          <a:noFill/>
          <a:ln>
            <a:noFill/>
          </a:ln>
        </p:spPr>
      </p:pic>
      <p:pic>
        <p:nvPicPr>
          <p:cNvPr id="58" name="Google Shape;58;g2e3eaa61e93_0_0" title="Unknown.png"/>
          <p:cNvPicPr preferRelativeResize="0"/>
          <p:nvPr/>
        </p:nvPicPr>
        <p:blipFill>
          <a:blip r:embed="rId5">
            <a:alphaModFix/>
          </a:blip>
          <a:stretch>
            <a:fillRect/>
          </a:stretch>
        </p:blipFill>
        <p:spPr>
          <a:xfrm>
            <a:off x="11517713" y="33778676"/>
            <a:ext cx="2762250" cy="1657350"/>
          </a:xfrm>
          <a:prstGeom prst="rect">
            <a:avLst/>
          </a:prstGeom>
          <a:noFill/>
          <a:ln>
            <a:noFill/>
          </a:ln>
        </p:spPr>
      </p:pic>
      <p:sp>
        <p:nvSpPr>
          <p:cNvPr id="59" name="Google Shape;59;g2e3eaa61e93_0_0"/>
          <p:cNvSpPr txBox="1"/>
          <p:nvPr/>
        </p:nvSpPr>
        <p:spPr>
          <a:xfrm>
            <a:off x="16625463" y="20427375"/>
            <a:ext cx="10403100" cy="106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US" sz="4800">
                <a:latin typeface="Calibri"/>
                <a:ea typeface="Calibri"/>
                <a:cs typeface="Calibri"/>
                <a:sym typeface="Calibri"/>
              </a:rPr>
              <a:t>System Diagram</a:t>
            </a:r>
            <a:endParaRPr b="1" i="1" sz="4800">
              <a:latin typeface="Calibri"/>
              <a:ea typeface="Calibri"/>
              <a:cs typeface="Calibri"/>
              <a:sym typeface="Calibri"/>
            </a:endParaRPr>
          </a:p>
        </p:txBody>
      </p:sp>
      <p:sp>
        <p:nvSpPr>
          <p:cNvPr id="60" name="Google Shape;60;g2e3eaa61e93_0_0"/>
          <p:cNvSpPr txBox="1"/>
          <p:nvPr/>
        </p:nvSpPr>
        <p:spPr>
          <a:xfrm>
            <a:off x="29422388" y="7497450"/>
            <a:ext cx="13089600" cy="84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US" sz="4500">
                <a:latin typeface="Calibri"/>
                <a:ea typeface="Calibri"/>
                <a:cs typeface="Calibri"/>
                <a:sym typeface="Calibri"/>
              </a:rPr>
              <a:t>Implementation</a:t>
            </a:r>
            <a:endParaRPr b="1" i="1" sz="4500">
              <a:latin typeface="Calibri"/>
              <a:ea typeface="Calibri"/>
              <a:cs typeface="Calibri"/>
              <a:sym typeface="Calibri"/>
            </a:endParaRPr>
          </a:p>
        </p:txBody>
      </p:sp>
      <p:sp>
        <p:nvSpPr>
          <p:cNvPr id="61" name="Google Shape;61;g2e3eaa61e93_0_0"/>
          <p:cNvSpPr txBox="1"/>
          <p:nvPr/>
        </p:nvSpPr>
        <p:spPr>
          <a:xfrm>
            <a:off x="31832300" y="8722075"/>
            <a:ext cx="8269800" cy="106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800">
                <a:latin typeface="Calibri"/>
                <a:ea typeface="Calibri"/>
                <a:cs typeface="Calibri"/>
                <a:sym typeface="Calibri"/>
              </a:rPr>
              <a:t>User Dashboard</a:t>
            </a:r>
            <a:endParaRPr b="1" sz="4800">
              <a:latin typeface="Calibri"/>
              <a:ea typeface="Calibri"/>
              <a:cs typeface="Calibri"/>
              <a:sym typeface="Calibri"/>
            </a:endParaRPr>
          </a:p>
        </p:txBody>
      </p:sp>
      <p:sp>
        <p:nvSpPr>
          <p:cNvPr id="62" name="Google Shape;62;g2e3eaa61e93_0_0"/>
          <p:cNvSpPr txBox="1"/>
          <p:nvPr/>
        </p:nvSpPr>
        <p:spPr>
          <a:xfrm>
            <a:off x="32576155" y="18021300"/>
            <a:ext cx="6642900" cy="102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800">
                <a:latin typeface="Calibri"/>
                <a:ea typeface="Calibri"/>
                <a:cs typeface="Calibri"/>
                <a:sym typeface="Calibri"/>
              </a:rPr>
              <a:t>Recipe Details Screen</a:t>
            </a:r>
            <a:endParaRPr sz="4800">
              <a:latin typeface="Calibri"/>
              <a:ea typeface="Calibri"/>
              <a:cs typeface="Calibri"/>
              <a:sym typeface="Calibri"/>
            </a:endParaRPr>
          </a:p>
          <a:p>
            <a:pPr indent="0" lvl="0" marL="0" rtl="0" algn="l">
              <a:spcBef>
                <a:spcPts val="0"/>
              </a:spcBef>
              <a:spcAft>
                <a:spcPts val="0"/>
              </a:spcAft>
              <a:buNone/>
            </a:pPr>
            <a:r>
              <a:t/>
            </a:r>
            <a:endParaRPr sz="4800">
              <a:latin typeface="Calibri"/>
              <a:ea typeface="Calibri"/>
              <a:cs typeface="Calibri"/>
              <a:sym typeface="Calibri"/>
            </a:endParaRPr>
          </a:p>
          <a:p>
            <a:pPr indent="0" lvl="0" marL="0" rtl="0" algn="l">
              <a:spcBef>
                <a:spcPts val="0"/>
              </a:spcBef>
              <a:spcAft>
                <a:spcPts val="0"/>
              </a:spcAft>
              <a:buNone/>
            </a:pPr>
            <a:r>
              <a:t/>
            </a:r>
            <a:endParaRPr sz="4800">
              <a:latin typeface="Calibri"/>
              <a:ea typeface="Calibri"/>
              <a:cs typeface="Calibri"/>
              <a:sym typeface="Calibri"/>
            </a:endParaRPr>
          </a:p>
        </p:txBody>
      </p:sp>
      <p:sp>
        <p:nvSpPr>
          <p:cNvPr id="63" name="Google Shape;63;g2e3eaa61e93_0_0"/>
          <p:cNvSpPr txBox="1"/>
          <p:nvPr/>
        </p:nvSpPr>
        <p:spPr>
          <a:xfrm>
            <a:off x="32240175" y="27457975"/>
            <a:ext cx="7548600" cy="84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US" sz="4800">
                <a:latin typeface="Calibri"/>
                <a:ea typeface="Calibri"/>
                <a:cs typeface="Calibri"/>
                <a:sym typeface="Calibri"/>
              </a:rPr>
              <a:t>Community Page</a:t>
            </a:r>
            <a:endParaRPr b="1" i="1" sz="4800">
              <a:latin typeface="Calibri"/>
              <a:ea typeface="Calibri"/>
              <a:cs typeface="Calibri"/>
              <a:sym typeface="Calibri"/>
            </a:endParaRPr>
          </a:p>
          <a:p>
            <a:pPr indent="0" lvl="0" marL="0" rtl="0" algn="ctr">
              <a:spcBef>
                <a:spcPts val="0"/>
              </a:spcBef>
              <a:spcAft>
                <a:spcPts val="0"/>
              </a:spcAft>
              <a:buNone/>
            </a:pPr>
            <a:r>
              <a:t/>
            </a:r>
            <a:endParaRPr sz="4500">
              <a:latin typeface="Calibri"/>
              <a:ea typeface="Calibri"/>
              <a:cs typeface="Calibri"/>
              <a:sym typeface="Calibri"/>
            </a:endParaRPr>
          </a:p>
        </p:txBody>
      </p:sp>
      <p:pic>
        <p:nvPicPr>
          <p:cNvPr id="64" name="Google Shape;64;g2e3eaa61e93_0_0" title="Community Page.PNG"/>
          <p:cNvPicPr preferRelativeResize="0"/>
          <p:nvPr/>
        </p:nvPicPr>
        <p:blipFill>
          <a:blip r:embed="rId6">
            <a:alphaModFix/>
          </a:blip>
          <a:stretch>
            <a:fillRect/>
          </a:stretch>
        </p:blipFill>
        <p:spPr>
          <a:xfrm>
            <a:off x="29283150" y="28501625"/>
            <a:ext cx="13228850" cy="7042951"/>
          </a:xfrm>
          <a:prstGeom prst="rect">
            <a:avLst/>
          </a:prstGeom>
          <a:noFill/>
          <a:ln>
            <a:noFill/>
          </a:ln>
        </p:spPr>
      </p:pic>
      <p:pic>
        <p:nvPicPr>
          <p:cNvPr id="65" name="Google Shape;65;g2e3eaa61e93_0_0" title="RecipeDetailsScreen.PNG"/>
          <p:cNvPicPr preferRelativeResize="0"/>
          <p:nvPr/>
        </p:nvPicPr>
        <p:blipFill>
          <a:blip r:embed="rId7">
            <a:alphaModFix/>
          </a:blip>
          <a:stretch>
            <a:fillRect/>
          </a:stretch>
        </p:blipFill>
        <p:spPr>
          <a:xfrm>
            <a:off x="29283150" y="19385957"/>
            <a:ext cx="13228849" cy="6636342"/>
          </a:xfrm>
          <a:prstGeom prst="rect">
            <a:avLst/>
          </a:prstGeom>
          <a:noFill/>
          <a:ln>
            <a:noFill/>
          </a:ln>
        </p:spPr>
      </p:pic>
      <p:pic>
        <p:nvPicPr>
          <p:cNvPr id="66" name="Google Shape;66;g2e3eaa61e93_0_0" title="User Dashboard.PNG"/>
          <p:cNvPicPr preferRelativeResize="0"/>
          <p:nvPr/>
        </p:nvPicPr>
        <p:blipFill>
          <a:blip r:embed="rId8">
            <a:alphaModFix/>
          </a:blip>
          <a:stretch>
            <a:fillRect/>
          </a:stretch>
        </p:blipFill>
        <p:spPr>
          <a:xfrm>
            <a:off x="29352765" y="10170188"/>
            <a:ext cx="13228862" cy="6910700"/>
          </a:xfrm>
          <a:prstGeom prst="rect">
            <a:avLst/>
          </a:prstGeom>
          <a:noFill/>
          <a:ln>
            <a:noFill/>
          </a:ln>
        </p:spPr>
      </p:pic>
      <p:pic>
        <p:nvPicPr>
          <p:cNvPr id="67" name="Google Shape;67;g2e3eaa61e93_0_0" title="Untitled-1.png"/>
          <p:cNvPicPr preferRelativeResize="0"/>
          <p:nvPr/>
        </p:nvPicPr>
        <p:blipFill>
          <a:blip r:embed="rId9">
            <a:alphaModFix/>
          </a:blip>
          <a:stretch>
            <a:fillRect/>
          </a:stretch>
        </p:blipFill>
        <p:spPr>
          <a:xfrm>
            <a:off x="15222650" y="21320925"/>
            <a:ext cx="12661250" cy="1638045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2007-04-04T14:17:42Z</dcterms:created>
  <dc:creator>shopper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0x0101008CB6C76999A8E946924D195080FADDE7</vt:lpwstr>
  </property>
</Properties>
</file>