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h4STXvP7kDno4AlMoqyKqfzKdNS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1C390-7797-2817-5DBC-9D20D7A2A7E3}" name="Colton McReynolds" initials="CM" userId="2b46ca3fbf061a6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87B10-C71B-4232-8C35-AF604E307170}" v="4" dt="2025-04-16T14:57:36.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982" y="149"/>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D76BBA2B-F2D0-49ED-AE20-9446D00B86AB}"/>
    <pc:docChg chg="modSld">
      <pc:chgData name="Guest User" userId="" providerId="Windows Live" clId="Web-{D76BBA2B-F2D0-49ED-AE20-9446D00B86AB}" dt="2025-04-05T19:54:44.424" v="0" actId="20577"/>
      <pc:docMkLst>
        <pc:docMk/>
      </pc:docMkLst>
      <pc:sldChg chg="modSp modCm">
        <pc:chgData name="Guest User" userId="" providerId="Windows Live" clId="Web-{D76BBA2B-F2D0-49ED-AE20-9446D00B86AB}" dt="2025-04-05T19:54:44.424" v="0" actId="20577"/>
        <pc:sldMkLst>
          <pc:docMk/>
          <pc:sldMk cId="2334559409" sldId="257"/>
        </pc:sldMkLst>
        <pc:spChg chg="mod">
          <ac:chgData name="Guest User" userId="" providerId="Windows Live" clId="Web-{D76BBA2B-F2D0-49ED-AE20-9446D00B86AB}" dt="2025-04-05T19:54:44.424" v="0" actId="20577"/>
          <ac:spMkLst>
            <pc:docMk/>
            <pc:sldMk cId="2334559409" sldId="257"/>
            <ac:spMk id="3" creationId="{9CC951CB-8616-7DA3-F57A-634326D18435}"/>
          </ac:spMkLst>
        </pc:spChg>
        <pc:extLst>
          <p:ext xmlns:p="http://schemas.openxmlformats.org/presentationml/2006/main" uri="{D6D511B9-2390-475A-947B-AFAB55BFBCF1}">
            <pc226:cmChg xmlns:pc226="http://schemas.microsoft.com/office/powerpoint/2022/06/main/command" chg="mod">
              <pc226:chgData name="Guest User" userId="" providerId="Windows Live" clId="Web-{D76BBA2B-F2D0-49ED-AE20-9446D00B86AB}" dt="2025-04-05T19:54:44.424" v="0" actId="20577"/>
              <pc2:cmMkLst xmlns:pc2="http://schemas.microsoft.com/office/powerpoint/2019/9/main/command">
                <pc:docMk/>
                <pc:sldMk cId="2334559409" sldId="257"/>
                <pc2:cmMk id="{767F2F5C-20F7-41F4-9E70-7F1B19DCE85C}"/>
              </pc2:cmMkLst>
            </pc226:cmChg>
          </p:ext>
        </pc:extLst>
      </pc:sldChg>
    </pc:docChg>
  </pc:docChgLst>
  <pc:docChgLst>
    <pc:chgData name="J J" userId="07c4829e7fd6e67e" providerId="LiveId" clId="{35BA05F7-414E-9448-B982-82656C673E5B}"/>
    <pc:docChg chg="undo custSel modSld">
      <pc:chgData name="J J" userId="07c4829e7fd6e67e" providerId="LiveId" clId="{35BA05F7-414E-9448-B982-82656C673E5B}" dt="2025-04-04T19:03:11.281" v="330"/>
      <pc:docMkLst>
        <pc:docMk/>
      </pc:docMkLst>
      <pc:sldChg chg="addSp delSp modSp">
        <pc:chgData name="J J" userId="07c4829e7fd6e67e" providerId="LiveId" clId="{35BA05F7-414E-9448-B982-82656C673E5B}" dt="2025-04-04T19:03:11.281" v="330"/>
        <pc:sldMkLst>
          <pc:docMk/>
          <pc:sldMk cId="2334559409" sldId="257"/>
        </pc:sldMkLst>
        <pc:inkChg chg="add">
          <ac:chgData name="J J" userId="07c4829e7fd6e67e" providerId="LiveId" clId="{35BA05F7-414E-9448-B982-82656C673E5B}" dt="2025-04-04T17:34:31.166" v="6"/>
          <ac:inkMkLst>
            <pc:docMk/>
            <pc:sldMk cId="2334559409" sldId="257"/>
            <ac:inkMk id="19" creationId="{D148D6DA-50DC-DD9D-074B-48B7ECF88223}"/>
          </ac:inkMkLst>
        </pc:inkChg>
      </pc:sldChg>
    </pc:docChg>
  </pc:docChgLst>
  <pc:docChgLst>
    <pc:chgData name="J J" userId="07c4829e7fd6e67e" providerId="Windows Live" clId="Web-{6FC7D444-A90E-47FD-836E-327CE54D4D31}"/>
    <pc:docChg chg="modSld">
      <pc:chgData name="J J" userId="07c4829e7fd6e67e" providerId="Windows Live" clId="Web-{6FC7D444-A90E-47FD-836E-327CE54D4D31}" dt="2025-04-04T19:05:24.247" v="436" actId="1076"/>
      <pc:docMkLst>
        <pc:docMk/>
      </pc:docMkLst>
      <pc:sldChg chg="delSp modSp modCm">
        <pc:chgData name="J J" userId="07c4829e7fd6e67e" providerId="Windows Live" clId="Web-{6FC7D444-A90E-47FD-836E-327CE54D4D31}" dt="2025-04-04T19:05:24.247" v="436" actId="1076"/>
        <pc:sldMkLst>
          <pc:docMk/>
          <pc:sldMk cId="2334559409" sldId="257"/>
        </pc:sldMkLst>
        <pc:spChg chg="mod">
          <ac:chgData name="J J" userId="07c4829e7fd6e67e" providerId="Windows Live" clId="Web-{6FC7D444-A90E-47FD-836E-327CE54D4D31}" dt="2025-04-04T19:02:50.388" v="429" actId="20577"/>
          <ac:spMkLst>
            <pc:docMk/>
            <pc:sldMk cId="2334559409" sldId="257"/>
            <ac:spMk id="2" creationId="{DC3B75BA-43A2-ACFB-9B30-D39D829E966D}"/>
          </ac:spMkLst>
        </pc:spChg>
        <pc:spChg chg="mod">
          <ac:chgData name="J J" userId="07c4829e7fd6e67e" providerId="Windows Live" clId="Web-{6FC7D444-A90E-47FD-836E-327CE54D4D31}" dt="2025-04-04T18:55:43.170" v="193" actId="1076"/>
          <ac:spMkLst>
            <pc:docMk/>
            <pc:sldMk cId="2334559409" sldId="257"/>
            <ac:spMk id="3" creationId="{9CC951CB-8616-7DA3-F57A-634326D18435}"/>
          </ac:spMkLst>
        </pc:spChg>
        <pc:spChg chg="mod">
          <ac:chgData name="J J" userId="07c4829e7fd6e67e" providerId="Windows Live" clId="Web-{6FC7D444-A90E-47FD-836E-327CE54D4D31}" dt="2025-04-04T18:58:06.389" v="299" actId="20577"/>
          <ac:spMkLst>
            <pc:docMk/>
            <pc:sldMk cId="2334559409" sldId="257"/>
            <ac:spMk id="4" creationId="{17EE4D42-4327-04F6-212A-084542657186}"/>
          </ac:spMkLst>
        </pc:spChg>
        <pc:spChg chg="mod">
          <ac:chgData name="J J" userId="07c4829e7fd6e67e" providerId="Windows Live" clId="Web-{6FC7D444-A90E-47FD-836E-327CE54D4D31}" dt="2025-04-04T19:05:20.825" v="435" actId="1076"/>
          <ac:spMkLst>
            <pc:docMk/>
            <pc:sldMk cId="2334559409" sldId="257"/>
            <ac:spMk id="5" creationId="{808DBF0E-C27E-25F2-4E0C-D3CD3D8B6FD5}"/>
          </ac:spMkLst>
        </pc:spChg>
        <pc:spChg chg="mod">
          <ac:chgData name="J J" userId="07c4829e7fd6e67e" providerId="Windows Live" clId="Web-{6FC7D444-A90E-47FD-836E-327CE54D4D31}" dt="2025-04-04T19:03:54.201" v="431" actId="1076"/>
          <ac:spMkLst>
            <pc:docMk/>
            <pc:sldMk cId="2334559409" sldId="257"/>
            <ac:spMk id="7" creationId="{B12E8097-8DB1-9069-DA59-2A2409C0A5E6}"/>
          </ac:spMkLst>
        </pc:spChg>
        <pc:spChg chg="mod">
          <ac:chgData name="J J" userId="07c4829e7fd6e67e" providerId="Windows Live" clId="Web-{6FC7D444-A90E-47FD-836E-327CE54D4D31}" dt="2025-04-04T19:02:00.388" v="394" actId="20577"/>
          <ac:spMkLst>
            <pc:docMk/>
            <pc:sldMk cId="2334559409" sldId="257"/>
            <ac:spMk id="14" creationId="{B2C167DD-E2A0-12B3-40A4-6C15348052A9}"/>
          </ac:spMkLst>
        </pc:spChg>
        <pc:spChg chg="mod">
          <ac:chgData name="J J" userId="07c4829e7fd6e67e" providerId="Windows Live" clId="Web-{6FC7D444-A90E-47FD-836E-327CE54D4D31}" dt="2025-04-04T19:00:51.388" v="384" actId="20577"/>
          <ac:spMkLst>
            <pc:docMk/>
            <pc:sldMk cId="2334559409" sldId="257"/>
            <ac:spMk id="15" creationId="{28B71BFF-9029-A26C-1BD7-B27ABA914840}"/>
          </ac:spMkLst>
        </pc:spChg>
        <pc:picChg chg="mod">
          <ac:chgData name="J J" userId="07c4829e7fd6e67e" providerId="Windows Live" clId="Web-{6FC7D444-A90E-47FD-836E-327CE54D4D31}" dt="2025-04-04T19:04:12.622" v="434" actId="1076"/>
          <ac:picMkLst>
            <pc:docMk/>
            <pc:sldMk cId="2334559409" sldId="257"/>
            <ac:picMk id="12" creationId="{F18EC582-DFB9-42C7-8657-E2DB7BC99494}"/>
          </ac:picMkLst>
        </pc:picChg>
        <pc:picChg chg="mod">
          <ac:chgData name="J J" userId="07c4829e7fd6e67e" providerId="Windows Live" clId="Web-{6FC7D444-A90E-47FD-836E-327CE54D4D31}" dt="2025-04-04T19:05:24.247" v="436" actId="1076"/>
          <ac:picMkLst>
            <pc:docMk/>
            <pc:sldMk cId="2334559409" sldId="257"/>
            <ac:picMk id="17" creationId="{3442A5B7-10F5-C4A7-F742-BF5B1EFA5F6F}"/>
          </ac:picMkLst>
        </pc:picChg>
        <pc:extLst>
          <p:ext xmlns:p="http://schemas.openxmlformats.org/presentationml/2006/main" uri="{D6D511B9-2390-475A-947B-AFAB55BFBCF1}">
            <pc226:cmChg xmlns:pc226="http://schemas.microsoft.com/office/powerpoint/2022/06/main/command" chg="mod">
              <pc226:chgData name="J J" userId="07c4829e7fd6e67e" providerId="Windows Live" clId="Web-{6FC7D444-A90E-47FD-836E-327CE54D4D31}" dt="2025-04-04T18:51:36.077" v="65" actId="20577"/>
              <pc2:cmMkLst xmlns:pc2="http://schemas.microsoft.com/office/powerpoint/2019/9/main/command">
                <pc:docMk/>
                <pc:sldMk cId="2334559409" sldId="257"/>
                <pc2:cmMk id="{767F2F5C-20F7-41F4-9E70-7F1B19DCE85C}"/>
              </pc2:cmMkLst>
            </pc226:cmChg>
          </p:ext>
        </pc:extLst>
      </pc:sldChg>
    </pc:docChg>
  </pc:docChgLst>
  <pc:docChgLst>
    <pc:chgData name="Guest User" providerId="Windows Live" clId="Web-{CB7956A7-6550-487A-AE4E-A180A0CD3B2F}"/>
    <pc:docChg chg="modSld">
      <pc:chgData name="Guest User" userId="" providerId="Windows Live" clId="Web-{CB7956A7-6550-487A-AE4E-A180A0CD3B2F}" dt="2025-04-06T21:44:42.038" v="7" actId="14100"/>
      <pc:docMkLst>
        <pc:docMk/>
      </pc:docMkLst>
      <pc:sldChg chg="modSp">
        <pc:chgData name="Guest User" userId="" providerId="Windows Live" clId="Web-{CB7956A7-6550-487A-AE4E-A180A0CD3B2F}" dt="2025-04-06T21:44:42.038" v="7" actId="14100"/>
        <pc:sldMkLst>
          <pc:docMk/>
          <pc:sldMk cId="2334559409" sldId="257"/>
        </pc:sldMkLst>
        <pc:spChg chg="mod">
          <ac:chgData name="Guest User" userId="" providerId="Windows Live" clId="Web-{CB7956A7-6550-487A-AE4E-A180A0CD3B2F}" dt="2025-04-06T21:44:42.038" v="7" actId="14100"/>
          <ac:spMkLst>
            <pc:docMk/>
            <pc:sldMk cId="2334559409" sldId="257"/>
            <ac:spMk id="5" creationId="{808DBF0E-C27E-25F2-4E0C-D3CD3D8B6FD5}"/>
          </ac:spMkLst>
        </pc:spChg>
        <pc:spChg chg="mod">
          <ac:chgData name="Guest User" userId="" providerId="Windows Live" clId="Web-{CB7956A7-6550-487A-AE4E-A180A0CD3B2F}" dt="2025-04-05T20:45:43.443" v="4" actId="20577"/>
          <ac:spMkLst>
            <pc:docMk/>
            <pc:sldMk cId="2334559409" sldId="257"/>
            <ac:spMk id="14" creationId="{B2C167DD-E2A0-12B3-40A4-6C15348052A9}"/>
          </ac:spMkLst>
        </pc:spChg>
        <pc:picChg chg="mod">
          <ac:chgData name="Guest User" userId="" providerId="Windows Live" clId="Web-{CB7956A7-6550-487A-AE4E-A180A0CD3B2F}" dt="2025-04-06T21:44:30.053" v="6" actId="1076"/>
          <ac:picMkLst>
            <pc:docMk/>
            <pc:sldMk cId="2334559409" sldId="257"/>
            <ac:picMk id="17" creationId="{3442A5B7-10F5-C4A7-F742-BF5B1EFA5F6F}"/>
          </ac:picMkLst>
        </pc:picChg>
      </pc:sldChg>
    </pc:docChg>
  </pc:docChgLst>
  <pc:docChgLst>
    <pc:chgData name="Colton McReynolds" userId="2b46ca3fbf061a67" providerId="LiveId" clId="{E3187B10-C71B-4232-8C35-AF604E307170}"/>
    <pc:docChg chg="undo redo custSel delSld modSld">
      <pc:chgData name="Colton McReynolds" userId="2b46ca3fbf061a67" providerId="LiveId" clId="{E3187B10-C71B-4232-8C35-AF604E307170}" dt="2025-04-21T15:56:04.871" v="4136" actId="1076"/>
      <pc:docMkLst>
        <pc:docMk/>
      </pc:docMkLst>
      <pc:sldChg chg="del">
        <pc:chgData name="Colton McReynolds" userId="2b46ca3fbf061a67" providerId="LiveId" clId="{E3187B10-C71B-4232-8C35-AF604E307170}" dt="2025-04-16T15:04:44.220" v="4129" actId="2696"/>
        <pc:sldMkLst>
          <pc:docMk/>
          <pc:sldMk cId="0" sldId="256"/>
        </pc:sldMkLst>
      </pc:sldChg>
      <pc:sldChg chg="addSp delSp modSp mod">
        <pc:chgData name="Colton McReynolds" userId="2b46ca3fbf061a67" providerId="LiveId" clId="{E3187B10-C71B-4232-8C35-AF604E307170}" dt="2025-04-21T15:56:04.871" v="4136" actId="1076"/>
        <pc:sldMkLst>
          <pc:docMk/>
          <pc:sldMk cId="2334559409" sldId="257"/>
        </pc:sldMkLst>
        <pc:spChg chg="add mod">
          <ac:chgData name="Colton McReynolds" userId="2b46ca3fbf061a67" providerId="LiveId" clId="{E3187B10-C71B-4232-8C35-AF604E307170}" dt="2025-04-16T15:01:05.602" v="4094" actId="20577"/>
          <ac:spMkLst>
            <pc:docMk/>
            <pc:sldMk cId="2334559409" sldId="257"/>
            <ac:spMk id="2" creationId="{DC3B75BA-43A2-ACFB-9B30-D39D829E966D}"/>
          </ac:spMkLst>
        </pc:spChg>
        <pc:spChg chg="add mod">
          <ac:chgData name="Colton McReynolds" userId="2b46ca3fbf061a67" providerId="LiveId" clId="{E3187B10-C71B-4232-8C35-AF604E307170}" dt="2025-04-21T15:56:04.871" v="4136" actId="1076"/>
          <ac:spMkLst>
            <pc:docMk/>
            <pc:sldMk cId="2334559409" sldId="257"/>
            <ac:spMk id="3" creationId="{9CC951CB-8616-7DA3-F57A-634326D18435}"/>
          </ac:spMkLst>
        </pc:spChg>
        <pc:spChg chg="add mod">
          <ac:chgData name="Colton McReynolds" userId="2b46ca3fbf061a67" providerId="LiveId" clId="{E3187B10-C71B-4232-8C35-AF604E307170}" dt="2025-04-16T15:02:32.360" v="4127" actId="20577"/>
          <ac:spMkLst>
            <pc:docMk/>
            <pc:sldMk cId="2334559409" sldId="257"/>
            <ac:spMk id="4" creationId="{17EE4D42-4327-04F6-212A-084542657186}"/>
          </ac:spMkLst>
        </pc:spChg>
        <pc:spChg chg="add mod">
          <ac:chgData name="Colton McReynolds" userId="2b46ca3fbf061a67" providerId="LiveId" clId="{E3187B10-C71B-4232-8C35-AF604E307170}" dt="2025-04-04T16:20:35.638" v="3802" actId="20577"/>
          <ac:spMkLst>
            <pc:docMk/>
            <pc:sldMk cId="2334559409" sldId="257"/>
            <ac:spMk id="5" creationId="{808DBF0E-C27E-25F2-4E0C-D3CD3D8B6FD5}"/>
          </ac:spMkLst>
        </pc:spChg>
        <pc:spChg chg="add mod">
          <ac:chgData name="Colton McReynolds" userId="2b46ca3fbf061a67" providerId="LiveId" clId="{E3187B10-C71B-4232-8C35-AF604E307170}" dt="2025-04-16T15:10:03.332" v="4133" actId="1076"/>
          <ac:spMkLst>
            <pc:docMk/>
            <pc:sldMk cId="2334559409" sldId="257"/>
            <ac:spMk id="6" creationId="{301A09D1-CA6D-1618-4256-D5866A16B0DA}"/>
          </ac:spMkLst>
        </pc:spChg>
        <pc:spChg chg="add mod">
          <ac:chgData name="Colton McReynolds" userId="2b46ca3fbf061a67" providerId="LiveId" clId="{E3187B10-C71B-4232-8C35-AF604E307170}" dt="2025-04-16T15:10:08.972" v="4134" actId="1076"/>
          <ac:spMkLst>
            <pc:docMk/>
            <pc:sldMk cId="2334559409" sldId="257"/>
            <ac:spMk id="7" creationId="{B12E8097-8DB1-9069-DA59-2A2409C0A5E6}"/>
          </ac:spMkLst>
        </pc:spChg>
        <pc:spChg chg="add mod">
          <ac:chgData name="Colton McReynolds" userId="2b46ca3fbf061a67" providerId="LiveId" clId="{E3187B10-C71B-4232-8C35-AF604E307170}" dt="2025-04-16T15:03:27.162" v="4128" actId="1076"/>
          <ac:spMkLst>
            <pc:docMk/>
            <pc:sldMk cId="2334559409" sldId="257"/>
            <ac:spMk id="10" creationId="{E87B9022-7F9E-0D37-0A99-FE3FB616AFE1}"/>
          </ac:spMkLst>
        </pc:spChg>
        <pc:spChg chg="add mod">
          <ac:chgData name="Colton McReynolds" userId="2b46ca3fbf061a67" providerId="LiveId" clId="{E3187B10-C71B-4232-8C35-AF604E307170}" dt="2025-04-16T15:01:55.055" v="4115" actId="20577"/>
          <ac:spMkLst>
            <pc:docMk/>
            <pc:sldMk cId="2334559409" sldId="257"/>
            <ac:spMk id="11" creationId="{7B2B3FB9-B41F-FAB5-9D5A-6CA5F3B1DC12}"/>
          </ac:spMkLst>
        </pc:spChg>
        <pc:spChg chg="add mod">
          <ac:chgData name="Colton McReynolds" userId="2b46ca3fbf061a67" providerId="LiveId" clId="{E3187B10-C71B-4232-8C35-AF604E307170}" dt="2025-04-16T15:01:33.943" v="4107" actId="20577"/>
          <ac:spMkLst>
            <pc:docMk/>
            <pc:sldMk cId="2334559409" sldId="257"/>
            <ac:spMk id="14" creationId="{B2C167DD-E2A0-12B3-40A4-6C15348052A9}"/>
          </ac:spMkLst>
        </pc:spChg>
        <pc:spChg chg="add mod">
          <ac:chgData name="Colton McReynolds" userId="2b46ca3fbf061a67" providerId="LiveId" clId="{E3187B10-C71B-4232-8C35-AF604E307170}" dt="2025-04-04T16:10:01.484" v="3513" actId="14100"/>
          <ac:spMkLst>
            <pc:docMk/>
            <pc:sldMk cId="2334559409" sldId="257"/>
            <ac:spMk id="15" creationId="{28B71BFF-9029-A26C-1BD7-B27ABA914840}"/>
          </ac:spMkLst>
        </pc:spChg>
        <pc:picChg chg="add mod">
          <ac:chgData name="Colton McReynolds" userId="2b46ca3fbf061a67" providerId="LiveId" clId="{E3187B10-C71B-4232-8C35-AF604E307170}" dt="2025-04-04T16:31:49.299" v="3888" actId="1076"/>
          <ac:picMkLst>
            <pc:docMk/>
            <pc:sldMk cId="2334559409" sldId="257"/>
            <ac:picMk id="12" creationId="{F18EC582-DFB9-42C7-8657-E2DB7BC99494}"/>
          </ac:picMkLst>
        </pc:picChg>
        <pc:picChg chg="add mod">
          <ac:chgData name="Colton McReynolds" userId="2b46ca3fbf061a67" providerId="LiveId" clId="{E3187B10-C71B-4232-8C35-AF604E307170}" dt="2025-04-16T02:50:54.409" v="3926" actId="14100"/>
          <ac:picMkLst>
            <pc:docMk/>
            <pc:sldMk cId="2334559409" sldId="257"/>
            <ac:picMk id="13" creationId="{FA3E76BE-3CA8-003C-3AB4-8021D5B737C5}"/>
          </ac:picMkLst>
        </pc:picChg>
        <pc:picChg chg="add mod">
          <ac:chgData name="Colton McReynolds" userId="2b46ca3fbf061a67" providerId="LiveId" clId="{E3187B10-C71B-4232-8C35-AF604E307170}" dt="2025-04-04T16:11:10.894" v="3549" actId="14100"/>
          <ac:picMkLst>
            <pc:docMk/>
            <pc:sldMk cId="2334559409" sldId="257"/>
            <ac:picMk id="17" creationId="{3442A5B7-10F5-C4A7-F742-BF5B1EFA5F6F}"/>
          </ac:picMkLst>
        </pc:picChg>
        <pc:picChg chg="add mod">
          <ac:chgData name="Colton McReynolds" userId="2b46ca3fbf061a67" providerId="LiveId" clId="{E3187B10-C71B-4232-8C35-AF604E307170}" dt="2025-04-16T14:58:07.441" v="3935" actId="14100"/>
          <ac:picMkLst>
            <pc:docMk/>
            <pc:sldMk cId="2334559409" sldId="257"/>
            <ac:picMk id="18" creationId="{7E5F11C6-1AC5-8EA3-3A0E-4C795EC5DB47}"/>
          </ac:picMkLst>
        </pc:picChg>
      </pc:sldChg>
      <pc:sldMasterChg chg="delSldLayout">
        <pc:chgData name="Colton McReynolds" userId="2b46ca3fbf061a67" providerId="LiveId" clId="{E3187B10-C71B-4232-8C35-AF604E307170}" dt="2025-04-16T15:04:44.220" v="4129" actId="2696"/>
        <pc:sldMasterMkLst>
          <pc:docMk/>
          <pc:sldMasterMk cId="0" sldId="2147483648"/>
        </pc:sldMasterMkLst>
        <pc:sldLayoutChg chg="del">
          <pc:chgData name="Colton McReynolds" userId="2b46ca3fbf061a67" providerId="LiveId" clId="{E3187B10-C71B-4232-8C35-AF604E307170}" dt="2025-04-16T15:04:44.220" v="4129" actId="2696"/>
          <pc:sldLayoutMkLst>
            <pc:docMk/>
            <pc:sldMasterMk cId="0" sldId="2147483648"/>
            <pc:sldLayoutMk cId="0" sldId="2147483649"/>
          </pc:sldLayoutMkLst>
        </pc:sldLayoutChg>
      </pc:sldMasterChg>
    </pc:docChg>
  </pc:docChgLst>
  <pc:docChgLst>
    <pc:chgData name="Guest User" providerId="Windows Live" clId="Web-{ED7177AE-D11E-EF0A-7DD4-C2F4FCB513B6}"/>
    <pc:docChg chg="modSld">
      <pc:chgData name="Guest User" userId="" providerId="Windows Live" clId="Web-{ED7177AE-D11E-EF0A-7DD4-C2F4FCB513B6}" dt="2025-04-06T04:45:57.266" v="97" actId="20577"/>
      <pc:docMkLst>
        <pc:docMk/>
      </pc:docMkLst>
      <pc:sldChg chg="modSp">
        <pc:chgData name="Guest User" userId="" providerId="Windows Live" clId="Web-{ED7177AE-D11E-EF0A-7DD4-C2F4FCB513B6}" dt="2025-04-06T04:45:57.266" v="97" actId="20577"/>
        <pc:sldMkLst>
          <pc:docMk/>
          <pc:sldMk cId="2334559409" sldId="257"/>
        </pc:sldMkLst>
        <pc:spChg chg="mod">
          <ac:chgData name="Guest User" userId="" providerId="Windows Live" clId="Web-{ED7177AE-D11E-EF0A-7DD4-C2F4FCB513B6}" dt="2025-04-06T04:44:50.826" v="56" actId="1076"/>
          <ac:spMkLst>
            <pc:docMk/>
            <pc:sldMk cId="2334559409" sldId="257"/>
            <ac:spMk id="5" creationId="{808DBF0E-C27E-25F2-4E0C-D3CD3D8B6FD5}"/>
          </ac:spMkLst>
        </pc:spChg>
        <pc:spChg chg="mod">
          <ac:chgData name="Guest User" userId="" providerId="Windows Live" clId="Web-{ED7177AE-D11E-EF0A-7DD4-C2F4FCB513B6}" dt="2025-04-06T04:45:57.266" v="97" actId="20577"/>
          <ac:spMkLst>
            <pc:docMk/>
            <pc:sldMk cId="2334559409" sldId="257"/>
            <ac:spMk id="15" creationId="{28B71BFF-9029-A26C-1BD7-B27ABA914840}"/>
          </ac:spMkLst>
        </pc:spChg>
        <pc:picChg chg="mod">
          <ac:chgData name="Guest User" userId="" providerId="Windows Live" clId="Web-{ED7177AE-D11E-EF0A-7DD4-C2F4FCB513B6}" dt="2025-04-06T04:44:50.794" v="55" actId="1076"/>
          <ac:picMkLst>
            <pc:docMk/>
            <pc:sldMk cId="2334559409" sldId="257"/>
            <ac:picMk id="17" creationId="{3442A5B7-10F5-C4A7-F742-BF5B1EFA5F6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4T17:34:31.166"/>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715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ustomXml" Target="../ink/ink1.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C951CB-8616-7DA3-F57A-634326D18435}"/>
              </a:ext>
            </a:extLst>
          </p:cNvPr>
          <p:cNvSpPr txBox="1"/>
          <p:nvPr/>
        </p:nvSpPr>
        <p:spPr>
          <a:xfrm>
            <a:off x="1166816" y="7305102"/>
            <a:ext cx="14082620" cy="11079956"/>
          </a:xfrm>
          <a:prstGeom prst="rect">
            <a:avLst/>
          </a:prstGeom>
          <a:noFill/>
          <a:ln>
            <a:noFill/>
          </a:ln>
        </p:spPr>
        <p:txBody>
          <a:bodyPr wrap="square" lIns="91440" tIns="45720" rIns="91440" bIns="45720" rtlCol="0" anchor="t">
            <a:spAutoFit/>
          </a:bodyPr>
          <a:lstStyle/>
          <a:p>
            <a:pPr algn="ctr"/>
            <a:r>
              <a:rPr lang="en-US" sz="6600" b="1" dirty="0">
                <a:latin typeface="Calibri"/>
                <a:cs typeface="Calibri"/>
              </a:rPr>
              <a:t>Summary:</a:t>
            </a:r>
          </a:p>
          <a:p>
            <a:r>
              <a:rPr lang="en-US" sz="5400" dirty="0">
                <a:latin typeface="Calibri"/>
                <a:cs typeface="Calibri"/>
              </a:rPr>
              <a:t>A fully modular recon and support drone that can travel with and provide support to tank units and infantry divisions. The drone will be sent from its armored vehicle or infantry unit where it will be controlled by an operator. The image capture system will collect visual and LWIR thermal data which will be fed to a learning model to identify the target. If the operator is in a turreted vehicle, they can use the drone's laser range finder to help adjust turret rotation. The position of the target will be triangulated, and the </a:t>
            </a:r>
            <a:r>
              <a:rPr lang="en-US" sz="5400" dirty="0">
                <a:solidFill>
                  <a:schemeClr val="tx1"/>
                </a:solidFill>
                <a:latin typeface="Calibri"/>
                <a:cs typeface="Calibri"/>
              </a:rPr>
              <a:t>turret</a:t>
            </a:r>
            <a:r>
              <a:rPr lang="en-US" sz="5400" dirty="0">
                <a:latin typeface="Calibri"/>
                <a:cs typeface="Calibri"/>
              </a:rPr>
              <a:t> will move accordingly.</a:t>
            </a:r>
          </a:p>
        </p:txBody>
      </p:sp>
      <p:sp>
        <p:nvSpPr>
          <p:cNvPr id="10" name="TextBox 9">
            <a:extLst>
              <a:ext uri="{FF2B5EF4-FFF2-40B4-BE49-F238E27FC236}">
                <a16:creationId xmlns:a16="http://schemas.microsoft.com/office/drawing/2014/main" id="{E87B9022-7F9E-0D37-0A99-FE3FB616AFE1}"/>
              </a:ext>
            </a:extLst>
          </p:cNvPr>
          <p:cNvSpPr txBox="1"/>
          <p:nvPr/>
        </p:nvSpPr>
        <p:spPr>
          <a:xfrm>
            <a:off x="9601200" y="1515367"/>
            <a:ext cx="34290000" cy="3170099"/>
          </a:xfrm>
          <a:prstGeom prst="rect">
            <a:avLst/>
          </a:prstGeom>
          <a:noFill/>
        </p:spPr>
        <p:txBody>
          <a:bodyPr wrap="square">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Aerial Automatic Recon and Targeting System (AARTS)</a:t>
            </a:r>
            <a:endParaRPr lang="en-US" sz="8000" dirty="0"/>
          </a:p>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Cade Miles, Jackson </a:t>
            </a:r>
            <a:r>
              <a:rPr lang="en-US" sz="6600" b="1" i="0" u="none" strike="noStrike" cap="none" dirty="0" err="1">
                <a:solidFill>
                  <a:schemeClr val="dk1"/>
                </a:solidFill>
                <a:latin typeface="Calibri"/>
                <a:ea typeface="Calibri"/>
                <a:cs typeface="Calibri"/>
                <a:sym typeface="Calibri"/>
              </a:rPr>
              <a:t>Jurevich</a:t>
            </a:r>
            <a:r>
              <a:rPr lang="en-US" sz="6600" b="1" i="0" u="none" strike="noStrike" cap="none" dirty="0">
                <a:solidFill>
                  <a:schemeClr val="dk1"/>
                </a:solidFill>
                <a:latin typeface="Calibri"/>
                <a:ea typeface="Calibri"/>
                <a:cs typeface="Calibri"/>
                <a:sym typeface="Calibri"/>
              </a:rPr>
              <a:t>, Benjamin </a:t>
            </a:r>
            <a:r>
              <a:rPr lang="en-US" sz="6600" b="1" i="0" u="none" strike="noStrike" cap="none" dirty="0" err="1">
                <a:solidFill>
                  <a:schemeClr val="dk1"/>
                </a:solidFill>
                <a:latin typeface="Calibri"/>
                <a:ea typeface="Calibri"/>
                <a:cs typeface="Calibri"/>
                <a:sym typeface="Calibri"/>
              </a:rPr>
              <a:t>Stompor</a:t>
            </a:r>
            <a:r>
              <a:rPr lang="en-US" sz="6600" b="1" i="0" u="none" strike="noStrike" cap="none" dirty="0">
                <a:solidFill>
                  <a:schemeClr val="dk1"/>
                </a:solidFill>
                <a:latin typeface="Calibri"/>
                <a:ea typeface="Calibri"/>
                <a:cs typeface="Calibri"/>
                <a:sym typeface="Calibri"/>
              </a:rPr>
              <a:t>, Colton McReynolds</a:t>
            </a:r>
            <a:endParaRPr lang="en-US" sz="6600"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Advisor(s): Dr. Lee Caraway, Dept. of </a:t>
            </a:r>
            <a:r>
              <a:rPr lang="en-US" sz="5400" b="1" dirty="0">
                <a:solidFill>
                  <a:schemeClr val="dk1"/>
                </a:solidFill>
                <a:latin typeface="Calibri"/>
                <a:ea typeface="Calibri"/>
                <a:cs typeface="Calibri"/>
                <a:sym typeface="Calibri"/>
              </a:rPr>
              <a:t>Electrical Engineering</a:t>
            </a:r>
            <a:r>
              <a:rPr lang="en-US" sz="5400" b="1" i="0" u="none" strike="noStrike" cap="none" dirty="0">
                <a:solidFill>
                  <a:schemeClr val="dk1"/>
                </a:solidFill>
                <a:latin typeface="Calibri"/>
                <a:ea typeface="Calibri"/>
                <a:cs typeface="Calibri"/>
                <a:sym typeface="Calibri"/>
              </a:rPr>
              <a:t>, Florida Institute of Technology</a:t>
            </a:r>
          </a:p>
        </p:txBody>
      </p:sp>
      <p:pic>
        <p:nvPicPr>
          <p:cNvPr id="12" name="Picture 11">
            <a:extLst>
              <a:ext uri="{FF2B5EF4-FFF2-40B4-BE49-F238E27FC236}">
                <a16:creationId xmlns:a16="http://schemas.microsoft.com/office/drawing/2014/main" id="{F18EC582-DFB9-42C7-8657-E2DB7BC99494}"/>
              </a:ext>
            </a:extLst>
          </p:cNvPr>
          <p:cNvPicPr>
            <a:picLocks noChangeAspect="1"/>
          </p:cNvPicPr>
          <p:nvPr/>
        </p:nvPicPr>
        <p:blipFill>
          <a:blip r:embed="rId3"/>
          <a:stretch>
            <a:fillRect/>
          </a:stretch>
        </p:blipFill>
        <p:spPr>
          <a:xfrm>
            <a:off x="16425698" y="26599344"/>
            <a:ext cx="10530996" cy="9806251"/>
          </a:xfrm>
          <a:prstGeom prst="rect">
            <a:avLst/>
          </a:prstGeom>
          <a:ln>
            <a:solidFill>
              <a:schemeClr val="tx1"/>
            </a:solidFill>
          </a:ln>
        </p:spPr>
      </p:pic>
      <p:sp>
        <p:nvSpPr>
          <p:cNvPr id="14" name="TextBox 13">
            <a:extLst>
              <a:ext uri="{FF2B5EF4-FFF2-40B4-BE49-F238E27FC236}">
                <a16:creationId xmlns:a16="http://schemas.microsoft.com/office/drawing/2014/main" id="{B2C167DD-E2A0-12B3-40A4-6C15348052A9}"/>
              </a:ext>
            </a:extLst>
          </p:cNvPr>
          <p:cNvSpPr txBox="1"/>
          <p:nvPr/>
        </p:nvSpPr>
        <p:spPr>
          <a:xfrm>
            <a:off x="28158369" y="26589734"/>
            <a:ext cx="14785091" cy="11079956"/>
          </a:xfrm>
          <a:prstGeom prst="rect">
            <a:avLst/>
          </a:prstGeom>
          <a:noFill/>
          <a:ln>
            <a:noFill/>
          </a:ln>
        </p:spPr>
        <p:txBody>
          <a:bodyPr wrap="square" lIns="91440" tIns="45720" rIns="91440" bIns="45720" rtlCol="0" anchor="t">
            <a:spAutoFit/>
          </a:bodyPr>
          <a:lstStyle/>
          <a:p>
            <a:pPr algn="ctr"/>
            <a:r>
              <a:rPr lang="en-US" sz="6600" b="1" dirty="0">
                <a:latin typeface="Calibri"/>
                <a:cs typeface="Calibri"/>
              </a:rPr>
              <a:t>Future Research:</a:t>
            </a:r>
          </a:p>
          <a:p>
            <a:r>
              <a:rPr lang="en-US" sz="5400" u="sng" dirty="0">
                <a:latin typeface="Calibri"/>
                <a:cs typeface="Calibri"/>
              </a:rPr>
              <a:t>Mechanical and Electrical: </a:t>
            </a:r>
          </a:p>
          <a:p>
            <a:pPr marL="857250" lvl="1" indent="-857250">
              <a:buFont typeface="Arial" panose="020B0604020202020204" pitchFamily="34" charset="0"/>
              <a:buChar char="•"/>
            </a:pPr>
            <a:r>
              <a:rPr lang="en-US" sz="5400" dirty="0">
                <a:latin typeface="Calibri"/>
                <a:cs typeface="Calibri"/>
              </a:rPr>
              <a:t>Updating DIRCM module to be slimmer with additional functionality</a:t>
            </a:r>
          </a:p>
          <a:p>
            <a:pPr marL="857250" lvl="1" indent="-857250">
              <a:buFont typeface="Arial" panose="020B0604020202020204" pitchFamily="34" charset="0"/>
              <a:buChar char="•"/>
            </a:pPr>
            <a:r>
              <a:rPr lang="en-US" sz="5400" dirty="0">
                <a:latin typeface="Calibri"/>
                <a:cs typeface="Calibri"/>
              </a:rPr>
              <a:t>Adding </a:t>
            </a:r>
            <a:r>
              <a:rPr lang="en-US" sz="5400" dirty="0">
                <a:solidFill>
                  <a:sysClr val="windowText" lastClr="000000"/>
                </a:solidFill>
                <a:latin typeface="Calibri"/>
                <a:cs typeface="Calibri"/>
              </a:rPr>
              <a:t>modular</a:t>
            </a:r>
            <a:r>
              <a:rPr lang="en-US" sz="5400" dirty="0">
                <a:latin typeface="Calibri"/>
                <a:cs typeface="Calibri"/>
              </a:rPr>
              <a:t> attachments and sensors</a:t>
            </a:r>
          </a:p>
          <a:p>
            <a:pPr lvl="1"/>
            <a:r>
              <a:rPr lang="en-US" sz="5400" u="sng" dirty="0">
                <a:latin typeface="Calibri"/>
                <a:cs typeface="Calibri"/>
              </a:rPr>
              <a:t>Software:</a:t>
            </a:r>
          </a:p>
          <a:p>
            <a:pPr marL="685800" lvl="1" indent="-685800">
              <a:buChar char="•"/>
            </a:pPr>
            <a:r>
              <a:rPr lang="en-US" sz="5400" dirty="0">
                <a:latin typeface="Calibri"/>
                <a:cs typeface="Calibri"/>
              </a:rPr>
              <a:t>Increasing capabilities of Deep Learning models</a:t>
            </a:r>
            <a:endParaRPr lang="en-US" sz="5400" dirty="0">
              <a:latin typeface="Calibri" panose="020F0502020204030204" pitchFamily="34" charset="0"/>
              <a:cs typeface="Calibri" panose="020F0502020204030204" pitchFamily="34" charset="0"/>
            </a:endParaRPr>
          </a:p>
          <a:p>
            <a:pPr lvl="1"/>
            <a:r>
              <a:rPr lang="en-US" sz="5400" u="sng" dirty="0">
                <a:latin typeface="Calibri"/>
                <a:cs typeface="Calibri"/>
              </a:rPr>
              <a:t>Testing:</a:t>
            </a:r>
          </a:p>
          <a:p>
            <a:pPr marL="857250" lvl="1" indent="-857250">
              <a:buFont typeface="Arial" panose="020B0604020202020204" pitchFamily="34" charset="0"/>
              <a:buChar char="•"/>
            </a:pPr>
            <a:r>
              <a:rPr lang="en-US" sz="5400" dirty="0">
                <a:latin typeface="Calibri"/>
                <a:cs typeface="Calibri"/>
              </a:rPr>
              <a:t>Performing more test flights to evaluate in-air performance </a:t>
            </a:r>
          </a:p>
          <a:p>
            <a:pPr lvl="1"/>
            <a:r>
              <a:rPr lang="en-US" sz="5400" u="sng" dirty="0">
                <a:latin typeface="Calibri"/>
                <a:cs typeface="Calibri"/>
              </a:rPr>
              <a:t>Flexibility:</a:t>
            </a:r>
          </a:p>
          <a:p>
            <a:pPr marL="857250" lvl="1" indent="-857250">
              <a:buFont typeface="Arial" panose="020B0604020202020204" pitchFamily="34" charset="0"/>
              <a:buChar char="•"/>
            </a:pPr>
            <a:r>
              <a:rPr lang="en-US" sz="5400" dirty="0">
                <a:latin typeface="Calibri"/>
                <a:cs typeface="Calibri"/>
              </a:rPr>
              <a:t>Widen the scope of capabilities to broaden flexibility to other industries </a:t>
            </a:r>
          </a:p>
        </p:txBody>
      </p:sp>
      <p:sp>
        <p:nvSpPr>
          <p:cNvPr id="15" name="TextBox 14">
            <a:extLst>
              <a:ext uri="{FF2B5EF4-FFF2-40B4-BE49-F238E27FC236}">
                <a16:creationId xmlns:a16="http://schemas.microsoft.com/office/drawing/2014/main" id="{28B71BFF-9029-A26C-1BD7-B27ABA914840}"/>
              </a:ext>
            </a:extLst>
          </p:cNvPr>
          <p:cNvSpPr txBox="1"/>
          <p:nvPr/>
        </p:nvSpPr>
        <p:spPr>
          <a:xfrm>
            <a:off x="28158370" y="7575111"/>
            <a:ext cx="15268488" cy="11910953"/>
          </a:xfrm>
          <a:prstGeom prst="rect">
            <a:avLst/>
          </a:prstGeom>
          <a:noFill/>
        </p:spPr>
        <p:txBody>
          <a:bodyPr wrap="square" lIns="91440" tIns="45720" rIns="91440" bIns="45720" rtlCol="0" anchor="t">
            <a:spAutoFit/>
          </a:bodyPr>
          <a:lstStyle/>
          <a:p>
            <a:pPr algn="ctr"/>
            <a:r>
              <a:rPr lang="en-US" sz="6600" b="1">
                <a:latin typeface="Calibri"/>
                <a:cs typeface="Calibri"/>
              </a:rPr>
              <a:t>Software:</a:t>
            </a:r>
          </a:p>
          <a:p>
            <a:pPr marL="685800" indent="-685800">
              <a:buFont typeface="Arial" panose="020B0604020202020204" pitchFamily="34" charset="0"/>
              <a:buChar char="•"/>
            </a:pPr>
            <a:r>
              <a:rPr lang="en-US" sz="5400" u="sng">
                <a:latin typeface="Calibri"/>
                <a:cs typeface="Calibri"/>
              </a:rPr>
              <a:t>Target Identification Models:</a:t>
            </a:r>
            <a:r>
              <a:rPr lang="en-US" sz="5400">
                <a:latin typeface="Calibri"/>
                <a:cs typeface="Calibri"/>
              </a:rPr>
              <a:t> Trained visual and thermal deep learning models to identify targets </a:t>
            </a:r>
          </a:p>
          <a:p>
            <a:pPr marL="685800" indent="-685800">
              <a:buFont typeface="Arial" panose="020B0604020202020204" pitchFamily="34" charset="0"/>
              <a:buChar char="•"/>
            </a:pPr>
            <a:r>
              <a:rPr lang="en-US" sz="5400" u="sng" dirty="0">
                <a:solidFill>
                  <a:schemeClr val="tx1"/>
                </a:solidFill>
                <a:latin typeface="Calibri"/>
                <a:cs typeface="Calibri"/>
              </a:rPr>
              <a:t>SAR Modeling:</a:t>
            </a:r>
            <a:r>
              <a:rPr lang="en-US" sz="5400" dirty="0">
                <a:solidFill>
                  <a:schemeClr val="tx1"/>
                </a:solidFill>
                <a:latin typeface="Calibri"/>
                <a:cs typeface="Calibri"/>
              </a:rPr>
              <a:t> Simulated aerial Synthetic Aperture Radar images for target recognition in poor weather and through thin objects</a:t>
            </a:r>
            <a:endParaRPr lang="en-US" sz="5400" dirty="0">
              <a:solidFill>
                <a:schemeClr val="tx1"/>
              </a:solidFill>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5400" u="sng">
                <a:latin typeface="Calibri"/>
                <a:cs typeface="Calibri"/>
              </a:rPr>
              <a:t>Targeting System:</a:t>
            </a:r>
            <a:r>
              <a:rPr lang="en-US" sz="5400">
                <a:latin typeface="Calibri"/>
                <a:cs typeface="Calibri"/>
              </a:rPr>
              <a:t> Acquire the target based on the target ID models, then triangulate the position of the target using the laser range finder, and relay information to the user</a:t>
            </a:r>
          </a:p>
          <a:p>
            <a:pPr marL="685800" indent="-685800">
              <a:buFont typeface="Arial" panose="020B0604020202020204" pitchFamily="34" charset="0"/>
              <a:buChar char="•"/>
            </a:pPr>
            <a:r>
              <a:rPr lang="en-US" sz="5400" u="sng">
                <a:latin typeface="Calibri"/>
                <a:cs typeface="Calibri"/>
              </a:rPr>
              <a:t>Automatic Flight Control/Flight System:</a:t>
            </a:r>
            <a:r>
              <a:rPr lang="en-US" sz="5400">
                <a:latin typeface="Calibri"/>
                <a:cs typeface="Calibri"/>
              </a:rPr>
              <a:t> Execute preprogrammed flight paths, preform automatic maneuvers, set positions, trace paths, etc. </a:t>
            </a:r>
            <a:endParaRPr lang="en-US" sz="5400" u="sng">
              <a:latin typeface="Calibri"/>
              <a:cs typeface="Calibri"/>
            </a:endParaRPr>
          </a:p>
          <a:p>
            <a:pPr marL="685800" indent="-685800">
              <a:buFont typeface="Arial" panose="020B0604020202020204" pitchFamily="34" charset="0"/>
              <a:buChar char="•"/>
            </a:pPr>
            <a:endParaRPr lang="en-US" sz="540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3442A5B7-10F5-C4A7-F742-BF5B1EFA5F6F}"/>
              </a:ext>
            </a:extLst>
          </p:cNvPr>
          <p:cNvPicPr>
            <a:picLocks noChangeAspect="1"/>
          </p:cNvPicPr>
          <p:nvPr/>
        </p:nvPicPr>
        <p:blipFill>
          <a:blip r:embed="rId4"/>
          <a:stretch>
            <a:fillRect/>
          </a:stretch>
        </p:blipFill>
        <p:spPr>
          <a:xfrm>
            <a:off x="29702696" y="18863485"/>
            <a:ext cx="11058653" cy="6925622"/>
          </a:xfrm>
          <a:prstGeom prst="rect">
            <a:avLst/>
          </a:prstGeom>
        </p:spPr>
      </p:pic>
      <p:sp>
        <p:nvSpPr>
          <p:cNvPr id="2" name="TextBox 1">
            <a:extLst>
              <a:ext uri="{FF2B5EF4-FFF2-40B4-BE49-F238E27FC236}">
                <a16:creationId xmlns:a16="http://schemas.microsoft.com/office/drawing/2014/main" id="{DC3B75BA-43A2-ACFB-9B30-D39D829E966D}"/>
              </a:ext>
            </a:extLst>
          </p:cNvPr>
          <p:cNvSpPr txBox="1"/>
          <p:nvPr/>
        </p:nvSpPr>
        <p:spPr>
          <a:xfrm>
            <a:off x="1166816" y="18628786"/>
            <a:ext cx="14082620" cy="11910953"/>
          </a:xfrm>
          <a:prstGeom prst="rect">
            <a:avLst/>
          </a:prstGeom>
          <a:noFill/>
        </p:spPr>
        <p:txBody>
          <a:bodyPr wrap="square" lIns="91440" tIns="45720" rIns="91440" bIns="45720" rtlCol="0" anchor="t">
            <a:spAutoFit/>
          </a:bodyPr>
          <a:lstStyle/>
          <a:p>
            <a:pPr algn="ctr"/>
            <a:r>
              <a:rPr lang="en-US" sz="6600" b="1" dirty="0">
                <a:latin typeface="Calibri"/>
                <a:cs typeface="Calibri"/>
              </a:rPr>
              <a:t>Electronics:</a:t>
            </a:r>
          </a:p>
          <a:p>
            <a:pPr marL="685800" indent="-685800">
              <a:buFont typeface="Arial" panose="020B0604020202020204" pitchFamily="34" charset="0"/>
              <a:buChar char="•"/>
            </a:pPr>
            <a:r>
              <a:rPr lang="en-US" sz="5400" u="sng" dirty="0">
                <a:latin typeface="Calibri"/>
                <a:cs typeface="Calibri"/>
              </a:rPr>
              <a:t>Flight Controller:</a:t>
            </a:r>
            <a:r>
              <a:rPr lang="en-US" sz="5400" dirty="0">
                <a:latin typeface="Calibri"/>
                <a:cs typeface="Calibri"/>
              </a:rPr>
              <a:t> Helps maintain consistent flight, has programmable flight actions, connected with GPS, has communication telemetry, and provides fine motor control</a:t>
            </a:r>
          </a:p>
          <a:p>
            <a:pPr marL="685800" indent="-685800">
              <a:buFont typeface="Arial" panose="020B0604020202020204" pitchFamily="34" charset="0"/>
              <a:buChar char="•"/>
            </a:pPr>
            <a:r>
              <a:rPr lang="en-US" sz="5400" u="sng" dirty="0">
                <a:latin typeface="Calibri"/>
                <a:cs typeface="Calibri"/>
              </a:rPr>
              <a:t>Visual Systems:</a:t>
            </a:r>
            <a:r>
              <a:rPr lang="en-US" sz="5400" dirty="0">
                <a:latin typeface="Calibri"/>
                <a:cs typeface="Calibri"/>
              </a:rPr>
              <a:t> Uses EO/IR camera, IR camera for Missile Approach Warning System, and has omni-directional camera pod</a:t>
            </a:r>
            <a:endParaRPr lang="en-US" sz="5400" u="sng" dirty="0">
              <a:latin typeface="Calibri"/>
              <a:cs typeface="Calibri"/>
            </a:endParaRPr>
          </a:p>
          <a:p>
            <a:pPr marL="685800" indent="-685800">
              <a:buFont typeface="Arial" panose="020B0604020202020204" pitchFamily="34" charset="0"/>
              <a:buChar char="•"/>
            </a:pPr>
            <a:r>
              <a:rPr lang="en-US" sz="5400" u="sng" dirty="0">
                <a:latin typeface="Calibri"/>
                <a:cs typeface="Calibri"/>
              </a:rPr>
              <a:t>Computer Systems:</a:t>
            </a:r>
            <a:r>
              <a:rPr lang="en-US" sz="5400" dirty="0">
                <a:latin typeface="Calibri"/>
                <a:cs typeface="Calibri"/>
              </a:rPr>
              <a:t> Visual processing, diagnostic microcontrollers, and secondary computer to run deep learning models</a:t>
            </a:r>
          </a:p>
          <a:p>
            <a:pPr marL="685800" indent="-685800">
              <a:buFont typeface="Arial" panose="020B0604020202020204" pitchFamily="34" charset="0"/>
              <a:buChar char="•"/>
            </a:pPr>
            <a:r>
              <a:rPr lang="en-US" sz="5400" u="sng" dirty="0">
                <a:latin typeface="Calibri"/>
                <a:cs typeface="Calibri"/>
              </a:rPr>
              <a:t>Laser Range Finder:</a:t>
            </a:r>
            <a:r>
              <a:rPr lang="en-US" sz="5400" dirty="0">
                <a:latin typeface="Calibri"/>
                <a:cs typeface="Calibri"/>
              </a:rPr>
              <a:t> Mounted to a camera pod to triangulate target position up to one kilometer</a:t>
            </a:r>
            <a:endParaRPr lang="en-US" sz="5400" u="sng" dirty="0">
              <a:latin typeface="Calibri"/>
              <a:cs typeface="Calibri"/>
            </a:endParaRPr>
          </a:p>
        </p:txBody>
      </p:sp>
      <p:sp>
        <p:nvSpPr>
          <p:cNvPr id="4" name="TextBox 3">
            <a:extLst>
              <a:ext uri="{FF2B5EF4-FFF2-40B4-BE49-F238E27FC236}">
                <a16:creationId xmlns:a16="http://schemas.microsoft.com/office/drawing/2014/main" id="{17EE4D42-4327-04F6-212A-084542657186}"/>
              </a:ext>
            </a:extLst>
          </p:cNvPr>
          <p:cNvSpPr txBox="1"/>
          <p:nvPr/>
        </p:nvSpPr>
        <p:spPr>
          <a:xfrm>
            <a:off x="1166816" y="30652384"/>
            <a:ext cx="14082620" cy="6924973"/>
          </a:xfrm>
          <a:prstGeom prst="rect">
            <a:avLst/>
          </a:prstGeom>
          <a:noFill/>
        </p:spPr>
        <p:txBody>
          <a:bodyPr wrap="square" lIns="91440" tIns="45720" rIns="91440" bIns="45720" rtlCol="0" anchor="t">
            <a:spAutoFit/>
          </a:bodyPr>
          <a:lstStyle/>
          <a:p>
            <a:pPr algn="ctr"/>
            <a:r>
              <a:rPr lang="en-US" sz="6600" b="1" dirty="0">
                <a:latin typeface="Calibri"/>
                <a:cs typeface="Calibri"/>
              </a:rPr>
              <a:t>Mechanical Design:</a:t>
            </a:r>
          </a:p>
          <a:p>
            <a:pPr marL="685800" indent="-685800">
              <a:buFont typeface="Arial" panose="020B0604020202020204" pitchFamily="34" charset="0"/>
              <a:buChar char="•"/>
            </a:pPr>
            <a:r>
              <a:rPr lang="en-US" sz="5400" u="sng" dirty="0">
                <a:latin typeface="Calibri"/>
                <a:cs typeface="Calibri"/>
              </a:rPr>
              <a:t>Body:</a:t>
            </a:r>
            <a:r>
              <a:rPr lang="en-US" sz="5400" dirty="0">
                <a:latin typeface="Calibri"/>
                <a:cs typeface="Calibri"/>
              </a:rPr>
              <a:t> Aluminum mounting plate and ABS plastic shell</a:t>
            </a:r>
            <a:endParaRPr lang="en-US" sz="5400" u="sng" dirty="0">
              <a:latin typeface="Calibri"/>
              <a:cs typeface="Calibri"/>
            </a:endParaRPr>
          </a:p>
          <a:p>
            <a:pPr marL="685800" indent="-685800">
              <a:buFont typeface="Arial" panose="020B0604020202020204" pitchFamily="34" charset="0"/>
              <a:buChar char="•"/>
            </a:pPr>
            <a:r>
              <a:rPr lang="en-US" sz="5400" u="sng" dirty="0">
                <a:latin typeface="Calibri"/>
                <a:cs typeface="Calibri"/>
              </a:rPr>
              <a:t>Motors:</a:t>
            </a:r>
            <a:r>
              <a:rPr lang="en-US" sz="5400" dirty="0">
                <a:latin typeface="Calibri"/>
                <a:cs typeface="Calibri"/>
              </a:rPr>
              <a:t> Maximum total lift of 60 pounds</a:t>
            </a:r>
            <a:endParaRPr lang="en-US" sz="5400" u="sng" dirty="0">
              <a:latin typeface="Calibri"/>
              <a:cs typeface="Calibri"/>
            </a:endParaRPr>
          </a:p>
          <a:p>
            <a:pPr marL="685800" indent="-685800">
              <a:buFont typeface="Arial" panose="020B0604020202020204" pitchFamily="34" charset="0"/>
              <a:buChar char="•"/>
            </a:pPr>
            <a:r>
              <a:rPr lang="en-US" sz="5400" u="sng" dirty="0">
                <a:latin typeface="Calibri"/>
                <a:cs typeface="Calibri"/>
              </a:rPr>
              <a:t>Material Study:</a:t>
            </a:r>
            <a:r>
              <a:rPr lang="en-US" sz="5400" dirty="0">
                <a:latin typeface="Calibri"/>
                <a:cs typeface="Calibri"/>
              </a:rPr>
              <a:t> Done to determine the best material/coating combination</a:t>
            </a:r>
            <a:endParaRPr lang="en-US" sz="5400" u="sng" dirty="0">
              <a:latin typeface="Calibri"/>
              <a:cs typeface="Calibri"/>
            </a:endParaRPr>
          </a:p>
          <a:p>
            <a:pPr marL="685800" indent="-685800">
              <a:buFont typeface="Arial" panose="020B0604020202020204" pitchFamily="34" charset="0"/>
              <a:buChar char="•"/>
            </a:pPr>
            <a:r>
              <a:rPr lang="en-US" sz="5400" u="sng" dirty="0">
                <a:latin typeface="Calibri"/>
                <a:cs typeface="Calibri"/>
              </a:rPr>
              <a:t>Modular Arms:</a:t>
            </a:r>
            <a:r>
              <a:rPr lang="en-US" sz="5400" dirty="0">
                <a:latin typeface="Calibri"/>
                <a:cs typeface="Calibri"/>
              </a:rPr>
              <a:t> Hot swapable arms that allow for endless modular possibilities</a:t>
            </a:r>
          </a:p>
        </p:txBody>
      </p:sp>
      <p:sp>
        <p:nvSpPr>
          <p:cNvPr id="5" name="TextBox 4">
            <a:extLst>
              <a:ext uri="{FF2B5EF4-FFF2-40B4-BE49-F238E27FC236}">
                <a16:creationId xmlns:a16="http://schemas.microsoft.com/office/drawing/2014/main" id="{808DBF0E-C27E-25F2-4E0C-D3CD3D8B6FD5}"/>
              </a:ext>
            </a:extLst>
          </p:cNvPr>
          <p:cNvSpPr txBox="1"/>
          <p:nvPr/>
        </p:nvSpPr>
        <p:spPr>
          <a:xfrm>
            <a:off x="29049105" y="25757546"/>
            <a:ext cx="12977025" cy="923330"/>
          </a:xfrm>
          <a:prstGeom prst="rect">
            <a:avLst/>
          </a:prstGeom>
          <a:noFill/>
        </p:spPr>
        <p:txBody>
          <a:bodyPr wrap="square" rtlCol="0">
            <a:spAutoFit/>
          </a:bodyPr>
          <a:lstStyle/>
          <a:p>
            <a:r>
              <a:rPr lang="en-US" sz="5400" i="1">
                <a:latin typeface="Calibri" panose="020F0502020204030204" pitchFamily="34" charset="0"/>
                <a:cs typeface="Calibri" panose="020F0502020204030204" pitchFamily="34" charset="0"/>
              </a:rPr>
              <a:t>Figure 4 : Visual Target Identification Model</a:t>
            </a:r>
          </a:p>
        </p:txBody>
      </p:sp>
      <p:sp>
        <p:nvSpPr>
          <p:cNvPr id="6" name="TextBox 5">
            <a:extLst>
              <a:ext uri="{FF2B5EF4-FFF2-40B4-BE49-F238E27FC236}">
                <a16:creationId xmlns:a16="http://schemas.microsoft.com/office/drawing/2014/main" id="{301A09D1-CA6D-1618-4256-D5866A16B0DA}"/>
              </a:ext>
            </a:extLst>
          </p:cNvPr>
          <p:cNvSpPr txBox="1"/>
          <p:nvPr/>
        </p:nvSpPr>
        <p:spPr>
          <a:xfrm>
            <a:off x="16425698" y="14233561"/>
            <a:ext cx="10813414" cy="923330"/>
          </a:xfrm>
          <a:prstGeom prst="rect">
            <a:avLst/>
          </a:prstGeom>
          <a:noFill/>
        </p:spPr>
        <p:txBody>
          <a:bodyPr wrap="square" rtlCol="0">
            <a:spAutoFit/>
          </a:bodyPr>
          <a:lstStyle/>
          <a:p>
            <a:pPr algn="ctr"/>
            <a:r>
              <a:rPr lang="en-US" sz="5400" i="1" dirty="0">
                <a:latin typeface="Calibri" panose="020F0502020204030204" pitchFamily="34" charset="0"/>
                <a:cs typeface="Calibri" panose="020F0502020204030204" pitchFamily="34" charset="0"/>
              </a:rPr>
              <a:t>Figure 1: Exploded Diagram of AARTS</a:t>
            </a:r>
          </a:p>
        </p:txBody>
      </p:sp>
      <p:sp>
        <p:nvSpPr>
          <p:cNvPr id="7" name="TextBox 6">
            <a:extLst>
              <a:ext uri="{FF2B5EF4-FFF2-40B4-BE49-F238E27FC236}">
                <a16:creationId xmlns:a16="http://schemas.microsoft.com/office/drawing/2014/main" id="{B12E8097-8DB1-9069-DA59-2A2409C0A5E6}"/>
              </a:ext>
            </a:extLst>
          </p:cNvPr>
          <p:cNvSpPr txBox="1"/>
          <p:nvPr/>
        </p:nvSpPr>
        <p:spPr>
          <a:xfrm>
            <a:off x="16168687" y="36405595"/>
            <a:ext cx="11070431" cy="923330"/>
          </a:xfrm>
          <a:prstGeom prst="rect">
            <a:avLst/>
          </a:prstGeom>
          <a:noFill/>
        </p:spPr>
        <p:txBody>
          <a:bodyPr wrap="square" rtlCol="0">
            <a:spAutoFit/>
          </a:bodyPr>
          <a:lstStyle/>
          <a:p>
            <a:pPr algn="ctr"/>
            <a:r>
              <a:rPr lang="en-US" sz="5400" i="1" dirty="0">
                <a:latin typeface="Calibri" panose="020F0502020204030204" pitchFamily="34" charset="0"/>
                <a:cs typeface="Calibri" panose="020F0502020204030204" pitchFamily="34" charset="0"/>
              </a:rPr>
              <a:t>Figure 3: System Overview Diagram</a:t>
            </a:r>
          </a:p>
        </p:txBody>
      </p:sp>
      <p:sp>
        <p:nvSpPr>
          <p:cNvPr id="11" name="TextBox 10">
            <a:extLst>
              <a:ext uri="{FF2B5EF4-FFF2-40B4-BE49-F238E27FC236}">
                <a16:creationId xmlns:a16="http://schemas.microsoft.com/office/drawing/2014/main" id="{7B2B3FB9-B41F-FAB5-9D5A-6CA5F3B1DC12}"/>
              </a:ext>
            </a:extLst>
          </p:cNvPr>
          <p:cNvSpPr txBox="1"/>
          <p:nvPr/>
        </p:nvSpPr>
        <p:spPr>
          <a:xfrm>
            <a:off x="15896074" y="24099471"/>
            <a:ext cx="11615643" cy="923330"/>
          </a:xfrm>
          <a:prstGeom prst="rect">
            <a:avLst/>
          </a:prstGeom>
          <a:noFill/>
        </p:spPr>
        <p:txBody>
          <a:bodyPr wrap="square" rtlCol="0">
            <a:spAutoFit/>
          </a:bodyPr>
          <a:lstStyle/>
          <a:p>
            <a:pPr algn="ctr"/>
            <a:r>
              <a:rPr lang="en-US" sz="5400" i="1" dirty="0">
                <a:latin typeface="Calibri" panose="020F0502020204030204" pitchFamily="34" charset="0"/>
                <a:cs typeface="Calibri" panose="020F0502020204030204" pitchFamily="34" charset="0"/>
              </a:rPr>
              <a:t>Figure 2: Completed Assembly of AARTS</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D148D6DA-50DC-DD9D-074B-48B7ECF88223}"/>
                  </a:ext>
                </a:extLst>
              </p14:cNvPr>
              <p14:cNvContentPartPr/>
              <p14:nvPr/>
            </p14:nvContentPartPr>
            <p14:xfrm>
              <a:off x="24411621" y="27198737"/>
              <a:ext cx="360" cy="360"/>
            </p14:xfrm>
          </p:contentPart>
        </mc:Choice>
        <mc:Fallback xmlns="">
          <p:pic>
            <p:nvPicPr>
              <p:cNvPr id="19" name="Ink 18">
                <a:extLst>
                  <a:ext uri="{FF2B5EF4-FFF2-40B4-BE49-F238E27FC236}">
                    <a16:creationId xmlns:a16="http://schemas.microsoft.com/office/drawing/2014/main" id="{D148D6DA-50DC-DD9D-074B-48B7ECF88223}"/>
                  </a:ext>
                </a:extLst>
              </p:cNvPr>
              <p:cNvPicPr/>
              <p:nvPr/>
            </p:nvPicPr>
            <p:blipFill>
              <a:blip r:embed="rId8"/>
              <a:stretch>
                <a:fillRect/>
              </a:stretch>
            </p:blipFill>
            <p:spPr>
              <a:xfrm>
                <a:off x="24402621" y="27189737"/>
                <a:ext cx="18000" cy="18000"/>
              </a:xfrm>
              <a:prstGeom prst="rect">
                <a:avLst/>
              </a:prstGeom>
            </p:spPr>
          </p:pic>
        </mc:Fallback>
      </mc:AlternateContent>
      <p:pic>
        <p:nvPicPr>
          <p:cNvPr id="13" name="Picture 12">
            <a:extLst>
              <a:ext uri="{FF2B5EF4-FFF2-40B4-BE49-F238E27FC236}">
                <a16:creationId xmlns:a16="http://schemas.microsoft.com/office/drawing/2014/main" id="{FA3E76BE-3CA8-003C-3AB4-8021D5B737C5}"/>
              </a:ext>
            </a:extLst>
          </p:cNvPr>
          <p:cNvPicPr>
            <a:picLocks noChangeAspect="1"/>
          </p:cNvPicPr>
          <p:nvPr/>
        </p:nvPicPr>
        <p:blipFill>
          <a:blip r:embed="rId9"/>
          <a:stretch>
            <a:fillRect/>
          </a:stretch>
        </p:blipFill>
        <p:spPr>
          <a:xfrm>
            <a:off x="16425699" y="17392845"/>
            <a:ext cx="10813414" cy="6664980"/>
          </a:xfrm>
          <a:prstGeom prst="rect">
            <a:avLst/>
          </a:prstGeom>
          <a:ln>
            <a:solidFill>
              <a:schemeClr val="tx1"/>
            </a:solidFill>
          </a:ln>
        </p:spPr>
      </p:pic>
      <p:pic>
        <p:nvPicPr>
          <p:cNvPr id="18" name="Picture 17">
            <a:extLst>
              <a:ext uri="{FF2B5EF4-FFF2-40B4-BE49-F238E27FC236}">
                <a16:creationId xmlns:a16="http://schemas.microsoft.com/office/drawing/2014/main" id="{7E5F11C6-1AC5-8EA3-3A0E-4C795EC5DB47}"/>
              </a:ext>
            </a:extLst>
          </p:cNvPr>
          <p:cNvPicPr>
            <a:picLocks noChangeAspect="1"/>
          </p:cNvPicPr>
          <p:nvPr/>
        </p:nvPicPr>
        <p:blipFill>
          <a:blip r:embed="rId10"/>
          <a:stretch>
            <a:fillRect/>
          </a:stretch>
        </p:blipFill>
        <p:spPr>
          <a:xfrm>
            <a:off x="16425698" y="8387408"/>
            <a:ext cx="10813414" cy="5802924"/>
          </a:xfrm>
          <a:prstGeom prst="rect">
            <a:avLst/>
          </a:prstGeom>
        </p:spPr>
      </p:pic>
    </p:spTree>
    <p:extLst>
      <p:ext uri="{BB962C8B-B14F-4D97-AF65-F5344CB8AC3E}">
        <p14:creationId xmlns:p14="http://schemas.microsoft.com/office/powerpoint/2010/main" val="2334559409"/>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446</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Colton McReynolds</cp:lastModifiedBy>
  <cp:revision>11</cp:revision>
  <dcterms:created xsi:type="dcterms:W3CDTF">2007-04-04T14:17:42Z</dcterms:created>
  <dcterms:modified xsi:type="dcterms:W3CDTF">2025-04-21T15:56:37Z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