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3"/>
  </p:notesMasterIdLst>
  <p:sldIdLst>
    <p:sldId id="256" r:id="rId2"/>
  </p:sldIdLst>
  <p:sldSz cx="43891200" cy="38404800"/>
  <p:notesSz cx="6858000" cy="92964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2096">
          <p15:clr>
            <a:srgbClr val="A4A3A4"/>
          </p15:clr>
        </p15:guide>
        <p15:guide id="2" pos="13824">
          <p15:clr>
            <a:srgbClr val="A4A3A4"/>
          </p15:clr>
        </p15:guide>
      </p15:sldGuideLst>
    </p:ext>
    <p:ext uri="GoogleSlidesCustomDataVersion2">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8" roundtripDataSignature="AMtx7mj1QqXna9wmWou5p4MgVYMw6BpkPA=="/>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770000"/>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FE3CA08B-9768-4BA8-ADFF-038C8274CAF7}">
  <a:tblStyle styleId="{FE3CA08B-9768-4BA8-ADFF-038C8274CAF7}" styleName="Table_0">
    <a:wholeTbl>
      <a:tcTxStyle b="off" i="off">
        <a:font>
          <a:latin typeface="Arial"/>
          <a:ea typeface="Arial"/>
          <a:cs typeface="Arial"/>
        </a:font>
        <a:schemeClr val="dk1"/>
      </a:tcTxStyle>
      <a:tcStyle>
        <a:tcBdr>
          <a:left>
            <a:ln w="12700" cap="flat" cmpd="sng">
              <a:solidFill>
                <a:schemeClr val="lt1"/>
              </a:solidFill>
              <a:prstDash val="solid"/>
              <a:round/>
              <a:headEnd type="none" w="sm" len="sm"/>
              <a:tailEnd type="none" w="sm" len="sm"/>
            </a:ln>
          </a:left>
          <a:right>
            <a:ln w="12700" cap="flat" cmpd="sng">
              <a:solidFill>
                <a:schemeClr val="lt1"/>
              </a:solidFill>
              <a:prstDash val="solid"/>
              <a:round/>
              <a:headEnd type="none" w="sm" len="sm"/>
              <a:tailEnd type="none" w="sm" len="sm"/>
            </a:ln>
          </a:right>
          <a:top>
            <a:ln w="12700" cap="flat" cmpd="sng">
              <a:solidFill>
                <a:schemeClr val="lt1"/>
              </a:solidFill>
              <a:prstDash val="solid"/>
              <a:round/>
              <a:headEnd type="none" w="sm" len="sm"/>
              <a:tailEnd type="none" w="sm" len="sm"/>
            </a:ln>
          </a:top>
          <a:bottom>
            <a:ln w="12700" cap="flat" cmpd="sng">
              <a:solidFill>
                <a:schemeClr val="lt1"/>
              </a:solidFill>
              <a:prstDash val="solid"/>
              <a:round/>
              <a:headEnd type="none" w="sm" len="sm"/>
              <a:tailEnd type="none" w="sm" len="sm"/>
            </a:ln>
          </a:bottom>
          <a:insideH>
            <a:ln w="12700" cap="flat" cmpd="sng">
              <a:solidFill>
                <a:schemeClr val="lt1"/>
              </a:solidFill>
              <a:prstDash val="solid"/>
              <a:round/>
              <a:headEnd type="none" w="sm" len="sm"/>
              <a:tailEnd type="none" w="sm" len="sm"/>
            </a:ln>
          </a:insideH>
          <a:insideV>
            <a:ln w="12700" cap="flat" cmpd="sng">
              <a:solidFill>
                <a:schemeClr val="lt1"/>
              </a:solidFill>
              <a:prstDash val="solid"/>
              <a:round/>
              <a:headEnd type="none" w="sm" len="sm"/>
              <a:tailEnd type="none" w="sm" len="sm"/>
            </a:ln>
          </a:insideV>
        </a:tcBdr>
        <a:fill>
          <a:solidFill>
            <a:srgbClr val="FFFFFD"/>
          </a:solidFill>
        </a:fill>
      </a:tcStyle>
    </a:wholeTbl>
    <a:band1H>
      <a:tcTxStyle b="off" i="off"/>
      <a:tcStyle>
        <a:tcBdr/>
        <a:fill>
          <a:solidFill>
            <a:srgbClr val="FFFFFC"/>
          </a:solidFill>
        </a:fill>
      </a:tcStyle>
    </a:band1H>
    <a:band2H>
      <a:tcTxStyle b="off" i="off"/>
      <a:tcStyle>
        <a:tcBdr/>
      </a:tcStyle>
    </a:band2H>
    <a:band1V>
      <a:tcTxStyle b="off" i="off"/>
      <a:tcStyle>
        <a:tcBdr/>
        <a:fill>
          <a:solidFill>
            <a:srgbClr val="FFFFFC"/>
          </a:solidFill>
        </a:fill>
      </a:tcStyle>
    </a:band1V>
    <a:band2V>
      <a:tcTxStyle b="off" i="off"/>
      <a:tcStyle>
        <a:tcBdr/>
      </a:tcStyle>
    </a:band2V>
    <a:lastCol>
      <a:tcTxStyle b="on" i="off">
        <a:font>
          <a:latin typeface="Arial"/>
          <a:ea typeface="Arial"/>
          <a:cs typeface="Arial"/>
        </a:font>
        <a:schemeClr val="lt1"/>
      </a:tcTxStyle>
      <a:tcStyle>
        <a:tcBdr/>
        <a:fill>
          <a:solidFill>
            <a:schemeClr val="accent1"/>
          </a:solidFill>
        </a:fill>
      </a:tcStyle>
    </a:lastCol>
    <a:firstCol>
      <a:tcTxStyle b="on" i="off">
        <a:font>
          <a:latin typeface="Arial"/>
          <a:ea typeface="Arial"/>
          <a:cs typeface="Arial"/>
        </a:font>
        <a:schemeClr val="lt1"/>
      </a:tcTxStyle>
      <a:tcStyle>
        <a:tcBdr/>
        <a:fill>
          <a:solidFill>
            <a:schemeClr val="accent1"/>
          </a:solidFill>
        </a:fill>
      </a:tcStyle>
    </a:firstCol>
    <a:lastRow>
      <a:tcTxStyle b="on" i="off">
        <a:font>
          <a:latin typeface="Arial"/>
          <a:ea typeface="Arial"/>
          <a:cs typeface="Arial"/>
        </a:font>
        <a:schemeClr val="lt1"/>
      </a:tcTxStyle>
      <a:tcStyle>
        <a:tcBdr>
          <a:top>
            <a:ln w="38100" cap="flat" cmpd="sng">
              <a:solidFill>
                <a:schemeClr val="lt1"/>
              </a:solidFill>
              <a:prstDash val="solid"/>
              <a:round/>
              <a:headEnd type="none" w="sm" len="sm"/>
              <a:tailEnd type="none" w="sm" len="sm"/>
            </a:ln>
          </a:top>
        </a:tcBdr>
        <a:fill>
          <a:solidFill>
            <a:schemeClr val="accent1"/>
          </a:solidFill>
        </a:fill>
      </a:tcStyle>
    </a:lastRow>
    <a:seCell>
      <a:tcTxStyle b="off" i="off"/>
      <a:tcStyle>
        <a:tcBdr/>
      </a:tcStyle>
    </a:seCell>
    <a:swCell>
      <a:tcTxStyle b="off" i="off"/>
      <a:tcStyle>
        <a:tcBdr/>
      </a:tcStyle>
    </a:swCell>
    <a:firstRow>
      <a:tcTxStyle b="on" i="off">
        <a:font>
          <a:latin typeface="Arial"/>
          <a:ea typeface="Arial"/>
          <a:cs typeface="Arial"/>
        </a:font>
        <a:schemeClr val="lt1"/>
      </a:tcTxStyle>
      <a:tcStyle>
        <a:tcBdr>
          <a:bottom>
            <a:ln w="38100" cap="flat" cmpd="sng">
              <a:solidFill>
                <a:schemeClr val="lt1"/>
              </a:solidFill>
              <a:prstDash val="solid"/>
              <a:round/>
              <a:headEnd type="none" w="sm" len="sm"/>
              <a:tailEnd type="none" w="sm" len="sm"/>
            </a:ln>
          </a:bottom>
        </a:tcBdr>
        <a:fill>
          <a:solidFill>
            <a:schemeClr val="accent1"/>
          </a:solidFill>
        </a:fill>
      </a:tcStyle>
    </a:firstRow>
    <a:neCell>
      <a:tcTxStyle b="off" i="off"/>
      <a:tcStyle>
        <a:tcBdr/>
      </a:tcStyle>
    </a:neCell>
    <a:nwCell>
      <a:tcTxStyle b="off" i="off"/>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458"/>
    <p:restoredTop sz="94700"/>
  </p:normalViewPr>
  <p:slideViewPr>
    <p:cSldViewPr snapToGrid="0">
      <p:cViewPr>
        <p:scale>
          <a:sx n="60" d="100"/>
          <a:sy n="60" d="100"/>
        </p:scale>
        <p:origin x="272" y="-6096"/>
      </p:cViewPr>
      <p:guideLst>
        <p:guide orient="horz" pos="12096"/>
        <p:guide pos="13824"/>
      </p:guideLst>
    </p:cSldViewPr>
  </p:slideViewPr>
  <p:notesTextViewPr>
    <p:cViewPr>
      <p:scale>
        <a:sx n="1" d="1"/>
        <a:sy n="1" d="1"/>
      </p:scale>
      <p:origin x="0" y="-24"/>
    </p:cViewPr>
  </p:notesTextViewPr>
  <p:gridSpacing cx="76200" cy="76200"/>
</p:viewPr>
</file>

<file path=ppt/_rels/presentation.xml.rels><?xml version="1.0" encoding="UTF-8" standalone="yes"?>
<Relationships xmlns="http://schemas.openxmlformats.org/package/2006/relationships"><Relationship Id="rId8" Type="http://customschemas.google.com/relationships/presentationmetadata" Target="metadata"/><Relationship Id="rId3"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11" Type="http://schemas.openxmlformats.org/officeDocument/2006/relationships/theme" Target="theme/theme1.xml"/><Relationship Id="rId10" Type="http://schemas.openxmlformats.org/officeDocument/2006/relationships/viewProps" Target="viewProps.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65138"/>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0516" b="1"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0516" b="1"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0516" b="1"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0516" b="1"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0516" b="1"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0516" b="1"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0516" b="1"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0516" b="1" i="0" u="none" strike="noStrike" cap="none">
                <a:solidFill>
                  <a:schemeClr val="dk1"/>
                </a:solidFill>
                <a:latin typeface="Arial"/>
                <a:ea typeface="Arial"/>
                <a:cs typeface="Arial"/>
                <a:sym typeface="Arial"/>
              </a:defRPr>
            </a:lvl9pPr>
          </a:lstStyle>
          <a:p>
            <a:endParaRPr/>
          </a:p>
        </p:txBody>
      </p:sp>
      <p:sp>
        <p:nvSpPr>
          <p:cNvPr id="4" name="Google Shape;4;n"/>
          <p:cNvSpPr txBox="1">
            <a:spLocks noGrp="1"/>
          </p:cNvSpPr>
          <p:nvPr>
            <p:ph type="dt" idx="10"/>
          </p:nvPr>
        </p:nvSpPr>
        <p:spPr>
          <a:xfrm>
            <a:off x="3884614" y="0"/>
            <a:ext cx="2971800" cy="465138"/>
          </a:xfrm>
          <a:prstGeom prst="rect">
            <a:avLst/>
          </a:prstGeom>
          <a:noFill/>
          <a:ln>
            <a:noFill/>
          </a:ln>
        </p:spPr>
        <p:txBody>
          <a:bodyPr spcFirstLastPara="1" wrap="square" lIns="91425" tIns="45700" rIns="91425" bIns="45700" anchor="t" anchorCtr="0">
            <a:noAutofit/>
          </a:bodyPr>
          <a:lstStyle>
            <a:lvl1pPr marR="0" lvl="0" algn="r"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0516" b="1"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0516" b="1"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0516" b="1"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0516" b="1"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0516" b="1"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0516" b="1"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0516" b="1"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0516" b="1" i="0" u="none" strike="noStrike" cap="none">
                <a:solidFill>
                  <a:schemeClr val="dk1"/>
                </a:solidFill>
                <a:latin typeface="Arial"/>
                <a:ea typeface="Arial"/>
                <a:cs typeface="Arial"/>
                <a:sym typeface="Arial"/>
              </a:defRPr>
            </a:lvl9pPr>
          </a:lstStyle>
          <a:p>
            <a:endParaRPr/>
          </a:p>
        </p:txBody>
      </p:sp>
      <p:sp>
        <p:nvSpPr>
          <p:cNvPr id="5" name="Google Shape;5;n"/>
          <p:cNvSpPr>
            <a:spLocks noGrp="1" noRot="1" noChangeAspect="1"/>
          </p:cNvSpPr>
          <p:nvPr>
            <p:ph type="sldImg" idx="3"/>
          </p:nvPr>
        </p:nvSpPr>
        <p:spPr>
          <a:xfrm>
            <a:off x="1438275" y="696913"/>
            <a:ext cx="3981450" cy="34861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
        <p:nvSpPr>
          <p:cNvPr id="6" name="Google Shape;6;n"/>
          <p:cNvSpPr txBox="1">
            <a:spLocks noGrp="1"/>
          </p:cNvSpPr>
          <p:nvPr>
            <p:ph type="body" idx="1"/>
          </p:nvPr>
        </p:nvSpPr>
        <p:spPr>
          <a:xfrm>
            <a:off x="685800" y="4414838"/>
            <a:ext cx="5486400" cy="4184650"/>
          </a:xfrm>
          <a:prstGeom prst="rect">
            <a:avLst/>
          </a:prstGeom>
          <a:noFill/>
          <a:ln>
            <a:noFill/>
          </a:ln>
        </p:spPr>
        <p:txBody>
          <a:bodyPr spcFirstLastPara="1" wrap="square" lIns="91425" tIns="45700" rIns="91425" bIns="45700" anchor="t" anchorCtr="0">
            <a:noAutofit/>
          </a:bodyPr>
          <a:lstStyle>
            <a:lvl1pPr marL="457200" marR="0" lvl="0" indent="-228600" algn="l" rtl="0">
              <a:lnSpc>
                <a:spcPct val="100000"/>
              </a:lnSpc>
              <a:spcBef>
                <a:spcPts val="728"/>
              </a:spcBef>
              <a:spcAft>
                <a:spcPts val="0"/>
              </a:spcAft>
              <a:buClr>
                <a:srgbClr val="000000"/>
              </a:buClr>
              <a:buSzPts val="1400"/>
              <a:buFont typeface="Arial"/>
              <a:buNone/>
              <a:defRPr sz="2427" b="0" i="0" u="none" strike="noStrike" cap="none">
                <a:solidFill>
                  <a:schemeClr val="dk1"/>
                </a:solidFill>
                <a:latin typeface="Arial"/>
                <a:ea typeface="Arial"/>
                <a:cs typeface="Arial"/>
                <a:sym typeface="Arial"/>
              </a:defRPr>
            </a:lvl1pPr>
            <a:lvl2pPr marL="914400" marR="0" lvl="1" indent="-228600" algn="l" rtl="0">
              <a:lnSpc>
                <a:spcPct val="100000"/>
              </a:lnSpc>
              <a:spcBef>
                <a:spcPts val="728"/>
              </a:spcBef>
              <a:spcAft>
                <a:spcPts val="0"/>
              </a:spcAft>
              <a:buClr>
                <a:srgbClr val="000000"/>
              </a:buClr>
              <a:buSzPts val="1400"/>
              <a:buFont typeface="Arial"/>
              <a:buNone/>
              <a:defRPr sz="2427" b="0" i="0" u="none" strike="noStrike" cap="none">
                <a:solidFill>
                  <a:schemeClr val="dk1"/>
                </a:solidFill>
                <a:latin typeface="Arial"/>
                <a:ea typeface="Arial"/>
                <a:cs typeface="Arial"/>
                <a:sym typeface="Arial"/>
              </a:defRPr>
            </a:lvl2pPr>
            <a:lvl3pPr marL="1371600" marR="0" lvl="2" indent="-228600" algn="l" rtl="0">
              <a:lnSpc>
                <a:spcPct val="100000"/>
              </a:lnSpc>
              <a:spcBef>
                <a:spcPts val="728"/>
              </a:spcBef>
              <a:spcAft>
                <a:spcPts val="0"/>
              </a:spcAft>
              <a:buClr>
                <a:srgbClr val="000000"/>
              </a:buClr>
              <a:buSzPts val="1400"/>
              <a:buFont typeface="Arial"/>
              <a:buNone/>
              <a:defRPr sz="2427" b="0" i="0" u="none" strike="noStrike" cap="none">
                <a:solidFill>
                  <a:schemeClr val="dk1"/>
                </a:solidFill>
                <a:latin typeface="Arial"/>
                <a:ea typeface="Arial"/>
                <a:cs typeface="Arial"/>
                <a:sym typeface="Arial"/>
              </a:defRPr>
            </a:lvl3pPr>
            <a:lvl4pPr marL="1828800" marR="0" lvl="3" indent="-228600" algn="l" rtl="0">
              <a:lnSpc>
                <a:spcPct val="100000"/>
              </a:lnSpc>
              <a:spcBef>
                <a:spcPts val="728"/>
              </a:spcBef>
              <a:spcAft>
                <a:spcPts val="0"/>
              </a:spcAft>
              <a:buClr>
                <a:srgbClr val="000000"/>
              </a:buClr>
              <a:buSzPts val="1400"/>
              <a:buFont typeface="Arial"/>
              <a:buNone/>
              <a:defRPr sz="2427" b="0" i="0" u="none" strike="noStrike" cap="none">
                <a:solidFill>
                  <a:schemeClr val="dk1"/>
                </a:solidFill>
                <a:latin typeface="Arial"/>
                <a:ea typeface="Arial"/>
                <a:cs typeface="Arial"/>
                <a:sym typeface="Arial"/>
              </a:defRPr>
            </a:lvl4pPr>
            <a:lvl5pPr marL="2286000" marR="0" lvl="4" indent="-228600" algn="l" rtl="0">
              <a:lnSpc>
                <a:spcPct val="100000"/>
              </a:lnSpc>
              <a:spcBef>
                <a:spcPts val="728"/>
              </a:spcBef>
              <a:spcAft>
                <a:spcPts val="0"/>
              </a:spcAft>
              <a:buClr>
                <a:srgbClr val="000000"/>
              </a:buClr>
              <a:buSzPts val="1400"/>
              <a:buFont typeface="Arial"/>
              <a:buNone/>
              <a:defRPr sz="2427" b="0" i="0" u="none" strike="noStrike" cap="none">
                <a:solidFill>
                  <a:schemeClr val="dk1"/>
                </a:solidFill>
                <a:latin typeface="Arial"/>
                <a:ea typeface="Arial"/>
                <a:cs typeface="Arial"/>
                <a:sym typeface="Arial"/>
              </a:defRPr>
            </a:lvl5pPr>
            <a:lvl6pPr marL="2743200" marR="0" lvl="5" indent="-228600" algn="l" rtl="0">
              <a:lnSpc>
                <a:spcPct val="100000"/>
              </a:lnSpc>
              <a:spcBef>
                <a:spcPts val="0"/>
              </a:spcBef>
              <a:spcAft>
                <a:spcPts val="0"/>
              </a:spcAft>
              <a:buClr>
                <a:srgbClr val="000000"/>
              </a:buClr>
              <a:buSzPts val="1400"/>
              <a:buFont typeface="Arial"/>
              <a:buNone/>
              <a:defRPr sz="2427" b="0" i="0" u="none" strike="noStrike" cap="none">
                <a:solidFill>
                  <a:schemeClr val="dk1"/>
                </a:solidFill>
                <a:latin typeface="Calibri"/>
                <a:ea typeface="Calibri"/>
                <a:cs typeface="Calibri"/>
                <a:sym typeface="Calibri"/>
              </a:defRPr>
            </a:lvl6pPr>
            <a:lvl7pPr marL="3200400" marR="0" lvl="6" indent="-228600" algn="l" rtl="0">
              <a:lnSpc>
                <a:spcPct val="100000"/>
              </a:lnSpc>
              <a:spcBef>
                <a:spcPts val="0"/>
              </a:spcBef>
              <a:spcAft>
                <a:spcPts val="0"/>
              </a:spcAft>
              <a:buClr>
                <a:srgbClr val="000000"/>
              </a:buClr>
              <a:buSzPts val="1400"/>
              <a:buFont typeface="Arial"/>
              <a:buNone/>
              <a:defRPr sz="2427" b="0" i="0" u="none" strike="noStrike" cap="none">
                <a:solidFill>
                  <a:schemeClr val="dk1"/>
                </a:solidFill>
                <a:latin typeface="Calibri"/>
                <a:ea typeface="Calibri"/>
                <a:cs typeface="Calibri"/>
                <a:sym typeface="Calibri"/>
              </a:defRPr>
            </a:lvl7pPr>
            <a:lvl8pPr marL="3657600" marR="0" lvl="7" indent="-228600" algn="l" rtl="0">
              <a:lnSpc>
                <a:spcPct val="100000"/>
              </a:lnSpc>
              <a:spcBef>
                <a:spcPts val="0"/>
              </a:spcBef>
              <a:spcAft>
                <a:spcPts val="0"/>
              </a:spcAft>
              <a:buClr>
                <a:srgbClr val="000000"/>
              </a:buClr>
              <a:buSzPts val="1400"/>
              <a:buFont typeface="Arial"/>
              <a:buNone/>
              <a:defRPr sz="2427" b="0" i="0" u="none" strike="noStrike" cap="none">
                <a:solidFill>
                  <a:schemeClr val="dk1"/>
                </a:solidFill>
                <a:latin typeface="Calibri"/>
                <a:ea typeface="Calibri"/>
                <a:cs typeface="Calibri"/>
                <a:sym typeface="Calibri"/>
              </a:defRPr>
            </a:lvl8pPr>
            <a:lvl9pPr marL="4114800" marR="0" lvl="8" indent="-228600" algn="l" rtl="0">
              <a:lnSpc>
                <a:spcPct val="100000"/>
              </a:lnSpc>
              <a:spcBef>
                <a:spcPts val="0"/>
              </a:spcBef>
              <a:spcAft>
                <a:spcPts val="0"/>
              </a:spcAft>
              <a:buClr>
                <a:srgbClr val="000000"/>
              </a:buClr>
              <a:buSzPts val="1400"/>
              <a:buFont typeface="Arial"/>
              <a:buNone/>
              <a:defRPr sz="2427"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829675"/>
            <a:ext cx="2971800" cy="465138"/>
          </a:xfrm>
          <a:prstGeom prst="rect">
            <a:avLst/>
          </a:prstGeom>
          <a:noFill/>
          <a:ln>
            <a:noFill/>
          </a:ln>
        </p:spPr>
        <p:txBody>
          <a:bodyPr spcFirstLastPara="1" wrap="square" lIns="91425" tIns="45700" rIns="91425" bIns="45700" anchor="b"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0516" b="1"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0516" b="1"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0516" b="1"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0516" b="1"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0516" b="1"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0516" b="1"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0516" b="1"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0516" b="1" i="0" u="none" strike="noStrike" cap="none">
                <a:solidFill>
                  <a:schemeClr val="dk1"/>
                </a:solidFill>
                <a:latin typeface="Arial"/>
                <a:ea typeface="Arial"/>
                <a:cs typeface="Arial"/>
                <a:sym typeface="Arial"/>
              </a:defRPr>
            </a:lvl9pPr>
          </a:lstStyle>
          <a:p>
            <a:endParaRPr/>
          </a:p>
        </p:txBody>
      </p:sp>
      <p:sp>
        <p:nvSpPr>
          <p:cNvPr id="8" name="Google Shape;8;n"/>
          <p:cNvSpPr txBox="1">
            <a:spLocks noGrp="1"/>
          </p:cNvSpPr>
          <p:nvPr>
            <p:ph type="sldNum" idx="12"/>
          </p:nvPr>
        </p:nvSpPr>
        <p:spPr>
          <a:xfrm>
            <a:off x="3884614" y="8829675"/>
            <a:ext cx="2971800" cy="465138"/>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a:solidFill>
                  <a:schemeClr val="dk1"/>
                </a:solidFill>
                <a:latin typeface="Arial"/>
                <a:ea typeface="Arial"/>
                <a:cs typeface="Arial"/>
                <a:sym typeface="Arial"/>
              </a:rPr>
              <a:t>‹#›</a:t>
            </a:fld>
            <a:endParaRPr sz="1200" b="0" i="0" u="none" strike="noStrike" cap="none">
              <a:solidFill>
                <a:schemeClr val="dk1"/>
              </a:solidFill>
              <a:latin typeface="Arial"/>
              <a:ea typeface="Arial"/>
              <a:cs typeface="Arial"/>
              <a:sym typeface="Arial"/>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5"/>
        <p:cNvGrpSpPr/>
        <p:nvPr/>
      </p:nvGrpSpPr>
      <p:grpSpPr>
        <a:xfrm>
          <a:off x="0" y="0"/>
          <a:ext cx="0" cy="0"/>
          <a:chOff x="0" y="0"/>
          <a:chExt cx="0" cy="0"/>
        </a:xfrm>
      </p:grpSpPr>
      <p:sp>
        <p:nvSpPr>
          <p:cNvPr id="46" name="Google Shape;46;p1:notes"/>
          <p:cNvSpPr txBox="1">
            <a:spLocks noGrp="1"/>
          </p:cNvSpPr>
          <p:nvPr>
            <p:ph type="sldNum" idx="12"/>
          </p:nvPr>
        </p:nvSpPr>
        <p:spPr>
          <a:xfrm>
            <a:off x="3884614" y="8829675"/>
            <a:ext cx="2971800" cy="465138"/>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SzPts val="1200"/>
              <a:buNone/>
            </a:pPr>
            <a:fld id="{00000000-1234-1234-1234-123412341234}" type="slidenum">
              <a:rPr lang="en-US" sz="1200" b="0" i="0" u="none" strike="noStrike" cap="none">
                <a:solidFill>
                  <a:schemeClr val="dk1"/>
                </a:solidFill>
                <a:latin typeface="Arial"/>
                <a:ea typeface="Arial"/>
                <a:cs typeface="Arial"/>
                <a:sym typeface="Arial"/>
              </a:rPr>
              <a:t>1</a:t>
            </a:fld>
            <a:endParaRPr sz="1200" b="0" i="0" u="none" strike="noStrike" cap="none">
              <a:solidFill>
                <a:schemeClr val="dk1"/>
              </a:solidFill>
              <a:latin typeface="Arial"/>
              <a:ea typeface="Arial"/>
              <a:cs typeface="Arial"/>
              <a:sym typeface="Arial"/>
            </a:endParaRPr>
          </a:p>
        </p:txBody>
      </p:sp>
      <p:sp>
        <p:nvSpPr>
          <p:cNvPr id="47" name="Google Shape;47;p1:notes"/>
          <p:cNvSpPr>
            <a:spLocks noGrp="1" noRot="1" noChangeAspect="1"/>
          </p:cNvSpPr>
          <p:nvPr>
            <p:ph type="sldImg" idx="2"/>
          </p:nvPr>
        </p:nvSpPr>
        <p:spPr>
          <a:xfrm>
            <a:off x="1438275" y="696913"/>
            <a:ext cx="3981450" cy="348615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48" name="Google Shape;48;p1:notes"/>
          <p:cNvSpPr txBox="1">
            <a:spLocks noGrp="1"/>
          </p:cNvSpPr>
          <p:nvPr>
            <p:ph type="body" idx="1"/>
          </p:nvPr>
        </p:nvSpPr>
        <p:spPr>
          <a:xfrm>
            <a:off x="685800" y="4414838"/>
            <a:ext cx="5486400" cy="4184650"/>
          </a:xfrm>
          <a:prstGeom prst="rect">
            <a:avLst/>
          </a:prstGeom>
          <a:noFill/>
          <a:ln>
            <a:noFill/>
          </a:ln>
        </p:spPr>
        <p:txBody>
          <a:bodyPr spcFirstLastPara="1" wrap="square" lIns="91425" tIns="45700" rIns="91425" bIns="45700"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r>
              <a:rPr lang="en-US" sz="2800" dirty="0">
                <a:latin typeface="Calibri"/>
                <a:ea typeface="Calibri"/>
                <a:cs typeface="Calibri"/>
                <a:sym typeface="Calibri"/>
              </a:rPr>
              <a:t>Research shows that 50–70% of college students report at least one ACE, with up to 20% reporting four or more (Underwood et al., 2024).</a:t>
            </a:r>
          </a:p>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r>
              <a:rPr lang="en-US" sz="2800" dirty="0">
                <a:latin typeface="Calibri"/>
                <a:ea typeface="Calibri"/>
                <a:cs typeface="Calibri"/>
                <a:sym typeface="Calibri"/>
              </a:rPr>
              <a:t>While university counseling centers commonly use standardized mental health assessments, it is unclear if these tools effectively capture trauma-related concerns tied to ACE exposure.</a:t>
            </a:r>
          </a:p>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r>
              <a:rPr lang="en-US" sz="2800" dirty="0">
                <a:latin typeface="Calibri"/>
                <a:ea typeface="Calibri"/>
                <a:cs typeface="Calibri"/>
                <a:sym typeface="Calibri"/>
              </a:rPr>
              <a:t>This study evaluates whether subscales modeled after the CCAPS-62 appropriately reflect ACE-related mental health symptoms in college students. By analyzing retrospective data from Florida Tech students, the goal is to assess whether current tools meet student needs and to support the advancement of trauma-informed mental health practices on campus.</a:t>
            </a:r>
          </a:p>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endParaRPr lang="en-US" sz="2800" dirty="0">
              <a:latin typeface="Calibri"/>
              <a:ea typeface="Calibri"/>
              <a:cs typeface="Calibri"/>
              <a:sym typeface="Calibri"/>
            </a:endParaRPr>
          </a:p>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endParaRPr lang="en-US" sz="2800" dirty="0">
              <a:latin typeface="Calibri"/>
              <a:ea typeface="Calibri"/>
              <a:cs typeface="Calibri"/>
              <a:sym typeface="Calibri"/>
            </a:endParaRPr>
          </a:p>
          <a:p>
            <a:pPr marL="0" lvl="0" indent="0" algn="l" rtl="0">
              <a:lnSpc>
                <a:spcPct val="100000"/>
              </a:lnSpc>
              <a:spcBef>
                <a:spcPts val="0"/>
              </a:spcBef>
              <a:spcAft>
                <a:spcPts val="0"/>
              </a:spcAft>
              <a:buSzPts val="1400"/>
              <a:buNone/>
            </a:pPr>
            <a:endParaRPr lang="en-US" dirty="0">
              <a:latin typeface="Arial"/>
              <a:ea typeface="Arial"/>
              <a:cs typeface="Arial"/>
              <a:sym typeface="Arial"/>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15"/>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41"/>
        <p:cNvGrpSpPr/>
        <p:nvPr/>
      </p:nvGrpSpPr>
      <p:grpSpPr>
        <a:xfrm>
          <a:off x="0" y="0"/>
          <a:ext cx="0" cy="0"/>
          <a:chOff x="0" y="0"/>
          <a:chExt cx="0" cy="0"/>
        </a:xfrm>
      </p:grpSpPr>
      <p:sp>
        <p:nvSpPr>
          <p:cNvPr id="42" name="Google Shape;42;p13"/>
          <p:cNvSpPr txBox="1">
            <a:spLocks noGrp="1"/>
          </p:cNvSpPr>
          <p:nvPr>
            <p:ph type="title"/>
          </p:nvPr>
        </p:nvSpPr>
        <p:spPr>
          <a:xfrm>
            <a:off x="2193927" y="1538405"/>
            <a:ext cx="39503351" cy="6400800"/>
          </a:xfrm>
          <a:prstGeom prst="rect">
            <a:avLst/>
          </a:prstGeom>
          <a:noFill/>
          <a:ln>
            <a:noFill/>
          </a:ln>
        </p:spPr>
        <p:txBody>
          <a:bodyPr spcFirstLastPara="1" wrap="square" lIns="91425" tIns="45700" rIns="91425" bIns="45700" anchor="t" anchorCtr="0">
            <a:noAutofit/>
          </a:bodyPr>
          <a:lstStyle>
            <a:lvl1pPr marR="0" lvl="0" algn="ctr" rtl="0">
              <a:lnSpc>
                <a:spcPct val="100000"/>
              </a:lnSpc>
              <a:spcBef>
                <a:spcPts val="0"/>
              </a:spcBef>
              <a:spcAft>
                <a:spcPts val="0"/>
              </a:spcAft>
              <a:buClr>
                <a:srgbClr val="000000"/>
              </a:buClr>
              <a:buSzPts val="1400"/>
              <a:buFont typeface="Arial"/>
              <a:buNone/>
              <a:defRPr sz="8000" b="1" i="1" u="none" strike="noStrike" cap="none">
                <a:solidFill>
                  <a:srgbClr val="760000"/>
                </a:solidFill>
                <a:latin typeface="Arial"/>
                <a:ea typeface="Arial"/>
                <a:cs typeface="Arial"/>
                <a:sym typeface="Arial"/>
              </a:defRPr>
            </a:lvl1pPr>
            <a:lvl2pPr marR="0" lvl="1" algn="ctr" rtl="0">
              <a:lnSpc>
                <a:spcPct val="100000"/>
              </a:lnSpc>
              <a:spcBef>
                <a:spcPts val="0"/>
              </a:spcBef>
              <a:spcAft>
                <a:spcPts val="0"/>
              </a:spcAft>
              <a:buClr>
                <a:srgbClr val="000000"/>
              </a:buClr>
              <a:buSzPts val="1400"/>
              <a:buFont typeface="Arial"/>
              <a:buNone/>
              <a:defRPr sz="8000" b="1" i="1" u="none" strike="noStrike" cap="none">
                <a:solidFill>
                  <a:srgbClr val="760000"/>
                </a:solidFill>
                <a:latin typeface="Arial"/>
                <a:ea typeface="Arial"/>
                <a:cs typeface="Arial"/>
                <a:sym typeface="Arial"/>
              </a:defRPr>
            </a:lvl2pPr>
            <a:lvl3pPr marR="0" lvl="2" algn="ctr" rtl="0">
              <a:lnSpc>
                <a:spcPct val="100000"/>
              </a:lnSpc>
              <a:spcBef>
                <a:spcPts val="0"/>
              </a:spcBef>
              <a:spcAft>
                <a:spcPts val="0"/>
              </a:spcAft>
              <a:buClr>
                <a:srgbClr val="000000"/>
              </a:buClr>
              <a:buSzPts val="1400"/>
              <a:buFont typeface="Arial"/>
              <a:buNone/>
              <a:defRPr sz="8000" b="1" i="1" u="none" strike="noStrike" cap="none">
                <a:solidFill>
                  <a:srgbClr val="760000"/>
                </a:solidFill>
                <a:latin typeface="Arial"/>
                <a:ea typeface="Arial"/>
                <a:cs typeface="Arial"/>
                <a:sym typeface="Arial"/>
              </a:defRPr>
            </a:lvl3pPr>
            <a:lvl4pPr marR="0" lvl="3" algn="ctr" rtl="0">
              <a:lnSpc>
                <a:spcPct val="100000"/>
              </a:lnSpc>
              <a:spcBef>
                <a:spcPts val="0"/>
              </a:spcBef>
              <a:spcAft>
                <a:spcPts val="0"/>
              </a:spcAft>
              <a:buClr>
                <a:srgbClr val="000000"/>
              </a:buClr>
              <a:buSzPts val="1400"/>
              <a:buFont typeface="Arial"/>
              <a:buNone/>
              <a:defRPr sz="8000" b="1" i="1" u="none" strike="noStrike" cap="none">
                <a:solidFill>
                  <a:srgbClr val="760000"/>
                </a:solidFill>
                <a:latin typeface="Arial"/>
                <a:ea typeface="Arial"/>
                <a:cs typeface="Arial"/>
                <a:sym typeface="Arial"/>
              </a:defRPr>
            </a:lvl4pPr>
            <a:lvl5pPr marR="0" lvl="4" algn="ctr" rtl="0">
              <a:lnSpc>
                <a:spcPct val="100000"/>
              </a:lnSpc>
              <a:spcBef>
                <a:spcPts val="0"/>
              </a:spcBef>
              <a:spcAft>
                <a:spcPts val="0"/>
              </a:spcAft>
              <a:buClr>
                <a:srgbClr val="000000"/>
              </a:buClr>
              <a:buSzPts val="1400"/>
              <a:buFont typeface="Arial"/>
              <a:buNone/>
              <a:defRPr sz="8000" b="1" i="1" u="none" strike="noStrike" cap="none">
                <a:solidFill>
                  <a:srgbClr val="760000"/>
                </a:solidFill>
                <a:latin typeface="Arial"/>
                <a:ea typeface="Arial"/>
                <a:cs typeface="Arial"/>
                <a:sym typeface="Arial"/>
              </a:defRPr>
            </a:lvl5pPr>
            <a:lvl6pPr marR="0" lvl="5" algn="ctr" rtl="0">
              <a:lnSpc>
                <a:spcPct val="100000"/>
              </a:lnSpc>
              <a:spcBef>
                <a:spcPts val="0"/>
              </a:spcBef>
              <a:spcAft>
                <a:spcPts val="0"/>
              </a:spcAft>
              <a:buClr>
                <a:srgbClr val="000000"/>
              </a:buClr>
              <a:buSzPts val="1400"/>
              <a:buFont typeface="Arial"/>
              <a:buNone/>
              <a:defRPr sz="8000" b="1" i="1" u="none" strike="noStrike" cap="none">
                <a:solidFill>
                  <a:srgbClr val="760000"/>
                </a:solidFill>
                <a:latin typeface="Arial"/>
                <a:ea typeface="Arial"/>
                <a:cs typeface="Arial"/>
                <a:sym typeface="Arial"/>
              </a:defRPr>
            </a:lvl6pPr>
            <a:lvl7pPr marR="0" lvl="6" algn="ctr" rtl="0">
              <a:lnSpc>
                <a:spcPct val="100000"/>
              </a:lnSpc>
              <a:spcBef>
                <a:spcPts val="0"/>
              </a:spcBef>
              <a:spcAft>
                <a:spcPts val="0"/>
              </a:spcAft>
              <a:buClr>
                <a:srgbClr val="000000"/>
              </a:buClr>
              <a:buSzPts val="1400"/>
              <a:buFont typeface="Arial"/>
              <a:buNone/>
              <a:defRPr sz="8000" b="1" i="1" u="none" strike="noStrike" cap="none">
                <a:solidFill>
                  <a:srgbClr val="760000"/>
                </a:solidFill>
                <a:latin typeface="Arial"/>
                <a:ea typeface="Arial"/>
                <a:cs typeface="Arial"/>
                <a:sym typeface="Arial"/>
              </a:defRPr>
            </a:lvl7pPr>
            <a:lvl8pPr marR="0" lvl="7" algn="ctr" rtl="0">
              <a:lnSpc>
                <a:spcPct val="100000"/>
              </a:lnSpc>
              <a:spcBef>
                <a:spcPts val="0"/>
              </a:spcBef>
              <a:spcAft>
                <a:spcPts val="0"/>
              </a:spcAft>
              <a:buClr>
                <a:srgbClr val="000000"/>
              </a:buClr>
              <a:buSzPts val="1400"/>
              <a:buFont typeface="Arial"/>
              <a:buNone/>
              <a:defRPr sz="8000" b="1" i="1" u="none" strike="noStrike" cap="none">
                <a:solidFill>
                  <a:srgbClr val="760000"/>
                </a:solidFill>
                <a:latin typeface="Arial"/>
                <a:ea typeface="Arial"/>
                <a:cs typeface="Arial"/>
                <a:sym typeface="Arial"/>
              </a:defRPr>
            </a:lvl8pPr>
            <a:lvl9pPr marR="0" lvl="8" algn="ctr" rtl="0">
              <a:lnSpc>
                <a:spcPct val="100000"/>
              </a:lnSpc>
              <a:spcBef>
                <a:spcPts val="0"/>
              </a:spcBef>
              <a:spcAft>
                <a:spcPts val="0"/>
              </a:spcAft>
              <a:buClr>
                <a:srgbClr val="000000"/>
              </a:buClr>
              <a:buSzPts val="1400"/>
              <a:buFont typeface="Arial"/>
              <a:buNone/>
              <a:defRPr sz="8000" b="1" i="1" u="none" strike="noStrike" cap="none">
                <a:solidFill>
                  <a:srgbClr val="760000"/>
                </a:solidFill>
                <a:latin typeface="Arial"/>
                <a:ea typeface="Arial"/>
                <a:cs typeface="Arial"/>
                <a:sym typeface="Arial"/>
              </a:defRPr>
            </a:lvl9pPr>
          </a:lstStyle>
          <a:p>
            <a:endParaRPr/>
          </a:p>
        </p:txBody>
      </p:sp>
      <p:sp>
        <p:nvSpPr>
          <p:cNvPr id="43" name="Google Shape;43;p13"/>
          <p:cNvSpPr txBox="1">
            <a:spLocks noGrp="1"/>
          </p:cNvSpPr>
          <p:nvPr>
            <p:ph type="body" idx="1"/>
          </p:nvPr>
        </p:nvSpPr>
        <p:spPr>
          <a:xfrm rot="5400000">
            <a:off x="9272474" y="1881925"/>
            <a:ext cx="25346257" cy="39503351"/>
          </a:xfrm>
          <a:prstGeom prst="rect">
            <a:avLst/>
          </a:prstGeom>
          <a:noFill/>
          <a:ln>
            <a:noFill/>
          </a:ln>
        </p:spPr>
        <p:txBody>
          <a:bodyPr spcFirstLastPara="1" wrap="square" lIns="91425" tIns="45700" rIns="91425" bIns="45700" anchor="t" anchorCtr="0">
            <a:noAutofit/>
          </a:bodyPr>
          <a:lstStyle>
            <a:lvl1pPr marL="457200" marR="0" lvl="0" indent="-558800" algn="l" rtl="0">
              <a:lnSpc>
                <a:spcPct val="100000"/>
              </a:lnSpc>
              <a:spcBef>
                <a:spcPts val="1040"/>
              </a:spcBef>
              <a:spcAft>
                <a:spcPts val="0"/>
              </a:spcAft>
              <a:buClr>
                <a:schemeClr val="dk1"/>
              </a:buClr>
              <a:buSzPts val="5200"/>
              <a:buFont typeface="Arial"/>
              <a:buChar char="•"/>
              <a:defRPr sz="5200" b="0" i="0" u="none" strike="noStrike" cap="none">
                <a:solidFill>
                  <a:schemeClr val="dk1"/>
                </a:solidFill>
                <a:latin typeface="Arial"/>
                <a:ea typeface="Arial"/>
                <a:cs typeface="Arial"/>
                <a:sym typeface="Arial"/>
              </a:defRPr>
            </a:lvl1pPr>
            <a:lvl2pPr marL="914400" marR="0" lvl="1" indent="-558800" algn="l" rtl="0">
              <a:lnSpc>
                <a:spcPct val="100000"/>
              </a:lnSpc>
              <a:spcBef>
                <a:spcPts val="1040"/>
              </a:spcBef>
              <a:spcAft>
                <a:spcPts val="0"/>
              </a:spcAft>
              <a:buClr>
                <a:schemeClr val="dk1"/>
              </a:buClr>
              <a:buSzPts val="5200"/>
              <a:buFont typeface="Arial"/>
              <a:buChar char="–"/>
              <a:defRPr sz="5200" b="0" i="0" u="none" strike="noStrike" cap="none">
                <a:solidFill>
                  <a:schemeClr val="dk1"/>
                </a:solidFill>
                <a:latin typeface="Arial"/>
                <a:ea typeface="Arial"/>
                <a:cs typeface="Arial"/>
                <a:sym typeface="Arial"/>
              </a:defRPr>
            </a:lvl2pPr>
            <a:lvl3pPr marL="1371600" marR="0" lvl="2" indent="-558800" algn="l" rtl="0">
              <a:lnSpc>
                <a:spcPct val="100000"/>
              </a:lnSpc>
              <a:spcBef>
                <a:spcPts val="1040"/>
              </a:spcBef>
              <a:spcAft>
                <a:spcPts val="0"/>
              </a:spcAft>
              <a:buClr>
                <a:schemeClr val="dk1"/>
              </a:buClr>
              <a:buSzPts val="5200"/>
              <a:buFont typeface="Arial"/>
              <a:buChar char="•"/>
              <a:defRPr sz="5200" b="0" i="0" u="none" strike="noStrike" cap="none">
                <a:solidFill>
                  <a:schemeClr val="dk1"/>
                </a:solidFill>
                <a:latin typeface="Arial"/>
                <a:ea typeface="Arial"/>
                <a:cs typeface="Arial"/>
                <a:sym typeface="Arial"/>
              </a:defRPr>
            </a:lvl3pPr>
            <a:lvl4pPr marL="1828800" marR="0" lvl="3" indent="-520700" algn="l" rtl="0">
              <a:lnSpc>
                <a:spcPct val="100000"/>
              </a:lnSpc>
              <a:spcBef>
                <a:spcPts val="920"/>
              </a:spcBef>
              <a:spcAft>
                <a:spcPts val="0"/>
              </a:spcAft>
              <a:buClr>
                <a:schemeClr val="dk1"/>
              </a:buClr>
              <a:buSzPts val="4600"/>
              <a:buFont typeface="Arial"/>
              <a:buChar char="–"/>
              <a:defRPr sz="4600" b="0" i="0" u="none" strike="noStrike" cap="none">
                <a:solidFill>
                  <a:schemeClr val="dk1"/>
                </a:solidFill>
                <a:latin typeface="Arial"/>
                <a:ea typeface="Arial"/>
                <a:cs typeface="Arial"/>
                <a:sym typeface="Arial"/>
              </a:defRPr>
            </a:lvl4pPr>
            <a:lvl5pPr marL="2286000" marR="0" lvl="4" indent="-520700" algn="l" rtl="0">
              <a:lnSpc>
                <a:spcPct val="100000"/>
              </a:lnSpc>
              <a:spcBef>
                <a:spcPts val="920"/>
              </a:spcBef>
              <a:spcAft>
                <a:spcPts val="0"/>
              </a:spcAft>
              <a:buClr>
                <a:schemeClr val="dk1"/>
              </a:buClr>
              <a:buSzPts val="4600"/>
              <a:buFont typeface="Arial"/>
              <a:buChar char="»"/>
              <a:defRPr sz="4600" b="0" i="0" u="none" strike="noStrike" cap="none">
                <a:solidFill>
                  <a:schemeClr val="dk1"/>
                </a:solidFill>
                <a:latin typeface="Arial"/>
                <a:ea typeface="Arial"/>
                <a:cs typeface="Arial"/>
                <a:sym typeface="Arial"/>
              </a:defRPr>
            </a:lvl5pPr>
            <a:lvl6pPr marL="2743200" marR="0" lvl="5" indent="-520700" algn="l" rtl="0">
              <a:lnSpc>
                <a:spcPct val="100000"/>
              </a:lnSpc>
              <a:spcBef>
                <a:spcPts val="920"/>
              </a:spcBef>
              <a:spcAft>
                <a:spcPts val="0"/>
              </a:spcAft>
              <a:buClr>
                <a:schemeClr val="dk1"/>
              </a:buClr>
              <a:buSzPts val="4600"/>
              <a:buFont typeface="Arial"/>
              <a:buChar char="»"/>
              <a:defRPr sz="4600" b="0" i="0" u="none" strike="noStrike" cap="none">
                <a:solidFill>
                  <a:schemeClr val="dk1"/>
                </a:solidFill>
                <a:latin typeface="Arial"/>
                <a:ea typeface="Arial"/>
                <a:cs typeface="Arial"/>
                <a:sym typeface="Arial"/>
              </a:defRPr>
            </a:lvl6pPr>
            <a:lvl7pPr marL="3200400" marR="0" lvl="6" indent="-520700" algn="l" rtl="0">
              <a:lnSpc>
                <a:spcPct val="100000"/>
              </a:lnSpc>
              <a:spcBef>
                <a:spcPts val="920"/>
              </a:spcBef>
              <a:spcAft>
                <a:spcPts val="0"/>
              </a:spcAft>
              <a:buClr>
                <a:schemeClr val="dk1"/>
              </a:buClr>
              <a:buSzPts val="4600"/>
              <a:buFont typeface="Arial"/>
              <a:buChar char="»"/>
              <a:defRPr sz="4600" b="0" i="0" u="none" strike="noStrike" cap="none">
                <a:solidFill>
                  <a:schemeClr val="dk1"/>
                </a:solidFill>
                <a:latin typeface="Arial"/>
                <a:ea typeface="Arial"/>
                <a:cs typeface="Arial"/>
                <a:sym typeface="Arial"/>
              </a:defRPr>
            </a:lvl7pPr>
            <a:lvl8pPr marL="3657600" marR="0" lvl="7" indent="-520700" algn="l" rtl="0">
              <a:lnSpc>
                <a:spcPct val="100000"/>
              </a:lnSpc>
              <a:spcBef>
                <a:spcPts val="920"/>
              </a:spcBef>
              <a:spcAft>
                <a:spcPts val="0"/>
              </a:spcAft>
              <a:buClr>
                <a:schemeClr val="dk1"/>
              </a:buClr>
              <a:buSzPts val="4600"/>
              <a:buFont typeface="Arial"/>
              <a:buChar char="»"/>
              <a:defRPr sz="4600" b="0" i="0" u="none" strike="noStrike" cap="none">
                <a:solidFill>
                  <a:schemeClr val="dk1"/>
                </a:solidFill>
                <a:latin typeface="Arial"/>
                <a:ea typeface="Arial"/>
                <a:cs typeface="Arial"/>
                <a:sym typeface="Arial"/>
              </a:defRPr>
            </a:lvl8pPr>
            <a:lvl9pPr marL="4114800" marR="0" lvl="8" indent="-520700" algn="l" rtl="0">
              <a:lnSpc>
                <a:spcPct val="100000"/>
              </a:lnSpc>
              <a:spcBef>
                <a:spcPts val="920"/>
              </a:spcBef>
              <a:spcAft>
                <a:spcPts val="0"/>
              </a:spcAft>
              <a:buClr>
                <a:schemeClr val="dk1"/>
              </a:buClr>
              <a:buSzPts val="4600"/>
              <a:buFont typeface="Arial"/>
              <a:buChar char="»"/>
              <a:defRPr sz="4600"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Vertical Title and Text">
  <p:cSld name="Vertical Title and Text">
    <p:spTree>
      <p:nvGrpSpPr>
        <p:cNvPr id="1" name="Shape 44"/>
        <p:cNvGrpSpPr/>
        <p:nvPr/>
      </p:nvGrpSpPr>
      <p:grpSpPr>
        <a:xfrm>
          <a:off x="0" y="0"/>
          <a:ext cx="0" cy="0"/>
          <a:chOff x="0" y="0"/>
          <a:chExt cx="0" cy="0"/>
        </a:xfrm>
      </p:grpSpPr>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16"/>
        <p:cNvGrpSpPr/>
        <p:nvPr/>
      </p:nvGrpSpPr>
      <p:grpSpPr>
        <a:xfrm>
          <a:off x="0" y="0"/>
          <a:ext cx="0" cy="0"/>
          <a:chOff x="0" y="0"/>
          <a:chExt cx="0" cy="0"/>
        </a:xfrm>
      </p:grpSpPr>
      <p:sp>
        <p:nvSpPr>
          <p:cNvPr id="17" name="Google Shape;17;p6"/>
          <p:cNvSpPr txBox="1">
            <a:spLocks noGrp="1"/>
          </p:cNvSpPr>
          <p:nvPr>
            <p:ph type="title"/>
          </p:nvPr>
        </p:nvSpPr>
        <p:spPr>
          <a:xfrm>
            <a:off x="2193927" y="1538405"/>
            <a:ext cx="39503351" cy="6400800"/>
          </a:xfrm>
          <a:prstGeom prst="rect">
            <a:avLst/>
          </a:prstGeom>
          <a:noFill/>
          <a:ln>
            <a:noFill/>
          </a:ln>
        </p:spPr>
        <p:txBody>
          <a:bodyPr spcFirstLastPara="1" wrap="square" lIns="91425" tIns="45700" rIns="91425" bIns="45700" anchor="t" anchorCtr="0">
            <a:noAutofit/>
          </a:bodyPr>
          <a:lstStyle>
            <a:lvl1pPr marR="0" lvl="0" algn="ctr" rtl="0">
              <a:lnSpc>
                <a:spcPct val="100000"/>
              </a:lnSpc>
              <a:spcBef>
                <a:spcPts val="0"/>
              </a:spcBef>
              <a:spcAft>
                <a:spcPts val="0"/>
              </a:spcAft>
              <a:buClr>
                <a:srgbClr val="000000"/>
              </a:buClr>
              <a:buSzPts val="1400"/>
              <a:buFont typeface="Arial"/>
              <a:buNone/>
              <a:defRPr sz="8000" b="1" i="1" u="none" strike="noStrike" cap="none">
                <a:solidFill>
                  <a:srgbClr val="760000"/>
                </a:solidFill>
                <a:latin typeface="Arial"/>
                <a:ea typeface="Arial"/>
                <a:cs typeface="Arial"/>
                <a:sym typeface="Arial"/>
              </a:defRPr>
            </a:lvl1pPr>
            <a:lvl2pPr marR="0" lvl="1" algn="ctr" rtl="0">
              <a:lnSpc>
                <a:spcPct val="100000"/>
              </a:lnSpc>
              <a:spcBef>
                <a:spcPts val="0"/>
              </a:spcBef>
              <a:spcAft>
                <a:spcPts val="0"/>
              </a:spcAft>
              <a:buClr>
                <a:srgbClr val="000000"/>
              </a:buClr>
              <a:buSzPts val="1400"/>
              <a:buFont typeface="Arial"/>
              <a:buNone/>
              <a:defRPr sz="8000" b="1" i="1" u="none" strike="noStrike" cap="none">
                <a:solidFill>
                  <a:srgbClr val="760000"/>
                </a:solidFill>
                <a:latin typeface="Arial"/>
                <a:ea typeface="Arial"/>
                <a:cs typeface="Arial"/>
                <a:sym typeface="Arial"/>
              </a:defRPr>
            </a:lvl2pPr>
            <a:lvl3pPr marR="0" lvl="2" algn="ctr" rtl="0">
              <a:lnSpc>
                <a:spcPct val="100000"/>
              </a:lnSpc>
              <a:spcBef>
                <a:spcPts val="0"/>
              </a:spcBef>
              <a:spcAft>
                <a:spcPts val="0"/>
              </a:spcAft>
              <a:buClr>
                <a:srgbClr val="000000"/>
              </a:buClr>
              <a:buSzPts val="1400"/>
              <a:buFont typeface="Arial"/>
              <a:buNone/>
              <a:defRPr sz="8000" b="1" i="1" u="none" strike="noStrike" cap="none">
                <a:solidFill>
                  <a:srgbClr val="760000"/>
                </a:solidFill>
                <a:latin typeface="Arial"/>
                <a:ea typeface="Arial"/>
                <a:cs typeface="Arial"/>
                <a:sym typeface="Arial"/>
              </a:defRPr>
            </a:lvl3pPr>
            <a:lvl4pPr marR="0" lvl="3" algn="ctr" rtl="0">
              <a:lnSpc>
                <a:spcPct val="100000"/>
              </a:lnSpc>
              <a:spcBef>
                <a:spcPts val="0"/>
              </a:spcBef>
              <a:spcAft>
                <a:spcPts val="0"/>
              </a:spcAft>
              <a:buClr>
                <a:srgbClr val="000000"/>
              </a:buClr>
              <a:buSzPts val="1400"/>
              <a:buFont typeface="Arial"/>
              <a:buNone/>
              <a:defRPr sz="8000" b="1" i="1" u="none" strike="noStrike" cap="none">
                <a:solidFill>
                  <a:srgbClr val="760000"/>
                </a:solidFill>
                <a:latin typeface="Arial"/>
                <a:ea typeface="Arial"/>
                <a:cs typeface="Arial"/>
                <a:sym typeface="Arial"/>
              </a:defRPr>
            </a:lvl4pPr>
            <a:lvl5pPr marR="0" lvl="4" algn="ctr" rtl="0">
              <a:lnSpc>
                <a:spcPct val="100000"/>
              </a:lnSpc>
              <a:spcBef>
                <a:spcPts val="0"/>
              </a:spcBef>
              <a:spcAft>
                <a:spcPts val="0"/>
              </a:spcAft>
              <a:buClr>
                <a:srgbClr val="000000"/>
              </a:buClr>
              <a:buSzPts val="1400"/>
              <a:buFont typeface="Arial"/>
              <a:buNone/>
              <a:defRPr sz="8000" b="1" i="1" u="none" strike="noStrike" cap="none">
                <a:solidFill>
                  <a:srgbClr val="760000"/>
                </a:solidFill>
                <a:latin typeface="Arial"/>
                <a:ea typeface="Arial"/>
                <a:cs typeface="Arial"/>
                <a:sym typeface="Arial"/>
              </a:defRPr>
            </a:lvl5pPr>
            <a:lvl6pPr marR="0" lvl="5" algn="ctr" rtl="0">
              <a:lnSpc>
                <a:spcPct val="100000"/>
              </a:lnSpc>
              <a:spcBef>
                <a:spcPts val="0"/>
              </a:spcBef>
              <a:spcAft>
                <a:spcPts val="0"/>
              </a:spcAft>
              <a:buClr>
                <a:srgbClr val="000000"/>
              </a:buClr>
              <a:buSzPts val="1400"/>
              <a:buFont typeface="Arial"/>
              <a:buNone/>
              <a:defRPr sz="8000" b="1" i="1" u="none" strike="noStrike" cap="none">
                <a:solidFill>
                  <a:srgbClr val="760000"/>
                </a:solidFill>
                <a:latin typeface="Arial"/>
                <a:ea typeface="Arial"/>
                <a:cs typeface="Arial"/>
                <a:sym typeface="Arial"/>
              </a:defRPr>
            </a:lvl6pPr>
            <a:lvl7pPr marR="0" lvl="6" algn="ctr" rtl="0">
              <a:lnSpc>
                <a:spcPct val="100000"/>
              </a:lnSpc>
              <a:spcBef>
                <a:spcPts val="0"/>
              </a:spcBef>
              <a:spcAft>
                <a:spcPts val="0"/>
              </a:spcAft>
              <a:buClr>
                <a:srgbClr val="000000"/>
              </a:buClr>
              <a:buSzPts val="1400"/>
              <a:buFont typeface="Arial"/>
              <a:buNone/>
              <a:defRPr sz="8000" b="1" i="1" u="none" strike="noStrike" cap="none">
                <a:solidFill>
                  <a:srgbClr val="760000"/>
                </a:solidFill>
                <a:latin typeface="Arial"/>
                <a:ea typeface="Arial"/>
                <a:cs typeface="Arial"/>
                <a:sym typeface="Arial"/>
              </a:defRPr>
            </a:lvl7pPr>
            <a:lvl8pPr marR="0" lvl="7" algn="ctr" rtl="0">
              <a:lnSpc>
                <a:spcPct val="100000"/>
              </a:lnSpc>
              <a:spcBef>
                <a:spcPts val="0"/>
              </a:spcBef>
              <a:spcAft>
                <a:spcPts val="0"/>
              </a:spcAft>
              <a:buClr>
                <a:srgbClr val="000000"/>
              </a:buClr>
              <a:buSzPts val="1400"/>
              <a:buFont typeface="Arial"/>
              <a:buNone/>
              <a:defRPr sz="8000" b="1" i="1" u="none" strike="noStrike" cap="none">
                <a:solidFill>
                  <a:srgbClr val="760000"/>
                </a:solidFill>
                <a:latin typeface="Arial"/>
                <a:ea typeface="Arial"/>
                <a:cs typeface="Arial"/>
                <a:sym typeface="Arial"/>
              </a:defRPr>
            </a:lvl8pPr>
            <a:lvl9pPr marR="0" lvl="8" algn="ctr" rtl="0">
              <a:lnSpc>
                <a:spcPct val="100000"/>
              </a:lnSpc>
              <a:spcBef>
                <a:spcPts val="0"/>
              </a:spcBef>
              <a:spcAft>
                <a:spcPts val="0"/>
              </a:spcAft>
              <a:buClr>
                <a:srgbClr val="000000"/>
              </a:buClr>
              <a:buSzPts val="1400"/>
              <a:buFont typeface="Arial"/>
              <a:buNone/>
              <a:defRPr sz="8000" b="1" i="1" u="none" strike="noStrike" cap="none">
                <a:solidFill>
                  <a:srgbClr val="760000"/>
                </a:solidFill>
                <a:latin typeface="Arial"/>
                <a:ea typeface="Arial"/>
                <a:cs typeface="Arial"/>
                <a:sym typeface="Arial"/>
              </a:defRPr>
            </a:lvl9pPr>
          </a:lstStyle>
          <a:p>
            <a:endParaRPr/>
          </a:p>
        </p:txBody>
      </p:sp>
      <p:sp>
        <p:nvSpPr>
          <p:cNvPr id="18" name="Google Shape;18;p6"/>
          <p:cNvSpPr txBox="1">
            <a:spLocks noGrp="1"/>
          </p:cNvSpPr>
          <p:nvPr>
            <p:ph type="body" idx="1"/>
          </p:nvPr>
        </p:nvSpPr>
        <p:spPr>
          <a:xfrm>
            <a:off x="2193927" y="8960472"/>
            <a:ext cx="39503351" cy="25346257"/>
          </a:xfrm>
          <a:prstGeom prst="rect">
            <a:avLst/>
          </a:prstGeom>
          <a:noFill/>
          <a:ln>
            <a:noFill/>
          </a:ln>
        </p:spPr>
        <p:txBody>
          <a:bodyPr spcFirstLastPara="1" wrap="square" lIns="91425" tIns="45700" rIns="91425" bIns="45700" anchor="t" anchorCtr="0">
            <a:noAutofit/>
          </a:bodyPr>
          <a:lstStyle>
            <a:lvl1pPr marL="457200" marR="0" lvl="0" indent="-558800" algn="l" rtl="0">
              <a:lnSpc>
                <a:spcPct val="100000"/>
              </a:lnSpc>
              <a:spcBef>
                <a:spcPts val="1040"/>
              </a:spcBef>
              <a:spcAft>
                <a:spcPts val="0"/>
              </a:spcAft>
              <a:buClr>
                <a:schemeClr val="dk1"/>
              </a:buClr>
              <a:buSzPts val="5200"/>
              <a:buFont typeface="Arial"/>
              <a:buChar char="•"/>
              <a:defRPr sz="5200" b="0" i="0" u="none" strike="noStrike" cap="none">
                <a:solidFill>
                  <a:schemeClr val="dk1"/>
                </a:solidFill>
                <a:latin typeface="Arial"/>
                <a:ea typeface="Arial"/>
                <a:cs typeface="Arial"/>
                <a:sym typeface="Arial"/>
              </a:defRPr>
            </a:lvl1pPr>
            <a:lvl2pPr marL="914400" marR="0" lvl="1" indent="-558800" algn="l" rtl="0">
              <a:lnSpc>
                <a:spcPct val="100000"/>
              </a:lnSpc>
              <a:spcBef>
                <a:spcPts val="1040"/>
              </a:spcBef>
              <a:spcAft>
                <a:spcPts val="0"/>
              </a:spcAft>
              <a:buClr>
                <a:schemeClr val="dk1"/>
              </a:buClr>
              <a:buSzPts val="5200"/>
              <a:buFont typeface="Arial"/>
              <a:buChar char="–"/>
              <a:defRPr sz="5200" b="0" i="0" u="none" strike="noStrike" cap="none">
                <a:solidFill>
                  <a:schemeClr val="dk1"/>
                </a:solidFill>
                <a:latin typeface="Arial"/>
                <a:ea typeface="Arial"/>
                <a:cs typeface="Arial"/>
                <a:sym typeface="Arial"/>
              </a:defRPr>
            </a:lvl2pPr>
            <a:lvl3pPr marL="1371600" marR="0" lvl="2" indent="-558800" algn="l" rtl="0">
              <a:lnSpc>
                <a:spcPct val="100000"/>
              </a:lnSpc>
              <a:spcBef>
                <a:spcPts val="1040"/>
              </a:spcBef>
              <a:spcAft>
                <a:spcPts val="0"/>
              </a:spcAft>
              <a:buClr>
                <a:schemeClr val="dk1"/>
              </a:buClr>
              <a:buSzPts val="5200"/>
              <a:buFont typeface="Arial"/>
              <a:buChar char="•"/>
              <a:defRPr sz="5200" b="0" i="0" u="none" strike="noStrike" cap="none">
                <a:solidFill>
                  <a:schemeClr val="dk1"/>
                </a:solidFill>
                <a:latin typeface="Arial"/>
                <a:ea typeface="Arial"/>
                <a:cs typeface="Arial"/>
                <a:sym typeface="Arial"/>
              </a:defRPr>
            </a:lvl3pPr>
            <a:lvl4pPr marL="1828800" marR="0" lvl="3" indent="-520700" algn="l" rtl="0">
              <a:lnSpc>
                <a:spcPct val="100000"/>
              </a:lnSpc>
              <a:spcBef>
                <a:spcPts val="920"/>
              </a:spcBef>
              <a:spcAft>
                <a:spcPts val="0"/>
              </a:spcAft>
              <a:buClr>
                <a:schemeClr val="dk1"/>
              </a:buClr>
              <a:buSzPts val="4600"/>
              <a:buFont typeface="Arial"/>
              <a:buChar char="–"/>
              <a:defRPr sz="4600" b="0" i="0" u="none" strike="noStrike" cap="none">
                <a:solidFill>
                  <a:schemeClr val="dk1"/>
                </a:solidFill>
                <a:latin typeface="Arial"/>
                <a:ea typeface="Arial"/>
                <a:cs typeface="Arial"/>
                <a:sym typeface="Arial"/>
              </a:defRPr>
            </a:lvl4pPr>
            <a:lvl5pPr marL="2286000" marR="0" lvl="4" indent="-520700" algn="l" rtl="0">
              <a:lnSpc>
                <a:spcPct val="100000"/>
              </a:lnSpc>
              <a:spcBef>
                <a:spcPts val="920"/>
              </a:spcBef>
              <a:spcAft>
                <a:spcPts val="0"/>
              </a:spcAft>
              <a:buClr>
                <a:schemeClr val="dk1"/>
              </a:buClr>
              <a:buSzPts val="4600"/>
              <a:buFont typeface="Arial"/>
              <a:buChar char="»"/>
              <a:defRPr sz="4600" b="0" i="0" u="none" strike="noStrike" cap="none">
                <a:solidFill>
                  <a:schemeClr val="dk1"/>
                </a:solidFill>
                <a:latin typeface="Arial"/>
                <a:ea typeface="Arial"/>
                <a:cs typeface="Arial"/>
                <a:sym typeface="Arial"/>
              </a:defRPr>
            </a:lvl5pPr>
            <a:lvl6pPr marL="2743200" marR="0" lvl="5" indent="-520700" algn="l" rtl="0">
              <a:lnSpc>
                <a:spcPct val="100000"/>
              </a:lnSpc>
              <a:spcBef>
                <a:spcPts val="920"/>
              </a:spcBef>
              <a:spcAft>
                <a:spcPts val="0"/>
              </a:spcAft>
              <a:buClr>
                <a:schemeClr val="dk1"/>
              </a:buClr>
              <a:buSzPts val="4600"/>
              <a:buFont typeface="Arial"/>
              <a:buChar char="»"/>
              <a:defRPr sz="4600" b="0" i="0" u="none" strike="noStrike" cap="none">
                <a:solidFill>
                  <a:schemeClr val="dk1"/>
                </a:solidFill>
                <a:latin typeface="Arial"/>
                <a:ea typeface="Arial"/>
                <a:cs typeface="Arial"/>
                <a:sym typeface="Arial"/>
              </a:defRPr>
            </a:lvl6pPr>
            <a:lvl7pPr marL="3200400" marR="0" lvl="6" indent="-520700" algn="l" rtl="0">
              <a:lnSpc>
                <a:spcPct val="100000"/>
              </a:lnSpc>
              <a:spcBef>
                <a:spcPts val="920"/>
              </a:spcBef>
              <a:spcAft>
                <a:spcPts val="0"/>
              </a:spcAft>
              <a:buClr>
                <a:schemeClr val="dk1"/>
              </a:buClr>
              <a:buSzPts val="4600"/>
              <a:buFont typeface="Arial"/>
              <a:buChar char="»"/>
              <a:defRPr sz="4600" b="0" i="0" u="none" strike="noStrike" cap="none">
                <a:solidFill>
                  <a:schemeClr val="dk1"/>
                </a:solidFill>
                <a:latin typeface="Arial"/>
                <a:ea typeface="Arial"/>
                <a:cs typeface="Arial"/>
                <a:sym typeface="Arial"/>
              </a:defRPr>
            </a:lvl7pPr>
            <a:lvl8pPr marL="3657600" marR="0" lvl="7" indent="-520700" algn="l" rtl="0">
              <a:lnSpc>
                <a:spcPct val="100000"/>
              </a:lnSpc>
              <a:spcBef>
                <a:spcPts val="920"/>
              </a:spcBef>
              <a:spcAft>
                <a:spcPts val="0"/>
              </a:spcAft>
              <a:buClr>
                <a:schemeClr val="dk1"/>
              </a:buClr>
              <a:buSzPts val="4600"/>
              <a:buFont typeface="Arial"/>
              <a:buChar char="»"/>
              <a:defRPr sz="4600" b="0" i="0" u="none" strike="noStrike" cap="none">
                <a:solidFill>
                  <a:schemeClr val="dk1"/>
                </a:solidFill>
                <a:latin typeface="Arial"/>
                <a:ea typeface="Arial"/>
                <a:cs typeface="Arial"/>
                <a:sym typeface="Arial"/>
              </a:defRPr>
            </a:lvl8pPr>
            <a:lvl9pPr marL="4114800" marR="0" lvl="8" indent="-520700" algn="l" rtl="0">
              <a:lnSpc>
                <a:spcPct val="100000"/>
              </a:lnSpc>
              <a:spcBef>
                <a:spcPts val="920"/>
              </a:spcBef>
              <a:spcAft>
                <a:spcPts val="0"/>
              </a:spcAft>
              <a:buClr>
                <a:schemeClr val="dk1"/>
              </a:buClr>
              <a:buSzPts val="4600"/>
              <a:buFont typeface="Arial"/>
              <a:buChar char="»"/>
              <a:defRPr sz="4600"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Slide">
  <p:cSld name="Title Slide">
    <p:spTree>
      <p:nvGrpSpPr>
        <p:cNvPr id="1" name="Shape 19"/>
        <p:cNvGrpSpPr/>
        <p:nvPr/>
      </p:nvGrpSpPr>
      <p:grpSpPr>
        <a:xfrm>
          <a:off x="0" y="0"/>
          <a:ext cx="0" cy="0"/>
          <a:chOff x="0" y="0"/>
          <a:chExt cx="0" cy="0"/>
        </a:xfrm>
      </p:grpSpPr>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Section Header">
  <p:cSld name="Section Header">
    <p:spTree>
      <p:nvGrpSpPr>
        <p:cNvPr id="1" name="Shape 20"/>
        <p:cNvGrpSpPr/>
        <p:nvPr/>
      </p:nvGrpSpPr>
      <p:grpSpPr>
        <a:xfrm>
          <a:off x="0" y="0"/>
          <a:ext cx="0" cy="0"/>
          <a:chOff x="0" y="0"/>
          <a:chExt cx="0" cy="0"/>
        </a:xfrm>
      </p:grpSpPr>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21"/>
        <p:cNvGrpSpPr/>
        <p:nvPr/>
      </p:nvGrpSpPr>
      <p:grpSpPr>
        <a:xfrm>
          <a:off x="0" y="0"/>
          <a:ext cx="0" cy="0"/>
          <a:chOff x="0" y="0"/>
          <a:chExt cx="0" cy="0"/>
        </a:xfrm>
      </p:grpSpPr>
      <p:sp>
        <p:nvSpPr>
          <p:cNvPr id="22" name="Google Shape;22;p8"/>
          <p:cNvSpPr txBox="1">
            <a:spLocks noGrp="1"/>
          </p:cNvSpPr>
          <p:nvPr>
            <p:ph type="title"/>
          </p:nvPr>
        </p:nvSpPr>
        <p:spPr>
          <a:xfrm>
            <a:off x="2193927" y="1538405"/>
            <a:ext cx="39503351" cy="6400800"/>
          </a:xfrm>
          <a:prstGeom prst="rect">
            <a:avLst/>
          </a:prstGeom>
          <a:noFill/>
          <a:ln>
            <a:noFill/>
          </a:ln>
        </p:spPr>
        <p:txBody>
          <a:bodyPr spcFirstLastPara="1" wrap="square" lIns="91425" tIns="45700" rIns="91425" bIns="45700" anchor="t" anchorCtr="0">
            <a:noAutofit/>
          </a:bodyPr>
          <a:lstStyle>
            <a:lvl1pPr marR="0" lvl="0" algn="ctr" rtl="0">
              <a:lnSpc>
                <a:spcPct val="100000"/>
              </a:lnSpc>
              <a:spcBef>
                <a:spcPts val="0"/>
              </a:spcBef>
              <a:spcAft>
                <a:spcPts val="0"/>
              </a:spcAft>
              <a:buClr>
                <a:srgbClr val="000000"/>
              </a:buClr>
              <a:buSzPts val="1400"/>
              <a:buFont typeface="Arial"/>
              <a:buNone/>
              <a:defRPr sz="8000" b="1" i="1" u="none" strike="noStrike" cap="none">
                <a:solidFill>
                  <a:srgbClr val="760000"/>
                </a:solidFill>
                <a:latin typeface="Arial"/>
                <a:ea typeface="Arial"/>
                <a:cs typeface="Arial"/>
                <a:sym typeface="Arial"/>
              </a:defRPr>
            </a:lvl1pPr>
            <a:lvl2pPr marR="0" lvl="1" algn="ctr" rtl="0">
              <a:lnSpc>
                <a:spcPct val="100000"/>
              </a:lnSpc>
              <a:spcBef>
                <a:spcPts val="0"/>
              </a:spcBef>
              <a:spcAft>
                <a:spcPts val="0"/>
              </a:spcAft>
              <a:buClr>
                <a:srgbClr val="000000"/>
              </a:buClr>
              <a:buSzPts val="1400"/>
              <a:buFont typeface="Arial"/>
              <a:buNone/>
              <a:defRPr sz="8000" b="1" i="1" u="none" strike="noStrike" cap="none">
                <a:solidFill>
                  <a:srgbClr val="760000"/>
                </a:solidFill>
                <a:latin typeface="Arial"/>
                <a:ea typeface="Arial"/>
                <a:cs typeface="Arial"/>
                <a:sym typeface="Arial"/>
              </a:defRPr>
            </a:lvl2pPr>
            <a:lvl3pPr marR="0" lvl="2" algn="ctr" rtl="0">
              <a:lnSpc>
                <a:spcPct val="100000"/>
              </a:lnSpc>
              <a:spcBef>
                <a:spcPts val="0"/>
              </a:spcBef>
              <a:spcAft>
                <a:spcPts val="0"/>
              </a:spcAft>
              <a:buClr>
                <a:srgbClr val="000000"/>
              </a:buClr>
              <a:buSzPts val="1400"/>
              <a:buFont typeface="Arial"/>
              <a:buNone/>
              <a:defRPr sz="8000" b="1" i="1" u="none" strike="noStrike" cap="none">
                <a:solidFill>
                  <a:srgbClr val="760000"/>
                </a:solidFill>
                <a:latin typeface="Arial"/>
                <a:ea typeface="Arial"/>
                <a:cs typeface="Arial"/>
                <a:sym typeface="Arial"/>
              </a:defRPr>
            </a:lvl3pPr>
            <a:lvl4pPr marR="0" lvl="3" algn="ctr" rtl="0">
              <a:lnSpc>
                <a:spcPct val="100000"/>
              </a:lnSpc>
              <a:spcBef>
                <a:spcPts val="0"/>
              </a:spcBef>
              <a:spcAft>
                <a:spcPts val="0"/>
              </a:spcAft>
              <a:buClr>
                <a:srgbClr val="000000"/>
              </a:buClr>
              <a:buSzPts val="1400"/>
              <a:buFont typeface="Arial"/>
              <a:buNone/>
              <a:defRPr sz="8000" b="1" i="1" u="none" strike="noStrike" cap="none">
                <a:solidFill>
                  <a:srgbClr val="760000"/>
                </a:solidFill>
                <a:latin typeface="Arial"/>
                <a:ea typeface="Arial"/>
                <a:cs typeface="Arial"/>
                <a:sym typeface="Arial"/>
              </a:defRPr>
            </a:lvl4pPr>
            <a:lvl5pPr marR="0" lvl="4" algn="ctr" rtl="0">
              <a:lnSpc>
                <a:spcPct val="100000"/>
              </a:lnSpc>
              <a:spcBef>
                <a:spcPts val="0"/>
              </a:spcBef>
              <a:spcAft>
                <a:spcPts val="0"/>
              </a:spcAft>
              <a:buClr>
                <a:srgbClr val="000000"/>
              </a:buClr>
              <a:buSzPts val="1400"/>
              <a:buFont typeface="Arial"/>
              <a:buNone/>
              <a:defRPr sz="8000" b="1" i="1" u="none" strike="noStrike" cap="none">
                <a:solidFill>
                  <a:srgbClr val="760000"/>
                </a:solidFill>
                <a:latin typeface="Arial"/>
                <a:ea typeface="Arial"/>
                <a:cs typeface="Arial"/>
                <a:sym typeface="Arial"/>
              </a:defRPr>
            </a:lvl5pPr>
            <a:lvl6pPr marR="0" lvl="5" algn="ctr" rtl="0">
              <a:lnSpc>
                <a:spcPct val="100000"/>
              </a:lnSpc>
              <a:spcBef>
                <a:spcPts val="0"/>
              </a:spcBef>
              <a:spcAft>
                <a:spcPts val="0"/>
              </a:spcAft>
              <a:buClr>
                <a:srgbClr val="000000"/>
              </a:buClr>
              <a:buSzPts val="1400"/>
              <a:buFont typeface="Arial"/>
              <a:buNone/>
              <a:defRPr sz="8000" b="1" i="1" u="none" strike="noStrike" cap="none">
                <a:solidFill>
                  <a:srgbClr val="760000"/>
                </a:solidFill>
                <a:latin typeface="Arial"/>
                <a:ea typeface="Arial"/>
                <a:cs typeface="Arial"/>
                <a:sym typeface="Arial"/>
              </a:defRPr>
            </a:lvl6pPr>
            <a:lvl7pPr marR="0" lvl="6" algn="ctr" rtl="0">
              <a:lnSpc>
                <a:spcPct val="100000"/>
              </a:lnSpc>
              <a:spcBef>
                <a:spcPts val="0"/>
              </a:spcBef>
              <a:spcAft>
                <a:spcPts val="0"/>
              </a:spcAft>
              <a:buClr>
                <a:srgbClr val="000000"/>
              </a:buClr>
              <a:buSzPts val="1400"/>
              <a:buFont typeface="Arial"/>
              <a:buNone/>
              <a:defRPr sz="8000" b="1" i="1" u="none" strike="noStrike" cap="none">
                <a:solidFill>
                  <a:srgbClr val="760000"/>
                </a:solidFill>
                <a:latin typeface="Arial"/>
                <a:ea typeface="Arial"/>
                <a:cs typeface="Arial"/>
                <a:sym typeface="Arial"/>
              </a:defRPr>
            </a:lvl7pPr>
            <a:lvl8pPr marR="0" lvl="7" algn="ctr" rtl="0">
              <a:lnSpc>
                <a:spcPct val="100000"/>
              </a:lnSpc>
              <a:spcBef>
                <a:spcPts val="0"/>
              </a:spcBef>
              <a:spcAft>
                <a:spcPts val="0"/>
              </a:spcAft>
              <a:buClr>
                <a:srgbClr val="000000"/>
              </a:buClr>
              <a:buSzPts val="1400"/>
              <a:buFont typeface="Arial"/>
              <a:buNone/>
              <a:defRPr sz="8000" b="1" i="1" u="none" strike="noStrike" cap="none">
                <a:solidFill>
                  <a:srgbClr val="760000"/>
                </a:solidFill>
                <a:latin typeface="Arial"/>
                <a:ea typeface="Arial"/>
                <a:cs typeface="Arial"/>
                <a:sym typeface="Arial"/>
              </a:defRPr>
            </a:lvl8pPr>
            <a:lvl9pPr marR="0" lvl="8" algn="ctr" rtl="0">
              <a:lnSpc>
                <a:spcPct val="100000"/>
              </a:lnSpc>
              <a:spcBef>
                <a:spcPts val="0"/>
              </a:spcBef>
              <a:spcAft>
                <a:spcPts val="0"/>
              </a:spcAft>
              <a:buClr>
                <a:srgbClr val="000000"/>
              </a:buClr>
              <a:buSzPts val="1400"/>
              <a:buFont typeface="Arial"/>
              <a:buNone/>
              <a:defRPr sz="8000" b="1" i="1" u="none" strike="noStrike" cap="none">
                <a:solidFill>
                  <a:srgbClr val="760000"/>
                </a:solidFill>
                <a:latin typeface="Arial"/>
                <a:ea typeface="Arial"/>
                <a:cs typeface="Arial"/>
                <a:sym typeface="Arial"/>
              </a:defRPr>
            </a:lvl9pPr>
          </a:lstStyle>
          <a:p>
            <a:endParaRPr/>
          </a:p>
        </p:txBody>
      </p:sp>
      <p:sp>
        <p:nvSpPr>
          <p:cNvPr id="23" name="Google Shape;23;p8"/>
          <p:cNvSpPr txBox="1">
            <a:spLocks noGrp="1"/>
          </p:cNvSpPr>
          <p:nvPr>
            <p:ph type="body" idx="1"/>
          </p:nvPr>
        </p:nvSpPr>
        <p:spPr>
          <a:xfrm>
            <a:off x="2193927" y="8960472"/>
            <a:ext cx="19599275" cy="25346257"/>
          </a:xfrm>
          <a:prstGeom prst="rect">
            <a:avLst/>
          </a:prstGeom>
          <a:noFill/>
          <a:ln>
            <a:noFill/>
          </a:ln>
        </p:spPr>
        <p:txBody>
          <a:bodyPr spcFirstLastPara="1" wrap="square" lIns="91425" tIns="45700" rIns="91425" bIns="45700" anchor="t" anchorCtr="0">
            <a:noAutofit/>
          </a:bodyPr>
          <a:lstStyle>
            <a:lvl1pPr marL="457200" marR="0" lvl="0" indent="-584200" algn="l" rtl="0">
              <a:lnSpc>
                <a:spcPct val="100000"/>
              </a:lnSpc>
              <a:spcBef>
                <a:spcPts val="1120"/>
              </a:spcBef>
              <a:spcAft>
                <a:spcPts val="0"/>
              </a:spcAft>
              <a:buClr>
                <a:schemeClr val="dk1"/>
              </a:buClr>
              <a:buSzPts val="5600"/>
              <a:buFont typeface="Arial"/>
              <a:buChar char="•"/>
              <a:defRPr sz="5600" b="0" i="0" u="none" strike="noStrike" cap="none">
                <a:solidFill>
                  <a:schemeClr val="dk1"/>
                </a:solidFill>
                <a:latin typeface="Arial"/>
                <a:ea typeface="Arial"/>
                <a:cs typeface="Arial"/>
                <a:sym typeface="Arial"/>
              </a:defRPr>
            </a:lvl1pPr>
            <a:lvl2pPr marL="914400" marR="0" lvl="1" indent="-533400" algn="l" rtl="0">
              <a:lnSpc>
                <a:spcPct val="100000"/>
              </a:lnSpc>
              <a:spcBef>
                <a:spcPts val="960"/>
              </a:spcBef>
              <a:spcAft>
                <a:spcPts val="0"/>
              </a:spcAft>
              <a:buClr>
                <a:schemeClr val="dk1"/>
              </a:buClr>
              <a:buSzPts val="4800"/>
              <a:buFont typeface="Arial"/>
              <a:buChar char="–"/>
              <a:defRPr sz="4800" b="0" i="0" u="none" strike="noStrike" cap="none">
                <a:solidFill>
                  <a:schemeClr val="dk1"/>
                </a:solidFill>
                <a:latin typeface="Arial"/>
                <a:ea typeface="Arial"/>
                <a:cs typeface="Arial"/>
                <a:sym typeface="Arial"/>
              </a:defRPr>
            </a:lvl2pPr>
            <a:lvl3pPr marL="1371600" marR="0" lvl="2" indent="-482600" algn="l" rtl="0">
              <a:lnSpc>
                <a:spcPct val="100000"/>
              </a:lnSpc>
              <a:spcBef>
                <a:spcPts val="800"/>
              </a:spcBef>
              <a:spcAft>
                <a:spcPts val="0"/>
              </a:spcAft>
              <a:buClr>
                <a:schemeClr val="dk1"/>
              </a:buClr>
              <a:buSzPts val="4000"/>
              <a:buFont typeface="Arial"/>
              <a:buChar char="•"/>
              <a:defRPr sz="4000" b="0" i="0" u="none" strike="noStrike" cap="none">
                <a:solidFill>
                  <a:schemeClr val="dk1"/>
                </a:solidFill>
                <a:latin typeface="Arial"/>
                <a:ea typeface="Arial"/>
                <a:cs typeface="Arial"/>
                <a:sym typeface="Arial"/>
              </a:defRPr>
            </a:lvl3pPr>
            <a:lvl4pPr marL="1828800" marR="0" lvl="3" indent="-457200" algn="l" rtl="0">
              <a:lnSpc>
                <a:spcPct val="100000"/>
              </a:lnSpc>
              <a:spcBef>
                <a:spcPts val="720"/>
              </a:spcBef>
              <a:spcAft>
                <a:spcPts val="0"/>
              </a:spcAft>
              <a:buClr>
                <a:schemeClr val="dk1"/>
              </a:buClr>
              <a:buSzPts val="3600"/>
              <a:buFont typeface="Arial"/>
              <a:buChar char="–"/>
              <a:defRPr sz="3600" b="0" i="0" u="none" strike="noStrike" cap="none">
                <a:solidFill>
                  <a:schemeClr val="dk1"/>
                </a:solidFill>
                <a:latin typeface="Arial"/>
                <a:ea typeface="Arial"/>
                <a:cs typeface="Arial"/>
                <a:sym typeface="Arial"/>
              </a:defRPr>
            </a:lvl4pPr>
            <a:lvl5pPr marL="2286000" marR="0" lvl="4" indent="-457200" algn="l" rtl="0">
              <a:lnSpc>
                <a:spcPct val="100000"/>
              </a:lnSpc>
              <a:spcBef>
                <a:spcPts val="720"/>
              </a:spcBef>
              <a:spcAft>
                <a:spcPts val="0"/>
              </a:spcAft>
              <a:buClr>
                <a:schemeClr val="dk1"/>
              </a:buClr>
              <a:buSzPts val="3600"/>
              <a:buFont typeface="Arial"/>
              <a:buChar char="»"/>
              <a:defRPr sz="3600" b="0" i="0" u="none" strike="noStrike" cap="none">
                <a:solidFill>
                  <a:schemeClr val="dk1"/>
                </a:solidFill>
                <a:latin typeface="Arial"/>
                <a:ea typeface="Arial"/>
                <a:cs typeface="Arial"/>
                <a:sym typeface="Arial"/>
              </a:defRPr>
            </a:lvl5pPr>
            <a:lvl6pPr marL="2743200" marR="0" lvl="5" indent="-457200" algn="l" rtl="0">
              <a:lnSpc>
                <a:spcPct val="100000"/>
              </a:lnSpc>
              <a:spcBef>
                <a:spcPts val="720"/>
              </a:spcBef>
              <a:spcAft>
                <a:spcPts val="0"/>
              </a:spcAft>
              <a:buClr>
                <a:schemeClr val="dk1"/>
              </a:buClr>
              <a:buSzPts val="3600"/>
              <a:buFont typeface="Arial"/>
              <a:buChar char="»"/>
              <a:defRPr sz="3600" b="0" i="0" u="none" strike="noStrike" cap="none">
                <a:solidFill>
                  <a:schemeClr val="dk1"/>
                </a:solidFill>
                <a:latin typeface="Arial"/>
                <a:ea typeface="Arial"/>
                <a:cs typeface="Arial"/>
                <a:sym typeface="Arial"/>
              </a:defRPr>
            </a:lvl6pPr>
            <a:lvl7pPr marL="3200400" marR="0" lvl="6" indent="-457200" algn="l" rtl="0">
              <a:lnSpc>
                <a:spcPct val="100000"/>
              </a:lnSpc>
              <a:spcBef>
                <a:spcPts val="720"/>
              </a:spcBef>
              <a:spcAft>
                <a:spcPts val="0"/>
              </a:spcAft>
              <a:buClr>
                <a:schemeClr val="dk1"/>
              </a:buClr>
              <a:buSzPts val="3600"/>
              <a:buFont typeface="Arial"/>
              <a:buChar char="»"/>
              <a:defRPr sz="3600" b="0" i="0" u="none" strike="noStrike" cap="none">
                <a:solidFill>
                  <a:schemeClr val="dk1"/>
                </a:solidFill>
                <a:latin typeface="Arial"/>
                <a:ea typeface="Arial"/>
                <a:cs typeface="Arial"/>
                <a:sym typeface="Arial"/>
              </a:defRPr>
            </a:lvl7pPr>
            <a:lvl8pPr marL="3657600" marR="0" lvl="7" indent="-457200" algn="l" rtl="0">
              <a:lnSpc>
                <a:spcPct val="100000"/>
              </a:lnSpc>
              <a:spcBef>
                <a:spcPts val="720"/>
              </a:spcBef>
              <a:spcAft>
                <a:spcPts val="0"/>
              </a:spcAft>
              <a:buClr>
                <a:schemeClr val="dk1"/>
              </a:buClr>
              <a:buSzPts val="3600"/>
              <a:buFont typeface="Arial"/>
              <a:buChar char="»"/>
              <a:defRPr sz="3600" b="0" i="0" u="none" strike="noStrike" cap="none">
                <a:solidFill>
                  <a:schemeClr val="dk1"/>
                </a:solidFill>
                <a:latin typeface="Arial"/>
                <a:ea typeface="Arial"/>
                <a:cs typeface="Arial"/>
                <a:sym typeface="Arial"/>
              </a:defRPr>
            </a:lvl8pPr>
            <a:lvl9pPr marL="4114800" marR="0" lvl="8" indent="-457200" algn="l" rtl="0">
              <a:lnSpc>
                <a:spcPct val="100000"/>
              </a:lnSpc>
              <a:spcBef>
                <a:spcPts val="720"/>
              </a:spcBef>
              <a:spcAft>
                <a:spcPts val="0"/>
              </a:spcAft>
              <a:buClr>
                <a:schemeClr val="dk1"/>
              </a:buClr>
              <a:buSzPts val="3600"/>
              <a:buFont typeface="Arial"/>
              <a:buChar char="»"/>
              <a:defRPr sz="3600" b="0" i="0" u="none" strike="noStrike" cap="none">
                <a:solidFill>
                  <a:schemeClr val="dk1"/>
                </a:solidFill>
                <a:latin typeface="Arial"/>
                <a:ea typeface="Arial"/>
                <a:cs typeface="Arial"/>
                <a:sym typeface="Arial"/>
              </a:defRPr>
            </a:lvl9pPr>
          </a:lstStyle>
          <a:p>
            <a:endParaRPr/>
          </a:p>
        </p:txBody>
      </p:sp>
      <p:sp>
        <p:nvSpPr>
          <p:cNvPr id="24" name="Google Shape;24;p8"/>
          <p:cNvSpPr txBox="1">
            <a:spLocks noGrp="1"/>
          </p:cNvSpPr>
          <p:nvPr>
            <p:ph type="body" idx="2"/>
          </p:nvPr>
        </p:nvSpPr>
        <p:spPr>
          <a:xfrm>
            <a:off x="22098000" y="8960472"/>
            <a:ext cx="19599276" cy="25346257"/>
          </a:xfrm>
          <a:prstGeom prst="rect">
            <a:avLst/>
          </a:prstGeom>
          <a:noFill/>
          <a:ln>
            <a:noFill/>
          </a:ln>
        </p:spPr>
        <p:txBody>
          <a:bodyPr spcFirstLastPara="1" wrap="square" lIns="91425" tIns="45700" rIns="91425" bIns="45700" anchor="t" anchorCtr="0">
            <a:noAutofit/>
          </a:bodyPr>
          <a:lstStyle>
            <a:lvl1pPr marL="457200" marR="0" lvl="0" indent="-584200" algn="l" rtl="0">
              <a:lnSpc>
                <a:spcPct val="100000"/>
              </a:lnSpc>
              <a:spcBef>
                <a:spcPts val="1120"/>
              </a:spcBef>
              <a:spcAft>
                <a:spcPts val="0"/>
              </a:spcAft>
              <a:buClr>
                <a:schemeClr val="dk1"/>
              </a:buClr>
              <a:buSzPts val="5600"/>
              <a:buFont typeface="Arial"/>
              <a:buChar char="•"/>
              <a:defRPr sz="5600" b="0" i="0" u="none" strike="noStrike" cap="none">
                <a:solidFill>
                  <a:schemeClr val="dk1"/>
                </a:solidFill>
                <a:latin typeface="Arial"/>
                <a:ea typeface="Arial"/>
                <a:cs typeface="Arial"/>
                <a:sym typeface="Arial"/>
              </a:defRPr>
            </a:lvl1pPr>
            <a:lvl2pPr marL="914400" marR="0" lvl="1" indent="-533400" algn="l" rtl="0">
              <a:lnSpc>
                <a:spcPct val="100000"/>
              </a:lnSpc>
              <a:spcBef>
                <a:spcPts val="960"/>
              </a:spcBef>
              <a:spcAft>
                <a:spcPts val="0"/>
              </a:spcAft>
              <a:buClr>
                <a:schemeClr val="dk1"/>
              </a:buClr>
              <a:buSzPts val="4800"/>
              <a:buFont typeface="Arial"/>
              <a:buChar char="–"/>
              <a:defRPr sz="4800" b="0" i="0" u="none" strike="noStrike" cap="none">
                <a:solidFill>
                  <a:schemeClr val="dk1"/>
                </a:solidFill>
                <a:latin typeface="Arial"/>
                <a:ea typeface="Arial"/>
                <a:cs typeface="Arial"/>
                <a:sym typeface="Arial"/>
              </a:defRPr>
            </a:lvl2pPr>
            <a:lvl3pPr marL="1371600" marR="0" lvl="2" indent="-482600" algn="l" rtl="0">
              <a:lnSpc>
                <a:spcPct val="100000"/>
              </a:lnSpc>
              <a:spcBef>
                <a:spcPts val="800"/>
              </a:spcBef>
              <a:spcAft>
                <a:spcPts val="0"/>
              </a:spcAft>
              <a:buClr>
                <a:schemeClr val="dk1"/>
              </a:buClr>
              <a:buSzPts val="4000"/>
              <a:buFont typeface="Arial"/>
              <a:buChar char="•"/>
              <a:defRPr sz="4000" b="0" i="0" u="none" strike="noStrike" cap="none">
                <a:solidFill>
                  <a:schemeClr val="dk1"/>
                </a:solidFill>
                <a:latin typeface="Arial"/>
                <a:ea typeface="Arial"/>
                <a:cs typeface="Arial"/>
                <a:sym typeface="Arial"/>
              </a:defRPr>
            </a:lvl3pPr>
            <a:lvl4pPr marL="1828800" marR="0" lvl="3" indent="-457200" algn="l" rtl="0">
              <a:lnSpc>
                <a:spcPct val="100000"/>
              </a:lnSpc>
              <a:spcBef>
                <a:spcPts val="720"/>
              </a:spcBef>
              <a:spcAft>
                <a:spcPts val="0"/>
              </a:spcAft>
              <a:buClr>
                <a:schemeClr val="dk1"/>
              </a:buClr>
              <a:buSzPts val="3600"/>
              <a:buFont typeface="Arial"/>
              <a:buChar char="–"/>
              <a:defRPr sz="3600" b="0" i="0" u="none" strike="noStrike" cap="none">
                <a:solidFill>
                  <a:schemeClr val="dk1"/>
                </a:solidFill>
                <a:latin typeface="Arial"/>
                <a:ea typeface="Arial"/>
                <a:cs typeface="Arial"/>
                <a:sym typeface="Arial"/>
              </a:defRPr>
            </a:lvl4pPr>
            <a:lvl5pPr marL="2286000" marR="0" lvl="4" indent="-457200" algn="l" rtl="0">
              <a:lnSpc>
                <a:spcPct val="100000"/>
              </a:lnSpc>
              <a:spcBef>
                <a:spcPts val="720"/>
              </a:spcBef>
              <a:spcAft>
                <a:spcPts val="0"/>
              </a:spcAft>
              <a:buClr>
                <a:schemeClr val="dk1"/>
              </a:buClr>
              <a:buSzPts val="3600"/>
              <a:buFont typeface="Arial"/>
              <a:buChar char="»"/>
              <a:defRPr sz="3600" b="0" i="0" u="none" strike="noStrike" cap="none">
                <a:solidFill>
                  <a:schemeClr val="dk1"/>
                </a:solidFill>
                <a:latin typeface="Arial"/>
                <a:ea typeface="Arial"/>
                <a:cs typeface="Arial"/>
                <a:sym typeface="Arial"/>
              </a:defRPr>
            </a:lvl5pPr>
            <a:lvl6pPr marL="2743200" marR="0" lvl="5" indent="-457200" algn="l" rtl="0">
              <a:lnSpc>
                <a:spcPct val="100000"/>
              </a:lnSpc>
              <a:spcBef>
                <a:spcPts val="720"/>
              </a:spcBef>
              <a:spcAft>
                <a:spcPts val="0"/>
              </a:spcAft>
              <a:buClr>
                <a:schemeClr val="dk1"/>
              </a:buClr>
              <a:buSzPts val="3600"/>
              <a:buFont typeface="Arial"/>
              <a:buChar char="»"/>
              <a:defRPr sz="3600" b="0" i="0" u="none" strike="noStrike" cap="none">
                <a:solidFill>
                  <a:schemeClr val="dk1"/>
                </a:solidFill>
                <a:latin typeface="Arial"/>
                <a:ea typeface="Arial"/>
                <a:cs typeface="Arial"/>
                <a:sym typeface="Arial"/>
              </a:defRPr>
            </a:lvl6pPr>
            <a:lvl7pPr marL="3200400" marR="0" lvl="6" indent="-457200" algn="l" rtl="0">
              <a:lnSpc>
                <a:spcPct val="100000"/>
              </a:lnSpc>
              <a:spcBef>
                <a:spcPts val="720"/>
              </a:spcBef>
              <a:spcAft>
                <a:spcPts val="0"/>
              </a:spcAft>
              <a:buClr>
                <a:schemeClr val="dk1"/>
              </a:buClr>
              <a:buSzPts val="3600"/>
              <a:buFont typeface="Arial"/>
              <a:buChar char="»"/>
              <a:defRPr sz="3600" b="0" i="0" u="none" strike="noStrike" cap="none">
                <a:solidFill>
                  <a:schemeClr val="dk1"/>
                </a:solidFill>
                <a:latin typeface="Arial"/>
                <a:ea typeface="Arial"/>
                <a:cs typeface="Arial"/>
                <a:sym typeface="Arial"/>
              </a:defRPr>
            </a:lvl7pPr>
            <a:lvl8pPr marL="3657600" marR="0" lvl="7" indent="-457200" algn="l" rtl="0">
              <a:lnSpc>
                <a:spcPct val="100000"/>
              </a:lnSpc>
              <a:spcBef>
                <a:spcPts val="720"/>
              </a:spcBef>
              <a:spcAft>
                <a:spcPts val="0"/>
              </a:spcAft>
              <a:buClr>
                <a:schemeClr val="dk1"/>
              </a:buClr>
              <a:buSzPts val="3600"/>
              <a:buFont typeface="Arial"/>
              <a:buChar char="»"/>
              <a:defRPr sz="3600" b="0" i="0" u="none" strike="noStrike" cap="none">
                <a:solidFill>
                  <a:schemeClr val="dk1"/>
                </a:solidFill>
                <a:latin typeface="Arial"/>
                <a:ea typeface="Arial"/>
                <a:cs typeface="Arial"/>
                <a:sym typeface="Arial"/>
              </a:defRPr>
            </a:lvl8pPr>
            <a:lvl9pPr marL="4114800" marR="0" lvl="8" indent="-457200" algn="l" rtl="0">
              <a:lnSpc>
                <a:spcPct val="100000"/>
              </a:lnSpc>
              <a:spcBef>
                <a:spcPts val="720"/>
              </a:spcBef>
              <a:spcAft>
                <a:spcPts val="0"/>
              </a:spcAft>
              <a:buClr>
                <a:schemeClr val="dk1"/>
              </a:buClr>
              <a:buSzPts val="3600"/>
              <a:buFont typeface="Arial"/>
              <a:buChar char="»"/>
              <a:defRPr sz="3600"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25"/>
        <p:cNvGrpSpPr/>
        <p:nvPr/>
      </p:nvGrpSpPr>
      <p:grpSpPr>
        <a:xfrm>
          <a:off x="0" y="0"/>
          <a:ext cx="0" cy="0"/>
          <a:chOff x="0" y="0"/>
          <a:chExt cx="0" cy="0"/>
        </a:xfrm>
      </p:grpSpPr>
      <p:sp>
        <p:nvSpPr>
          <p:cNvPr id="26" name="Google Shape;26;p9"/>
          <p:cNvSpPr txBox="1">
            <a:spLocks noGrp="1"/>
          </p:cNvSpPr>
          <p:nvPr>
            <p:ph type="title"/>
          </p:nvPr>
        </p:nvSpPr>
        <p:spPr>
          <a:xfrm>
            <a:off x="2193927" y="1538405"/>
            <a:ext cx="39503351" cy="6400800"/>
          </a:xfrm>
          <a:prstGeom prst="rect">
            <a:avLst/>
          </a:prstGeom>
          <a:noFill/>
          <a:ln>
            <a:noFill/>
          </a:ln>
        </p:spPr>
        <p:txBody>
          <a:bodyPr spcFirstLastPara="1" wrap="square" lIns="91425" tIns="45700" rIns="91425" bIns="45700" anchor="t" anchorCtr="0">
            <a:noAutofit/>
          </a:bodyPr>
          <a:lstStyle>
            <a:lvl1pPr marR="0" lvl="0" algn="ctr" rtl="0">
              <a:lnSpc>
                <a:spcPct val="100000"/>
              </a:lnSpc>
              <a:spcBef>
                <a:spcPts val="0"/>
              </a:spcBef>
              <a:spcAft>
                <a:spcPts val="0"/>
              </a:spcAft>
              <a:buClr>
                <a:srgbClr val="000000"/>
              </a:buClr>
              <a:buSzPts val="1400"/>
              <a:buFont typeface="Arial"/>
              <a:buNone/>
              <a:defRPr sz="8000" b="1" i="1" u="none" strike="noStrike" cap="none">
                <a:solidFill>
                  <a:srgbClr val="760000"/>
                </a:solidFill>
                <a:latin typeface="Arial"/>
                <a:ea typeface="Arial"/>
                <a:cs typeface="Arial"/>
                <a:sym typeface="Arial"/>
              </a:defRPr>
            </a:lvl1pPr>
            <a:lvl2pPr marR="0" lvl="1" algn="ctr" rtl="0">
              <a:lnSpc>
                <a:spcPct val="100000"/>
              </a:lnSpc>
              <a:spcBef>
                <a:spcPts val="0"/>
              </a:spcBef>
              <a:spcAft>
                <a:spcPts val="0"/>
              </a:spcAft>
              <a:buClr>
                <a:srgbClr val="000000"/>
              </a:buClr>
              <a:buSzPts val="1400"/>
              <a:buFont typeface="Arial"/>
              <a:buNone/>
              <a:defRPr sz="8000" b="1" i="1" u="none" strike="noStrike" cap="none">
                <a:solidFill>
                  <a:srgbClr val="760000"/>
                </a:solidFill>
                <a:latin typeface="Arial"/>
                <a:ea typeface="Arial"/>
                <a:cs typeface="Arial"/>
                <a:sym typeface="Arial"/>
              </a:defRPr>
            </a:lvl2pPr>
            <a:lvl3pPr marR="0" lvl="2" algn="ctr" rtl="0">
              <a:lnSpc>
                <a:spcPct val="100000"/>
              </a:lnSpc>
              <a:spcBef>
                <a:spcPts val="0"/>
              </a:spcBef>
              <a:spcAft>
                <a:spcPts val="0"/>
              </a:spcAft>
              <a:buClr>
                <a:srgbClr val="000000"/>
              </a:buClr>
              <a:buSzPts val="1400"/>
              <a:buFont typeface="Arial"/>
              <a:buNone/>
              <a:defRPr sz="8000" b="1" i="1" u="none" strike="noStrike" cap="none">
                <a:solidFill>
                  <a:srgbClr val="760000"/>
                </a:solidFill>
                <a:latin typeface="Arial"/>
                <a:ea typeface="Arial"/>
                <a:cs typeface="Arial"/>
                <a:sym typeface="Arial"/>
              </a:defRPr>
            </a:lvl3pPr>
            <a:lvl4pPr marR="0" lvl="3" algn="ctr" rtl="0">
              <a:lnSpc>
                <a:spcPct val="100000"/>
              </a:lnSpc>
              <a:spcBef>
                <a:spcPts val="0"/>
              </a:spcBef>
              <a:spcAft>
                <a:spcPts val="0"/>
              </a:spcAft>
              <a:buClr>
                <a:srgbClr val="000000"/>
              </a:buClr>
              <a:buSzPts val="1400"/>
              <a:buFont typeface="Arial"/>
              <a:buNone/>
              <a:defRPr sz="8000" b="1" i="1" u="none" strike="noStrike" cap="none">
                <a:solidFill>
                  <a:srgbClr val="760000"/>
                </a:solidFill>
                <a:latin typeface="Arial"/>
                <a:ea typeface="Arial"/>
                <a:cs typeface="Arial"/>
                <a:sym typeface="Arial"/>
              </a:defRPr>
            </a:lvl4pPr>
            <a:lvl5pPr marR="0" lvl="4" algn="ctr" rtl="0">
              <a:lnSpc>
                <a:spcPct val="100000"/>
              </a:lnSpc>
              <a:spcBef>
                <a:spcPts val="0"/>
              </a:spcBef>
              <a:spcAft>
                <a:spcPts val="0"/>
              </a:spcAft>
              <a:buClr>
                <a:srgbClr val="000000"/>
              </a:buClr>
              <a:buSzPts val="1400"/>
              <a:buFont typeface="Arial"/>
              <a:buNone/>
              <a:defRPr sz="8000" b="1" i="1" u="none" strike="noStrike" cap="none">
                <a:solidFill>
                  <a:srgbClr val="760000"/>
                </a:solidFill>
                <a:latin typeface="Arial"/>
                <a:ea typeface="Arial"/>
                <a:cs typeface="Arial"/>
                <a:sym typeface="Arial"/>
              </a:defRPr>
            </a:lvl5pPr>
            <a:lvl6pPr marR="0" lvl="5" algn="ctr" rtl="0">
              <a:lnSpc>
                <a:spcPct val="100000"/>
              </a:lnSpc>
              <a:spcBef>
                <a:spcPts val="0"/>
              </a:spcBef>
              <a:spcAft>
                <a:spcPts val="0"/>
              </a:spcAft>
              <a:buClr>
                <a:srgbClr val="000000"/>
              </a:buClr>
              <a:buSzPts val="1400"/>
              <a:buFont typeface="Arial"/>
              <a:buNone/>
              <a:defRPr sz="8000" b="1" i="1" u="none" strike="noStrike" cap="none">
                <a:solidFill>
                  <a:srgbClr val="760000"/>
                </a:solidFill>
                <a:latin typeface="Arial"/>
                <a:ea typeface="Arial"/>
                <a:cs typeface="Arial"/>
                <a:sym typeface="Arial"/>
              </a:defRPr>
            </a:lvl6pPr>
            <a:lvl7pPr marR="0" lvl="6" algn="ctr" rtl="0">
              <a:lnSpc>
                <a:spcPct val="100000"/>
              </a:lnSpc>
              <a:spcBef>
                <a:spcPts val="0"/>
              </a:spcBef>
              <a:spcAft>
                <a:spcPts val="0"/>
              </a:spcAft>
              <a:buClr>
                <a:srgbClr val="000000"/>
              </a:buClr>
              <a:buSzPts val="1400"/>
              <a:buFont typeface="Arial"/>
              <a:buNone/>
              <a:defRPr sz="8000" b="1" i="1" u="none" strike="noStrike" cap="none">
                <a:solidFill>
                  <a:srgbClr val="760000"/>
                </a:solidFill>
                <a:latin typeface="Arial"/>
                <a:ea typeface="Arial"/>
                <a:cs typeface="Arial"/>
                <a:sym typeface="Arial"/>
              </a:defRPr>
            </a:lvl7pPr>
            <a:lvl8pPr marR="0" lvl="7" algn="ctr" rtl="0">
              <a:lnSpc>
                <a:spcPct val="100000"/>
              </a:lnSpc>
              <a:spcBef>
                <a:spcPts val="0"/>
              </a:spcBef>
              <a:spcAft>
                <a:spcPts val="0"/>
              </a:spcAft>
              <a:buClr>
                <a:srgbClr val="000000"/>
              </a:buClr>
              <a:buSzPts val="1400"/>
              <a:buFont typeface="Arial"/>
              <a:buNone/>
              <a:defRPr sz="8000" b="1" i="1" u="none" strike="noStrike" cap="none">
                <a:solidFill>
                  <a:srgbClr val="760000"/>
                </a:solidFill>
                <a:latin typeface="Arial"/>
                <a:ea typeface="Arial"/>
                <a:cs typeface="Arial"/>
                <a:sym typeface="Arial"/>
              </a:defRPr>
            </a:lvl8pPr>
            <a:lvl9pPr marR="0" lvl="8" algn="ctr" rtl="0">
              <a:lnSpc>
                <a:spcPct val="100000"/>
              </a:lnSpc>
              <a:spcBef>
                <a:spcPts val="0"/>
              </a:spcBef>
              <a:spcAft>
                <a:spcPts val="0"/>
              </a:spcAft>
              <a:buClr>
                <a:srgbClr val="000000"/>
              </a:buClr>
              <a:buSzPts val="1400"/>
              <a:buFont typeface="Arial"/>
              <a:buNone/>
              <a:defRPr sz="8000" b="1" i="1" u="none" strike="noStrike" cap="none">
                <a:solidFill>
                  <a:srgbClr val="760000"/>
                </a:solidFill>
                <a:latin typeface="Arial"/>
                <a:ea typeface="Arial"/>
                <a:cs typeface="Arial"/>
                <a:sym typeface="Arial"/>
              </a:defRPr>
            </a:lvl9pPr>
          </a:lstStyle>
          <a:p>
            <a:endParaRPr/>
          </a:p>
        </p:txBody>
      </p:sp>
      <p:sp>
        <p:nvSpPr>
          <p:cNvPr id="27" name="Google Shape;27;p9"/>
          <p:cNvSpPr txBox="1">
            <a:spLocks noGrp="1"/>
          </p:cNvSpPr>
          <p:nvPr>
            <p:ph type="body" idx="1"/>
          </p:nvPr>
        </p:nvSpPr>
        <p:spPr>
          <a:xfrm>
            <a:off x="2193926" y="8596198"/>
            <a:ext cx="19392900" cy="3584188"/>
          </a:xfrm>
          <a:prstGeom prst="rect">
            <a:avLst/>
          </a:prstGeom>
          <a:noFill/>
          <a:ln>
            <a:noFill/>
          </a:ln>
        </p:spPr>
        <p:txBody>
          <a:bodyPr spcFirstLastPara="1" wrap="square" lIns="91425" tIns="45700" rIns="91425" bIns="45700" anchor="b" anchorCtr="0">
            <a:noAutofit/>
          </a:bodyPr>
          <a:lstStyle>
            <a:lvl1pPr marL="457200" marR="0" lvl="0" indent="-228600" algn="l" rtl="0">
              <a:lnSpc>
                <a:spcPct val="100000"/>
              </a:lnSpc>
              <a:spcBef>
                <a:spcPts val="960"/>
              </a:spcBef>
              <a:spcAft>
                <a:spcPts val="0"/>
              </a:spcAft>
              <a:buClr>
                <a:schemeClr val="dk1"/>
              </a:buClr>
              <a:buSzPts val="4800"/>
              <a:buFont typeface="Arial"/>
              <a:buNone/>
              <a:defRPr sz="4800" b="1" i="0" u="none" strike="noStrike" cap="none">
                <a:solidFill>
                  <a:schemeClr val="dk1"/>
                </a:solidFill>
                <a:latin typeface="Arial"/>
                <a:ea typeface="Arial"/>
                <a:cs typeface="Arial"/>
                <a:sym typeface="Arial"/>
              </a:defRPr>
            </a:lvl1pPr>
            <a:lvl2pPr marL="914400" marR="0" lvl="1" indent="-228600" algn="l" rtl="0">
              <a:lnSpc>
                <a:spcPct val="100000"/>
              </a:lnSpc>
              <a:spcBef>
                <a:spcPts val="800"/>
              </a:spcBef>
              <a:spcAft>
                <a:spcPts val="0"/>
              </a:spcAft>
              <a:buClr>
                <a:schemeClr val="dk1"/>
              </a:buClr>
              <a:buSzPts val="4000"/>
              <a:buFont typeface="Arial"/>
              <a:buNone/>
              <a:defRPr sz="4000" b="1" i="0" u="none" strike="noStrike" cap="none">
                <a:solidFill>
                  <a:schemeClr val="dk1"/>
                </a:solidFill>
                <a:latin typeface="Arial"/>
                <a:ea typeface="Arial"/>
                <a:cs typeface="Arial"/>
                <a:sym typeface="Arial"/>
              </a:defRPr>
            </a:lvl2pPr>
            <a:lvl3pPr marL="1371600" marR="0" lvl="2" indent="-228600" algn="l" rtl="0">
              <a:lnSpc>
                <a:spcPct val="100000"/>
              </a:lnSpc>
              <a:spcBef>
                <a:spcPts val="720"/>
              </a:spcBef>
              <a:spcAft>
                <a:spcPts val="0"/>
              </a:spcAft>
              <a:buClr>
                <a:schemeClr val="dk1"/>
              </a:buClr>
              <a:buSzPts val="3600"/>
              <a:buFont typeface="Arial"/>
              <a:buNone/>
              <a:defRPr sz="3600" b="1" i="0" u="none" strike="noStrike" cap="none">
                <a:solidFill>
                  <a:schemeClr val="dk1"/>
                </a:solidFill>
                <a:latin typeface="Arial"/>
                <a:ea typeface="Arial"/>
                <a:cs typeface="Arial"/>
                <a:sym typeface="Arial"/>
              </a:defRPr>
            </a:lvl3pPr>
            <a:lvl4pPr marL="1828800" marR="0" lvl="3" indent="-228600" algn="l" rtl="0">
              <a:lnSpc>
                <a:spcPct val="100000"/>
              </a:lnSpc>
              <a:spcBef>
                <a:spcPts val="640"/>
              </a:spcBef>
              <a:spcAft>
                <a:spcPts val="0"/>
              </a:spcAft>
              <a:buClr>
                <a:schemeClr val="dk1"/>
              </a:buClr>
              <a:buSzPts val="3200"/>
              <a:buFont typeface="Arial"/>
              <a:buNone/>
              <a:defRPr sz="3200" b="1" i="0" u="none" strike="noStrike" cap="none">
                <a:solidFill>
                  <a:schemeClr val="dk1"/>
                </a:solidFill>
                <a:latin typeface="Arial"/>
                <a:ea typeface="Arial"/>
                <a:cs typeface="Arial"/>
                <a:sym typeface="Arial"/>
              </a:defRPr>
            </a:lvl4pPr>
            <a:lvl5pPr marL="2286000" marR="0" lvl="4" indent="-228600" algn="l" rtl="0">
              <a:lnSpc>
                <a:spcPct val="100000"/>
              </a:lnSpc>
              <a:spcBef>
                <a:spcPts val="640"/>
              </a:spcBef>
              <a:spcAft>
                <a:spcPts val="0"/>
              </a:spcAft>
              <a:buClr>
                <a:schemeClr val="dk1"/>
              </a:buClr>
              <a:buSzPts val="3200"/>
              <a:buFont typeface="Arial"/>
              <a:buNone/>
              <a:defRPr sz="3200" b="1" i="0" u="none" strike="noStrike" cap="none">
                <a:solidFill>
                  <a:schemeClr val="dk1"/>
                </a:solidFill>
                <a:latin typeface="Arial"/>
                <a:ea typeface="Arial"/>
                <a:cs typeface="Arial"/>
                <a:sym typeface="Arial"/>
              </a:defRPr>
            </a:lvl5pPr>
            <a:lvl6pPr marL="2743200" marR="0" lvl="5" indent="-228600" algn="l" rtl="0">
              <a:lnSpc>
                <a:spcPct val="100000"/>
              </a:lnSpc>
              <a:spcBef>
                <a:spcPts val="640"/>
              </a:spcBef>
              <a:spcAft>
                <a:spcPts val="0"/>
              </a:spcAft>
              <a:buClr>
                <a:schemeClr val="dk1"/>
              </a:buClr>
              <a:buSzPts val="3200"/>
              <a:buFont typeface="Arial"/>
              <a:buNone/>
              <a:defRPr sz="3200" b="1" i="0" u="none" strike="noStrike" cap="none">
                <a:solidFill>
                  <a:schemeClr val="dk1"/>
                </a:solidFill>
                <a:latin typeface="Arial"/>
                <a:ea typeface="Arial"/>
                <a:cs typeface="Arial"/>
                <a:sym typeface="Arial"/>
              </a:defRPr>
            </a:lvl6pPr>
            <a:lvl7pPr marL="3200400" marR="0" lvl="6" indent="-228600" algn="l" rtl="0">
              <a:lnSpc>
                <a:spcPct val="100000"/>
              </a:lnSpc>
              <a:spcBef>
                <a:spcPts val="640"/>
              </a:spcBef>
              <a:spcAft>
                <a:spcPts val="0"/>
              </a:spcAft>
              <a:buClr>
                <a:schemeClr val="dk1"/>
              </a:buClr>
              <a:buSzPts val="3200"/>
              <a:buFont typeface="Arial"/>
              <a:buNone/>
              <a:defRPr sz="3200" b="1" i="0" u="none" strike="noStrike" cap="none">
                <a:solidFill>
                  <a:schemeClr val="dk1"/>
                </a:solidFill>
                <a:latin typeface="Arial"/>
                <a:ea typeface="Arial"/>
                <a:cs typeface="Arial"/>
                <a:sym typeface="Arial"/>
              </a:defRPr>
            </a:lvl7pPr>
            <a:lvl8pPr marL="3657600" marR="0" lvl="7" indent="-228600" algn="l" rtl="0">
              <a:lnSpc>
                <a:spcPct val="100000"/>
              </a:lnSpc>
              <a:spcBef>
                <a:spcPts val="640"/>
              </a:spcBef>
              <a:spcAft>
                <a:spcPts val="0"/>
              </a:spcAft>
              <a:buClr>
                <a:schemeClr val="dk1"/>
              </a:buClr>
              <a:buSzPts val="3200"/>
              <a:buFont typeface="Arial"/>
              <a:buNone/>
              <a:defRPr sz="3200" b="1" i="0" u="none" strike="noStrike" cap="none">
                <a:solidFill>
                  <a:schemeClr val="dk1"/>
                </a:solidFill>
                <a:latin typeface="Arial"/>
                <a:ea typeface="Arial"/>
                <a:cs typeface="Arial"/>
                <a:sym typeface="Arial"/>
              </a:defRPr>
            </a:lvl8pPr>
            <a:lvl9pPr marL="4114800" marR="0" lvl="8" indent="-228600" algn="l" rtl="0">
              <a:lnSpc>
                <a:spcPct val="100000"/>
              </a:lnSpc>
              <a:spcBef>
                <a:spcPts val="640"/>
              </a:spcBef>
              <a:spcAft>
                <a:spcPts val="0"/>
              </a:spcAft>
              <a:buClr>
                <a:schemeClr val="dk1"/>
              </a:buClr>
              <a:buSzPts val="3200"/>
              <a:buFont typeface="Arial"/>
              <a:buNone/>
              <a:defRPr sz="3200" b="1" i="0" u="none" strike="noStrike" cap="none">
                <a:solidFill>
                  <a:schemeClr val="dk1"/>
                </a:solidFill>
                <a:latin typeface="Arial"/>
                <a:ea typeface="Arial"/>
                <a:cs typeface="Arial"/>
                <a:sym typeface="Arial"/>
              </a:defRPr>
            </a:lvl9pPr>
          </a:lstStyle>
          <a:p>
            <a:endParaRPr/>
          </a:p>
        </p:txBody>
      </p:sp>
      <p:sp>
        <p:nvSpPr>
          <p:cNvPr id="28" name="Google Shape;28;p9"/>
          <p:cNvSpPr txBox="1">
            <a:spLocks noGrp="1"/>
          </p:cNvSpPr>
          <p:nvPr>
            <p:ph type="body" idx="2"/>
          </p:nvPr>
        </p:nvSpPr>
        <p:spPr>
          <a:xfrm>
            <a:off x="2193926" y="12180385"/>
            <a:ext cx="19392900" cy="22126342"/>
          </a:xfrm>
          <a:prstGeom prst="rect">
            <a:avLst/>
          </a:prstGeom>
          <a:noFill/>
          <a:ln>
            <a:noFill/>
          </a:ln>
        </p:spPr>
        <p:txBody>
          <a:bodyPr spcFirstLastPara="1" wrap="square" lIns="91425" tIns="45700" rIns="91425" bIns="45700" anchor="t" anchorCtr="0">
            <a:noAutofit/>
          </a:bodyPr>
          <a:lstStyle>
            <a:lvl1pPr marL="457200" marR="0" lvl="0" indent="-533400" algn="l" rtl="0">
              <a:lnSpc>
                <a:spcPct val="100000"/>
              </a:lnSpc>
              <a:spcBef>
                <a:spcPts val="960"/>
              </a:spcBef>
              <a:spcAft>
                <a:spcPts val="0"/>
              </a:spcAft>
              <a:buClr>
                <a:schemeClr val="dk1"/>
              </a:buClr>
              <a:buSzPts val="4800"/>
              <a:buFont typeface="Arial"/>
              <a:buChar char="•"/>
              <a:defRPr sz="4800" b="0" i="0" u="none" strike="noStrike" cap="none">
                <a:solidFill>
                  <a:schemeClr val="dk1"/>
                </a:solidFill>
                <a:latin typeface="Arial"/>
                <a:ea typeface="Arial"/>
                <a:cs typeface="Arial"/>
                <a:sym typeface="Arial"/>
              </a:defRPr>
            </a:lvl1pPr>
            <a:lvl2pPr marL="914400" marR="0" lvl="1" indent="-482600" algn="l" rtl="0">
              <a:lnSpc>
                <a:spcPct val="100000"/>
              </a:lnSpc>
              <a:spcBef>
                <a:spcPts val="800"/>
              </a:spcBef>
              <a:spcAft>
                <a:spcPts val="0"/>
              </a:spcAft>
              <a:buClr>
                <a:schemeClr val="dk1"/>
              </a:buClr>
              <a:buSzPts val="4000"/>
              <a:buFont typeface="Arial"/>
              <a:buChar char="–"/>
              <a:defRPr sz="4000" b="0" i="0" u="none" strike="noStrike" cap="none">
                <a:solidFill>
                  <a:schemeClr val="dk1"/>
                </a:solidFill>
                <a:latin typeface="Arial"/>
                <a:ea typeface="Arial"/>
                <a:cs typeface="Arial"/>
                <a:sym typeface="Arial"/>
              </a:defRPr>
            </a:lvl2pPr>
            <a:lvl3pPr marL="1371600" marR="0" lvl="2" indent="-457200" algn="l" rtl="0">
              <a:lnSpc>
                <a:spcPct val="100000"/>
              </a:lnSpc>
              <a:spcBef>
                <a:spcPts val="720"/>
              </a:spcBef>
              <a:spcAft>
                <a:spcPts val="0"/>
              </a:spcAft>
              <a:buClr>
                <a:schemeClr val="dk1"/>
              </a:buClr>
              <a:buSzPts val="3600"/>
              <a:buFont typeface="Arial"/>
              <a:buChar char="•"/>
              <a:defRPr sz="3600" b="0" i="0" u="none" strike="noStrike" cap="none">
                <a:solidFill>
                  <a:schemeClr val="dk1"/>
                </a:solidFill>
                <a:latin typeface="Arial"/>
                <a:ea typeface="Arial"/>
                <a:cs typeface="Arial"/>
                <a:sym typeface="Arial"/>
              </a:defRPr>
            </a:lvl3pPr>
            <a:lvl4pPr marL="1828800" marR="0" lvl="3" indent="-431800" algn="l" rtl="0">
              <a:lnSpc>
                <a:spcPct val="100000"/>
              </a:lnSpc>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4pPr>
            <a:lvl5pPr marL="2286000" marR="0" lvl="4" indent="-431800" algn="l" rtl="0">
              <a:lnSpc>
                <a:spcPct val="100000"/>
              </a:lnSpc>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5pPr>
            <a:lvl6pPr marL="2743200" marR="0" lvl="5" indent="-431800" algn="l" rtl="0">
              <a:lnSpc>
                <a:spcPct val="100000"/>
              </a:lnSpc>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6pPr>
            <a:lvl7pPr marL="3200400" marR="0" lvl="6" indent="-431800" algn="l" rtl="0">
              <a:lnSpc>
                <a:spcPct val="100000"/>
              </a:lnSpc>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7pPr>
            <a:lvl8pPr marL="3657600" marR="0" lvl="7" indent="-431800" algn="l" rtl="0">
              <a:lnSpc>
                <a:spcPct val="100000"/>
              </a:lnSpc>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8pPr>
            <a:lvl9pPr marL="4114800" marR="0" lvl="8" indent="-431800" algn="l" rtl="0">
              <a:lnSpc>
                <a:spcPct val="100000"/>
              </a:lnSpc>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9pPr>
          </a:lstStyle>
          <a:p>
            <a:endParaRPr/>
          </a:p>
        </p:txBody>
      </p:sp>
      <p:sp>
        <p:nvSpPr>
          <p:cNvPr id="29" name="Google Shape;29;p9"/>
          <p:cNvSpPr txBox="1">
            <a:spLocks noGrp="1"/>
          </p:cNvSpPr>
          <p:nvPr>
            <p:ph type="body" idx="3"/>
          </p:nvPr>
        </p:nvSpPr>
        <p:spPr>
          <a:xfrm>
            <a:off x="22294852" y="8596198"/>
            <a:ext cx="19402426" cy="3584188"/>
          </a:xfrm>
          <a:prstGeom prst="rect">
            <a:avLst/>
          </a:prstGeom>
          <a:noFill/>
          <a:ln>
            <a:noFill/>
          </a:ln>
        </p:spPr>
        <p:txBody>
          <a:bodyPr spcFirstLastPara="1" wrap="square" lIns="91425" tIns="45700" rIns="91425" bIns="45700" anchor="b" anchorCtr="0">
            <a:noAutofit/>
          </a:bodyPr>
          <a:lstStyle>
            <a:lvl1pPr marL="457200" marR="0" lvl="0" indent="-228600" algn="l" rtl="0">
              <a:lnSpc>
                <a:spcPct val="100000"/>
              </a:lnSpc>
              <a:spcBef>
                <a:spcPts val="960"/>
              </a:spcBef>
              <a:spcAft>
                <a:spcPts val="0"/>
              </a:spcAft>
              <a:buClr>
                <a:schemeClr val="dk1"/>
              </a:buClr>
              <a:buSzPts val="4800"/>
              <a:buFont typeface="Arial"/>
              <a:buNone/>
              <a:defRPr sz="4800" b="1" i="0" u="none" strike="noStrike" cap="none">
                <a:solidFill>
                  <a:schemeClr val="dk1"/>
                </a:solidFill>
                <a:latin typeface="Arial"/>
                <a:ea typeface="Arial"/>
                <a:cs typeface="Arial"/>
                <a:sym typeface="Arial"/>
              </a:defRPr>
            </a:lvl1pPr>
            <a:lvl2pPr marL="914400" marR="0" lvl="1" indent="-228600" algn="l" rtl="0">
              <a:lnSpc>
                <a:spcPct val="100000"/>
              </a:lnSpc>
              <a:spcBef>
                <a:spcPts val="800"/>
              </a:spcBef>
              <a:spcAft>
                <a:spcPts val="0"/>
              </a:spcAft>
              <a:buClr>
                <a:schemeClr val="dk1"/>
              </a:buClr>
              <a:buSzPts val="4000"/>
              <a:buFont typeface="Arial"/>
              <a:buNone/>
              <a:defRPr sz="4000" b="1" i="0" u="none" strike="noStrike" cap="none">
                <a:solidFill>
                  <a:schemeClr val="dk1"/>
                </a:solidFill>
                <a:latin typeface="Arial"/>
                <a:ea typeface="Arial"/>
                <a:cs typeface="Arial"/>
                <a:sym typeface="Arial"/>
              </a:defRPr>
            </a:lvl2pPr>
            <a:lvl3pPr marL="1371600" marR="0" lvl="2" indent="-228600" algn="l" rtl="0">
              <a:lnSpc>
                <a:spcPct val="100000"/>
              </a:lnSpc>
              <a:spcBef>
                <a:spcPts val="720"/>
              </a:spcBef>
              <a:spcAft>
                <a:spcPts val="0"/>
              </a:spcAft>
              <a:buClr>
                <a:schemeClr val="dk1"/>
              </a:buClr>
              <a:buSzPts val="3600"/>
              <a:buFont typeface="Arial"/>
              <a:buNone/>
              <a:defRPr sz="3600" b="1" i="0" u="none" strike="noStrike" cap="none">
                <a:solidFill>
                  <a:schemeClr val="dk1"/>
                </a:solidFill>
                <a:latin typeface="Arial"/>
                <a:ea typeface="Arial"/>
                <a:cs typeface="Arial"/>
                <a:sym typeface="Arial"/>
              </a:defRPr>
            </a:lvl3pPr>
            <a:lvl4pPr marL="1828800" marR="0" lvl="3" indent="-228600" algn="l" rtl="0">
              <a:lnSpc>
                <a:spcPct val="100000"/>
              </a:lnSpc>
              <a:spcBef>
                <a:spcPts val="640"/>
              </a:spcBef>
              <a:spcAft>
                <a:spcPts val="0"/>
              </a:spcAft>
              <a:buClr>
                <a:schemeClr val="dk1"/>
              </a:buClr>
              <a:buSzPts val="3200"/>
              <a:buFont typeface="Arial"/>
              <a:buNone/>
              <a:defRPr sz="3200" b="1" i="0" u="none" strike="noStrike" cap="none">
                <a:solidFill>
                  <a:schemeClr val="dk1"/>
                </a:solidFill>
                <a:latin typeface="Arial"/>
                <a:ea typeface="Arial"/>
                <a:cs typeface="Arial"/>
                <a:sym typeface="Arial"/>
              </a:defRPr>
            </a:lvl4pPr>
            <a:lvl5pPr marL="2286000" marR="0" lvl="4" indent="-228600" algn="l" rtl="0">
              <a:lnSpc>
                <a:spcPct val="100000"/>
              </a:lnSpc>
              <a:spcBef>
                <a:spcPts val="640"/>
              </a:spcBef>
              <a:spcAft>
                <a:spcPts val="0"/>
              </a:spcAft>
              <a:buClr>
                <a:schemeClr val="dk1"/>
              </a:buClr>
              <a:buSzPts val="3200"/>
              <a:buFont typeface="Arial"/>
              <a:buNone/>
              <a:defRPr sz="3200" b="1" i="0" u="none" strike="noStrike" cap="none">
                <a:solidFill>
                  <a:schemeClr val="dk1"/>
                </a:solidFill>
                <a:latin typeface="Arial"/>
                <a:ea typeface="Arial"/>
                <a:cs typeface="Arial"/>
                <a:sym typeface="Arial"/>
              </a:defRPr>
            </a:lvl5pPr>
            <a:lvl6pPr marL="2743200" marR="0" lvl="5" indent="-228600" algn="l" rtl="0">
              <a:lnSpc>
                <a:spcPct val="100000"/>
              </a:lnSpc>
              <a:spcBef>
                <a:spcPts val="640"/>
              </a:spcBef>
              <a:spcAft>
                <a:spcPts val="0"/>
              </a:spcAft>
              <a:buClr>
                <a:schemeClr val="dk1"/>
              </a:buClr>
              <a:buSzPts val="3200"/>
              <a:buFont typeface="Arial"/>
              <a:buNone/>
              <a:defRPr sz="3200" b="1" i="0" u="none" strike="noStrike" cap="none">
                <a:solidFill>
                  <a:schemeClr val="dk1"/>
                </a:solidFill>
                <a:latin typeface="Arial"/>
                <a:ea typeface="Arial"/>
                <a:cs typeface="Arial"/>
                <a:sym typeface="Arial"/>
              </a:defRPr>
            </a:lvl6pPr>
            <a:lvl7pPr marL="3200400" marR="0" lvl="6" indent="-228600" algn="l" rtl="0">
              <a:lnSpc>
                <a:spcPct val="100000"/>
              </a:lnSpc>
              <a:spcBef>
                <a:spcPts val="640"/>
              </a:spcBef>
              <a:spcAft>
                <a:spcPts val="0"/>
              </a:spcAft>
              <a:buClr>
                <a:schemeClr val="dk1"/>
              </a:buClr>
              <a:buSzPts val="3200"/>
              <a:buFont typeface="Arial"/>
              <a:buNone/>
              <a:defRPr sz="3200" b="1" i="0" u="none" strike="noStrike" cap="none">
                <a:solidFill>
                  <a:schemeClr val="dk1"/>
                </a:solidFill>
                <a:latin typeface="Arial"/>
                <a:ea typeface="Arial"/>
                <a:cs typeface="Arial"/>
                <a:sym typeface="Arial"/>
              </a:defRPr>
            </a:lvl7pPr>
            <a:lvl8pPr marL="3657600" marR="0" lvl="7" indent="-228600" algn="l" rtl="0">
              <a:lnSpc>
                <a:spcPct val="100000"/>
              </a:lnSpc>
              <a:spcBef>
                <a:spcPts val="640"/>
              </a:spcBef>
              <a:spcAft>
                <a:spcPts val="0"/>
              </a:spcAft>
              <a:buClr>
                <a:schemeClr val="dk1"/>
              </a:buClr>
              <a:buSzPts val="3200"/>
              <a:buFont typeface="Arial"/>
              <a:buNone/>
              <a:defRPr sz="3200" b="1" i="0" u="none" strike="noStrike" cap="none">
                <a:solidFill>
                  <a:schemeClr val="dk1"/>
                </a:solidFill>
                <a:latin typeface="Arial"/>
                <a:ea typeface="Arial"/>
                <a:cs typeface="Arial"/>
                <a:sym typeface="Arial"/>
              </a:defRPr>
            </a:lvl8pPr>
            <a:lvl9pPr marL="4114800" marR="0" lvl="8" indent="-228600" algn="l" rtl="0">
              <a:lnSpc>
                <a:spcPct val="100000"/>
              </a:lnSpc>
              <a:spcBef>
                <a:spcPts val="640"/>
              </a:spcBef>
              <a:spcAft>
                <a:spcPts val="0"/>
              </a:spcAft>
              <a:buClr>
                <a:schemeClr val="dk1"/>
              </a:buClr>
              <a:buSzPts val="3200"/>
              <a:buFont typeface="Arial"/>
              <a:buNone/>
              <a:defRPr sz="3200" b="1" i="0" u="none" strike="noStrike" cap="none">
                <a:solidFill>
                  <a:schemeClr val="dk1"/>
                </a:solidFill>
                <a:latin typeface="Arial"/>
                <a:ea typeface="Arial"/>
                <a:cs typeface="Arial"/>
                <a:sym typeface="Arial"/>
              </a:defRPr>
            </a:lvl9pPr>
          </a:lstStyle>
          <a:p>
            <a:endParaRPr/>
          </a:p>
        </p:txBody>
      </p:sp>
      <p:sp>
        <p:nvSpPr>
          <p:cNvPr id="30" name="Google Shape;30;p9"/>
          <p:cNvSpPr txBox="1">
            <a:spLocks noGrp="1"/>
          </p:cNvSpPr>
          <p:nvPr>
            <p:ph type="body" idx="4"/>
          </p:nvPr>
        </p:nvSpPr>
        <p:spPr>
          <a:xfrm>
            <a:off x="22294852" y="12180385"/>
            <a:ext cx="19402426" cy="22126342"/>
          </a:xfrm>
          <a:prstGeom prst="rect">
            <a:avLst/>
          </a:prstGeom>
          <a:noFill/>
          <a:ln>
            <a:noFill/>
          </a:ln>
        </p:spPr>
        <p:txBody>
          <a:bodyPr spcFirstLastPara="1" wrap="square" lIns="91425" tIns="45700" rIns="91425" bIns="45700" anchor="t" anchorCtr="0">
            <a:noAutofit/>
          </a:bodyPr>
          <a:lstStyle>
            <a:lvl1pPr marL="457200" marR="0" lvl="0" indent="-533400" algn="l" rtl="0">
              <a:lnSpc>
                <a:spcPct val="100000"/>
              </a:lnSpc>
              <a:spcBef>
                <a:spcPts val="960"/>
              </a:spcBef>
              <a:spcAft>
                <a:spcPts val="0"/>
              </a:spcAft>
              <a:buClr>
                <a:schemeClr val="dk1"/>
              </a:buClr>
              <a:buSzPts val="4800"/>
              <a:buFont typeface="Arial"/>
              <a:buChar char="•"/>
              <a:defRPr sz="4800" b="0" i="0" u="none" strike="noStrike" cap="none">
                <a:solidFill>
                  <a:schemeClr val="dk1"/>
                </a:solidFill>
                <a:latin typeface="Arial"/>
                <a:ea typeface="Arial"/>
                <a:cs typeface="Arial"/>
                <a:sym typeface="Arial"/>
              </a:defRPr>
            </a:lvl1pPr>
            <a:lvl2pPr marL="914400" marR="0" lvl="1" indent="-482600" algn="l" rtl="0">
              <a:lnSpc>
                <a:spcPct val="100000"/>
              </a:lnSpc>
              <a:spcBef>
                <a:spcPts val="800"/>
              </a:spcBef>
              <a:spcAft>
                <a:spcPts val="0"/>
              </a:spcAft>
              <a:buClr>
                <a:schemeClr val="dk1"/>
              </a:buClr>
              <a:buSzPts val="4000"/>
              <a:buFont typeface="Arial"/>
              <a:buChar char="–"/>
              <a:defRPr sz="4000" b="0" i="0" u="none" strike="noStrike" cap="none">
                <a:solidFill>
                  <a:schemeClr val="dk1"/>
                </a:solidFill>
                <a:latin typeface="Arial"/>
                <a:ea typeface="Arial"/>
                <a:cs typeface="Arial"/>
                <a:sym typeface="Arial"/>
              </a:defRPr>
            </a:lvl2pPr>
            <a:lvl3pPr marL="1371600" marR="0" lvl="2" indent="-457200" algn="l" rtl="0">
              <a:lnSpc>
                <a:spcPct val="100000"/>
              </a:lnSpc>
              <a:spcBef>
                <a:spcPts val="720"/>
              </a:spcBef>
              <a:spcAft>
                <a:spcPts val="0"/>
              </a:spcAft>
              <a:buClr>
                <a:schemeClr val="dk1"/>
              </a:buClr>
              <a:buSzPts val="3600"/>
              <a:buFont typeface="Arial"/>
              <a:buChar char="•"/>
              <a:defRPr sz="3600" b="0" i="0" u="none" strike="noStrike" cap="none">
                <a:solidFill>
                  <a:schemeClr val="dk1"/>
                </a:solidFill>
                <a:latin typeface="Arial"/>
                <a:ea typeface="Arial"/>
                <a:cs typeface="Arial"/>
                <a:sym typeface="Arial"/>
              </a:defRPr>
            </a:lvl3pPr>
            <a:lvl4pPr marL="1828800" marR="0" lvl="3" indent="-431800" algn="l" rtl="0">
              <a:lnSpc>
                <a:spcPct val="100000"/>
              </a:lnSpc>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4pPr>
            <a:lvl5pPr marL="2286000" marR="0" lvl="4" indent="-431800" algn="l" rtl="0">
              <a:lnSpc>
                <a:spcPct val="100000"/>
              </a:lnSpc>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5pPr>
            <a:lvl6pPr marL="2743200" marR="0" lvl="5" indent="-431800" algn="l" rtl="0">
              <a:lnSpc>
                <a:spcPct val="100000"/>
              </a:lnSpc>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6pPr>
            <a:lvl7pPr marL="3200400" marR="0" lvl="6" indent="-431800" algn="l" rtl="0">
              <a:lnSpc>
                <a:spcPct val="100000"/>
              </a:lnSpc>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7pPr>
            <a:lvl8pPr marL="3657600" marR="0" lvl="7" indent="-431800" algn="l" rtl="0">
              <a:lnSpc>
                <a:spcPct val="100000"/>
              </a:lnSpc>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8pPr>
            <a:lvl9pPr marL="4114800" marR="0" lvl="8" indent="-431800" algn="l" rtl="0">
              <a:lnSpc>
                <a:spcPct val="100000"/>
              </a:lnSpc>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31"/>
        <p:cNvGrpSpPr/>
        <p:nvPr/>
      </p:nvGrpSpPr>
      <p:grpSpPr>
        <a:xfrm>
          <a:off x="0" y="0"/>
          <a:ext cx="0" cy="0"/>
          <a:chOff x="0" y="0"/>
          <a:chExt cx="0" cy="0"/>
        </a:xfrm>
      </p:grpSpPr>
      <p:sp>
        <p:nvSpPr>
          <p:cNvPr id="32" name="Google Shape;32;p10"/>
          <p:cNvSpPr txBox="1">
            <a:spLocks noGrp="1"/>
          </p:cNvSpPr>
          <p:nvPr>
            <p:ph type="title"/>
          </p:nvPr>
        </p:nvSpPr>
        <p:spPr>
          <a:xfrm>
            <a:off x="2193927" y="1538405"/>
            <a:ext cx="39503351" cy="6400800"/>
          </a:xfrm>
          <a:prstGeom prst="rect">
            <a:avLst/>
          </a:prstGeom>
          <a:noFill/>
          <a:ln>
            <a:noFill/>
          </a:ln>
        </p:spPr>
        <p:txBody>
          <a:bodyPr spcFirstLastPara="1" wrap="square" lIns="91425" tIns="45700" rIns="91425" bIns="45700" anchor="t" anchorCtr="0">
            <a:noAutofit/>
          </a:bodyPr>
          <a:lstStyle>
            <a:lvl1pPr marR="0" lvl="0" algn="ctr" rtl="0">
              <a:lnSpc>
                <a:spcPct val="100000"/>
              </a:lnSpc>
              <a:spcBef>
                <a:spcPts val="0"/>
              </a:spcBef>
              <a:spcAft>
                <a:spcPts val="0"/>
              </a:spcAft>
              <a:buClr>
                <a:srgbClr val="000000"/>
              </a:buClr>
              <a:buSzPts val="1400"/>
              <a:buFont typeface="Arial"/>
              <a:buNone/>
              <a:defRPr sz="8000" b="1" i="1" u="none" strike="noStrike" cap="none">
                <a:solidFill>
                  <a:srgbClr val="760000"/>
                </a:solidFill>
                <a:latin typeface="Arial"/>
                <a:ea typeface="Arial"/>
                <a:cs typeface="Arial"/>
                <a:sym typeface="Arial"/>
              </a:defRPr>
            </a:lvl1pPr>
            <a:lvl2pPr marR="0" lvl="1" algn="ctr" rtl="0">
              <a:lnSpc>
                <a:spcPct val="100000"/>
              </a:lnSpc>
              <a:spcBef>
                <a:spcPts val="0"/>
              </a:spcBef>
              <a:spcAft>
                <a:spcPts val="0"/>
              </a:spcAft>
              <a:buClr>
                <a:srgbClr val="000000"/>
              </a:buClr>
              <a:buSzPts val="1400"/>
              <a:buFont typeface="Arial"/>
              <a:buNone/>
              <a:defRPr sz="8000" b="1" i="1" u="none" strike="noStrike" cap="none">
                <a:solidFill>
                  <a:srgbClr val="760000"/>
                </a:solidFill>
                <a:latin typeface="Arial"/>
                <a:ea typeface="Arial"/>
                <a:cs typeface="Arial"/>
                <a:sym typeface="Arial"/>
              </a:defRPr>
            </a:lvl2pPr>
            <a:lvl3pPr marR="0" lvl="2" algn="ctr" rtl="0">
              <a:lnSpc>
                <a:spcPct val="100000"/>
              </a:lnSpc>
              <a:spcBef>
                <a:spcPts val="0"/>
              </a:spcBef>
              <a:spcAft>
                <a:spcPts val="0"/>
              </a:spcAft>
              <a:buClr>
                <a:srgbClr val="000000"/>
              </a:buClr>
              <a:buSzPts val="1400"/>
              <a:buFont typeface="Arial"/>
              <a:buNone/>
              <a:defRPr sz="8000" b="1" i="1" u="none" strike="noStrike" cap="none">
                <a:solidFill>
                  <a:srgbClr val="760000"/>
                </a:solidFill>
                <a:latin typeface="Arial"/>
                <a:ea typeface="Arial"/>
                <a:cs typeface="Arial"/>
                <a:sym typeface="Arial"/>
              </a:defRPr>
            </a:lvl3pPr>
            <a:lvl4pPr marR="0" lvl="3" algn="ctr" rtl="0">
              <a:lnSpc>
                <a:spcPct val="100000"/>
              </a:lnSpc>
              <a:spcBef>
                <a:spcPts val="0"/>
              </a:spcBef>
              <a:spcAft>
                <a:spcPts val="0"/>
              </a:spcAft>
              <a:buClr>
                <a:srgbClr val="000000"/>
              </a:buClr>
              <a:buSzPts val="1400"/>
              <a:buFont typeface="Arial"/>
              <a:buNone/>
              <a:defRPr sz="8000" b="1" i="1" u="none" strike="noStrike" cap="none">
                <a:solidFill>
                  <a:srgbClr val="760000"/>
                </a:solidFill>
                <a:latin typeface="Arial"/>
                <a:ea typeface="Arial"/>
                <a:cs typeface="Arial"/>
                <a:sym typeface="Arial"/>
              </a:defRPr>
            </a:lvl4pPr>
            <a:lvl5pPr marR="0" lvl="4" algn="ctr" rtl="0">
              <a:lnSpc>
                <a:spcPct val="100000"/>
              </a:lnSpc>
              <a:spcBef>
                <a:spcPts val="0"/>
              </a:spcBef>
              <a:spcAft>
                <a:spcPts val="0"/>
              </a:spcAft>
              <a:buClr>
                <a:srgbClr val="000000"/>
              </a:buClr>
              <a:buSzPts val="1400"/>
              <a:buFont typeface="Arial"/>
              <a:buNone/>
              <a:defRPr sz="8000" b="1" i="1" u="none" strike="noStrike" cap="none">
                <a:solidFill>
                  <a:srgbClr val="760000"/>
                </a:solidFill>
                <a:latin typeface="Arial"/>
                <a:ea typeface="Arial"/>
                <a:cs typeface="Arial"/>
                <a:sym typeface="Arial"/>
              </a:defRPr>
            </a:lvl5pPr>
            <a:lvl6pPr marR="0" lvl="5" algn="ctr" rtl="0">
              <a:lnSpc>
                <a:spcPct val="100000"/>
              </a:lnSpc>
              <a:spcBef>
                <a:spcPts val="0"/>
              </a:spcBef>
              <a:spcAft>
                <a:spcPts val="0"/>
              </a:spcAft>
              <a:buClr>
                <a:srgbClr val="000000"/>
              </a:buClr>
              <a:buSzPts val="1400"/>
              <a:buFont typeface="Arial"/>
              <a:buNone/>
              <a:defRPr sz="8000" b="1" i="1" u="none" strike="noStrike" cap="none">
                <a:solidFill>
                  <a:srgbClr val="760000"/>
                </a:solidFill>
                <a:latin typeface="Arial"/>
                <a:ea typeface="Arial"/>
                <a:cs typeface="Arial"/>
                <a:sym typeface="Arial"/>
              </a:defRPr>
            </a:lvl6pPr>
            <a:lvl7pPr marR="0" lvl="6" algn="ctr" rtl="0">
              <a:lnSpc>
                <a:spcPct val="100000"/>
              </a:lnSpc>
              <a:spcBef>
                <a:spcPts val="0"/>
              </a:spcBef>
              <a:spcAft>
                <a:spcPts val="0"/>
              </a:spcAft>
              <a:buClr>
                <a:srgbClr val="000000"/>
              </a:buClr>
              <a:buSzPts val="1400"/>
              <a:buFont typeface="Arial"/>
              <a:buNone/>
              <a:defRPr sz="8000" b="1" i="1" u="none" strike="noStrike" cap="none">
                <a:solidFill>
                  <a:srgbClr val="760000"/>
                </a:solidFill>
                <a:latin typeface="Arial"/>
                <a:ea typeface="Arial"/>
                <a:cs typeface="Arial"/>
                <a:sym typeface="Arial"/>
              </a:defRPr>
            </a:lvl7pPr>
            <a:lvl8pPr marR="0" lvl="7" algn="ctr" rtl="0">
              <a:lnSpc>
                <a:spcPct val="100000"/>
              </a:lnSpc>
              <a:spcBef>
                <a:spcPts val="0"/>
              </a:spcBef>
              <a:spcAft>
                <a:spcPts val="0"/>
              </a:spcAft>
              <a:buClr>
                <a:srgbClr val="000000"/>
              </a:buClr>
              <a:buSzPts val="1400"/>
              <a:buFont typeface="Arial"/>
              <a:buNone/>
              <a:defRPr sz="8000" b="1" i="1" u="none" strike="noStrike" cap="none">
                <a:solidFill>
                  <a:srgbClr val="760000"/>
                </a:solidFill>
                <a:latin typeface="Arial"/>
                <a:ea typeface="Arial"/>
                <a:cs typeface="Arial"/>
                <a:sym typeface="Arial"/>
              </a:defRPr>
            </a:lvl8pPr>
            <a:lvl9pPr marR="0" lvl="8" algn="ctr" rtl="0">
              <a:lnSpc>
                <a:spcPct val="100000"/>
              </a:lnSpc>
              <a:spcBef>
                <a:spcPts val="0"/>
              </a:spcBef>
              <a:spcAft>
                <a:spcPts val="0"/>
              </a:spcAft>
              <a:buClr>
                <a:srgbClr val="000000"/>
              </a:buClr>
              <a:buSzPts val="1400"/>
              <a:buFont typeface="Arial"/>
              <a:buNone/>
              <a:defRPr sz="8000" b="1" i="1" u="none" strike="noStrike" cap="none">
                <a:solidFill>
                  <a:srgbClr val="760000"/>
                </a:solidFill>
                <a:latin typeface="Arial"/>
                <a:ea typeface="Arial"/>
                <a:cs typeface="Arial"/>
                <a:sym typeface="Arial"/>
              </a:defRPr>
            </a:lvl9pPr>
          </a:lstStyle>
          <a:p>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33"/>
        <p:cNvGrpSpPr/>
        <p:nvPr/>
      </p:nvGrpSpPr>
      <p:grpSpPr>
        <a:xfrm>
          <a:off x="0" y="0"/>
          <a:ext cx="0" cy="0"/>
          <a:chOff x="0" y="0"/>
          <a:chExt cx="0" cy="0"/>
        </a:xfrm>
      </p:grpSpPr>
      <p:sp>
        <p:nvSpPr>
          <p:cNvPr id="34" name="Google Shape;34;p11"/>
          <p:cNvSpPr txBox="1">
            <a:spLocks noGrp="1"/>
          </p:cNvSpPr>
          <p:nvPr>
            <p:ph type="title"/>
          </p:nvPr>
        </p:nvSpPr>
        <p:spPr>
          <a:xfrm>
            <a:off x="2193926" y="1528646"/>
            <a:ext cx="14439900" cy="6508132"/>
          </a:xfrm>
          <a:prstGeom prst="rect">
            <a:avLst/>
          </a:prstGeom>
          <a:noFill/>
          <a:ln>
            <a:noFill/>
          </a:ln>
        </p:spPr>
        <p:txBody>
          <a:bodyPr spcFirstLastPara="1" wrap="square" lIns="91425" tIns="45700" rIns="91425" bIns="45700" anchor="b" anchorCtr="0">
            <a:noAutofit/>
          </a:bodyPr>
          <a:lstStyle>
            <a:lvl1pPr marR="0" lvl="0" algn="l" rtl="0">
              <a:lnSpc>
                <a:spcPct val="100000"/>
              </a:lnSpc>
              <a:spcBef>
                <a:spcPts val="0"/>
              </a:spcBef>
              <a:spcAft>
                <a:spcPts val="0"/>
              </a:spcAft>
              <a:buClr>
                <a:srgbClr val="000000"/>
              </a:buClr>
              <a:buSzPts val="1400"/>
              <a:buFont typeface="Arial"/>
              <a:buNone/>
              <a:defRPr sz="4000" b="1" i="1" u="none" strike="noStrike" cap="none">
                <a:solidFill>
                  <a:srgbClr val="760000"/>
                </a:solidFill>
                <a:latin typeface="Arial"/>
                <a:ea typeface="Arial"/>
                <a:cs typeface="Arial"/>
                <a:sym typeface="Arial"/>
              </a:defRPr>
            </a:lvl1pPr>
            <a:lvl2pPr marR="0" lvl="1" algn="ctr" rtl="0">
              <a:lnSpc>
                <a:spcPct val="100000"/>
              </a:lnSpc>
              <a:spcBef>
                <a:spcPts val="0"/>
              </a:spcBef>
              <a:spcAft>
                <a:spcPts val="0"/>
              </a:spcAft>
              <a:buClr>
                <a:srgbClr val="000000"/>
              </a:buClr>
              <a:buSzPts val="1400"/>
              <a:buFont typeface="Arial"/>
              <a:buNone/>
              <a:defRPr sz="8000" b="1" i="1" u="none" strike="noStrike" cap="none">
                <a:solidFill>
                  <a:srgbClr val="760000"/>
                </a:solidFill>
                <a:latin typeface="Arial"/>
                <a:ea typeface="Arial"/>
                <a:cs typeface="Arial"/>
                <a:sym typeface="Arial"/>
              </a:defRPr>
            </a:lvl2pPr>
            <a:lvl3pPr marR="0" lvl="2" algn="ctr" rtl="0">
              <a:lnSpc>
                <a:spcPct val="100000"/>
              </a:lnSpc>
              <a:spcBef>
                <a:spcPts val="0"/>
              </a:spcBef>
              <a:spcAft>
                <a:spcPts val="0"/>
              </a:spcAft>
              <a:buClr>
                <a:srgbClr val="000000"/>
              </a:buClr>
              <a:buSzPts val="1400"/>
              <a:buFont typeface="Arial"/>
              <a:buNone/>
              <a:defRPr sz="8000" b="1" i="1" u="none" strike="noStrike" cap="none">
                <a:solidFill>
                  <a:srgbClr val="760000"/>
                </a:solidFill>
                <a:latin typeface="Arial"/>
                <a:ea typeface="Arial"/>
                <a:cs typeface="Arial"/>
                <a:sym typeface="Arial"/>
              </a:defRPr>
            </a:lvl3pPr>
            <a:lvl4pPr marR="0" lvl="3" algn="ctr" rtl="0">
              <a:lnSpc>
                <a:spcPct val="100000"/>
              </a:lnSpc>
              <a:spcBef>
                <a:spcPts val="0"/>
              </a:spcBef>
              <a:spcAft>
                <a:spcPts val="0"/>
              </a:spcAft>
              <a:buClr>
                <a:srgbClr val="000000"/>
              </a:buClr>
              <a:buSzPts val="1400"/>
              <a:buFont typeface="Arial"/>
              <a:buNone/>
              <a:defRPr sz="8000" b="1" i="1" u="none" strike="noStrike" cap="none">
                <a:solidFill>
                  <a:srgbClr val="760000"/>
                </a:solidFill>
                <a:latin typeface="Arial"/>
                <a:ea typeface="Arial"/>
                <a:cs typeface="Arial"/>
                <a:sym typeface="Arial"/>
              </a:defRPr>
            </a:lvl4pPr>
            <a:lvl5pPr marR="0" lvl="4" algn="ctr" rtl="0">
              <a:lnSpc>
                <a:spcPct val="100000"/>
              </a:lnSpc>
              <a:spcBef>
                <a:spcPts val="0"/>
              </a:spcBef>
              <a:spcAft>
                <a:spcPts val="0"/>
              </a:spcAft>
              <a:buClr>
                <a:srgbClr val="000000"/>
              </a:buClr>
              <a:buSzPts val="1400"/>
              <a:buFont typeface="Arial"/>
              <a:buNone/>
              <a:defRPr sz="8000" b="1" i="1" u="none" strike="noStrike" cap="none">
                <a:solidFill>
                  <a:srgbClr val="760000"/>
                </a:solidFill>
                <a:latin typeface="Arial"/>
                <a:ea typeface="Arial"/>
                <a:cs typeface="Arial"/>
                <a:sym typeface="Arial"/>
              </a:defRPr>
            </a:lvl5pPr>
            <a:lvl6pPr marR="0" lvl="5" algn="ctr" rtl="0">
              <a:lnSpc>
                <a:spcPct val="100000"/>
              </a:lnSpc>
              <a:spcBef>
                <a:spcPts val="0"/>
              </a:spcBef>
              <a:spcAft>
                <a:spcPts val="0"/>
              </a:spcAft>
              <a:buClr>
                <a:srgbClr val="000000"/>
              </a:buClr>
              <a:buSzPts val="1400"/>
              <a:buFont typeface="Arial"/>
              <a:buNone/>
              <a:defRPr sz="8000" b="1" i="1" u="none" strike="noStrike" cap="none">
                <a:solidFill>
                  <a:srgbClr val="760000"/>
                </a:solidFill>
                <a:latin typeface="Arial"/>
                <a:ea typeface="Arial"/>
                <a:cs typeface="Arial"/>
                <a:sym typeface="Arial"/>
              </a:defRPr>
            </a:lvl6pPr>
            <a:lvl7pPr marR="0" lvl="6" algn="ctr" rtl="0">
              <a:lnSpc>
                <a:spcPct val="100000"/>
              </a:lnSpc>
              <a:spcBef>
                <a:spcPts val="0"/>
              </a:spcBef>
              <a:spcAft>
                <a:spcPts val="0"/>
              </a:spcAft>
              <a:buClr>
                <a:srgbClr val="000000"/>
              </a:buClr>
              <a:buSzPts val="1400"/>
              <a:buFont typeface="Arial"/>
              <a:buNone/>
              <a:defRPr sz="8000" b="1" i="1" u="none" strike="noStrike" cap="none">
                <a:solidFill>
                  <a:srgbClr val="760000"/>
                </a:solidFill>
                <a:latin typeface="Arial"/>
                <a:ea typeface="Arial"/>
                <a:cs typeface="Arial"/>
                <a:sym typeface="Arial"/>
              </a:defRPr>
            </a:lvl7pPr>
            <a:lvl8pPr marR="0" lvl="7" algn="ctr" rtl="0">
              <a:lnSpc>
                <a:spcPct val="100000"/>
              </a:lnSpc>
              <a:spcBef>
                <a:spcPts val="0"/>
              </a:spcBef>
              <a:spcAft>
                <a:spcPts val="0"/>
              </a:spcAft>
              <a:buClr>
                <a:srgbClr val="000000"/>
              </a:buClr>
              <a:buSzPts val="1400"/>
              <a:buFont typeface="Arial"/>
              <a:buNone/>
              <a:defRPr sz="8000" b="1" i="1" u="none" strike="noStrike" cap="none">
                <a:solidFill>
                  <a:srgbClr val="760000"/>
                </a:solidFill>
                <a:latin typeface="Arial"/>
                <a:ea typeface="Arial"/>
                <a:cs typeface="Arial"/>
                <a:sym typeface="Arial"/>
              </a:defRPr>
            </a:lvl8pPr>
            <a:lvl9pPr marR="0" lvl="8" algn="ctr" rtl="0">
              <a:lnSpc>
                <a:spcPct val="100000"/>
              </a:lnSpc>
              <a:spcBef>
                <a:spcPts val="0"/>
              </a:spcBef>
              <a:spcAft>
                <a:spcPts val="0"/>
              </a:spcAft>
              <a:buClr>
                <a:srgbClr val="000000"/>
              </a:buClr>
              <a:buSzPts val="1400"/>
              <a:buFont typeface="Arial"/>
              <a:buNone/>
              <a:defRPr sz="8000" b="1" i="1" u="none" strike="noStrike" cap="none">
                <a:solidFill>
                  <a:srgbClr val="760000"/>
                </a:solidFill>
                <a:latin typeface="Arial"/>
                <a:ea typeface="Arial"/>
                <a:cs typeface="Arial"/>
                <a:sym typeface="Arial"/>
              </a:defRPr>
            </a:lvl9pPr>
          </a:lstStyle>
          <a:p>
            <a:endParaRPr/>
          </a:p>
        </p:txBody>
      </p:sp>
      <p:sp>
        <p:nvSpPr>
          <p:cNvPr id="35" name="Google Shape;35;p11"/>
          <p:cNvSpPr txBox="1">
            <a:spLocks noGrp="1"/>
          </p:cNvSpPr>
          <p:nvPr>
            <p:ph type="body" idx="1"/>
          </p:nvPr>
        </p:nvSpPr>
        <p:spPr>
          <a:xfrm>
            <a:off x="17160877" y="1528648"/>
            <a:ext cx="24536399" cy="32778079"/>
          </a:xfrm>
          <a:prstGeom prst="rect">
            <a:avLst/>
          </a:prstGeom>
          <a:noFill/>
          <a:ln>
            <a:noFill/>
          </a:ln>
        </p:spPr>
        <p:txBody>
          <a:bodyPr spcFirstLastPara="1" wrap="square" lIns="91425" tIns="45700" rIns="91425" bIns="45700" anchor="t" anchorCtr="0">
            <a:noAutofit/>
          </a:bodyPr>
          <a:lstStyle>
            <a:lvl1pPr marL="457200" marR="0" lvl="0" indent="-635000" algn="l" rtl="0">
              <a:lnSpc>
                <a:spcPct val="100000"/>
              </a:lnSpc>
              <a:spcBef>
                <a:spcPts val="1280"/>
              </a:spcBef>
              <a:spcAft>
                <a:spcPts val="0"/>
              </a:spcAft>
              <a:buClr>
                <a:schemeClr val="dk1"/>
              </a:buClr>
              <a:buSzPts val="6400"/>
              <a:buFont typeface="Arial"/>
              <a:buChar char="•"/>
              <a:defRPr sz="6400" b="0" i="0" u="none" strike="noStrike" cap="none">
                <a:solidFill>
                  <a:schemeClr val="dk1"/>
                </a:solidFill>
                <a:latin typeface="Arial"/>
                <a:ea typeface="Arial"/>
                <a:cs typeface="Arial"/>
                <a:sym typeface="Arial"/>
              </a:defRPr>
            </a:lvl1pPr>
            <a:lvl2pPr marL="914400" marR="0" lvl="1" indent="-584200" algn="l" rtl="0">
              <a:lnSpc>
                <a:spcPct val="100000"/>
              </a:lnSpc>
              <a:spcBef>
                <a:spcPts val="1120"/>
              </a:spcBef>
              <a:spcAft>
                <a:spcPts val="0"/>
              </a:spcAft>
              <a:buClr>
                <a:schemeClr val="dk1"/>
              </a:buClr>
              <a:buSzPts val="5600"/>
              <a:buFont typeface="Arial"/>
              <a:buChar char="–"/>
              <a:defRPr sz="5600" b="0" i="0" u="none" strike="noStrike" cap="none">
                <a:solidFill>
                  <a:schemeClr val="dk1"/>
                </a:solidFill>
                <a:latin typeface="Arial"/>
                <a:ea typeface="Arial"/>
                <a:cs typeface="Arial"/>
                <a:sym typeface="Arial"/>
              </a:defRPr>
            </a:lvl2pPr>
            <a:lvl3pPr marL="1371600" marR="0" lvl="2" indent="-533400" algn="l" rtl="0">
              <a:lnSpc>
                <a:spcPct val="100000"/>
              </a:lnSpc>
              <a:spcBef>
                <a:spcPts val="960"/>
              </a:spcBef>
              <a:spcAft>
                <a:spcPts val="0"/>
              </a:spcAft>
              <a:buClr>
                <a:schemeClr val="dk1"/>
              </a:buClr>
              <a:buSzPts val="4800"/>
              <a:buFont typeface="Arial"/>
              <a:buChar char="•"/>
              <a:defRPr sz="4800" b="0" i="0" u="none" strike="noStrike" cap="none">
                <a:solidFill>
                  <a:schemeClr val="dk1"/>
                </a:solidFill>
                <a:latin typeface="Arial"/>
                <a:ea typeface="Arial"/>
                <a:cs typeface="Arial"/>
                <a:sym typeface="Arial"/>
              </a:defRPr>
            </a:lvl3pPr>
            <a:lvl4pPr marL="1828800" marR="0" lvl="3" indent="-482600" algn="l" rtl="0">
              <a:lnSpc>
                <a:spcPct val="100000"/>
              </a:lnSpc>
              <a:spcBef>
                <a:spcPts val="800"/>
              </a:spcBef>
              <a:spcAft>
                <a:spcPts val="0"/>
              </a:spcAft>
              <a:buClr>
                <a:schemeClr val="dk1"/>
              </a:buClr>
              <a:buSzPts val="4000"/>
              <a:buFont typeface="Arial"/>
              <a:buChar char="–"/>
              <a:defRPr sz="4000" b="0" i="0" u="none" strike="noStrike" cap="none">
                <a:solidFill>
                  <a:schemeClr val="dk1"/>
                </a:solidFill>
                <a:latin typeface="Arial"/>
                <a:ea typeface="Arial"/>
                <a:cs typeface="Arial"/>
                <a:sym typeface="Arial"/>
              </a:defRPr>
            </a:lvl4pPr>
            <a:lvl5pPr marL="2286000" marR="0" lvl="4" indent="-482600" algn="l" rtl="0">
              <a:lnSpc>
                <a:spcPct val="100000"/>
              </a:lnSpc>
              <a:spcBef>
                <a:spcPts val="800"/>
              </a:spcBef>
              <a:spcAft>
                <a:spcPts val="0"/>
              </a:spcAft>
              <a:buClr>
                <a:schemeClr val="dk1"/>
              </a:buClr>
              <a:buSzPts val="4000"/>
              <a:buFont typeface="Arial"/>
              <a:buChar char="»"/>
              <a:defRPr sz="4000" b="0" i="0" u="none" strike="noStrike" cap="none">
                <a:solidFill>
                  <a:schemeClr val="dk1"/>
                </a:solidFill>
                <a:latin typeface="Arial"/>
                <a:ea typeface="Arial"/>
                <a:cs typeface="Arial"/>
                <a:sym typeface="Arial"/>
              </a:defRPr>
            </a:lvl5pPr>
            <a:lvl6pPr marL="2743200" marR="0" lvl="5" indent="-482600" algn="l" rtl="0">
              <a:lnSpc>
                <a:spcPct val="100000"/>
              </a:lnSpc>
              <a:spcBef>
                <a:spcPts val="800"/>
              </a:spcBef>
              <a:spcAft>
                <a:spcPts val="0"/>
              </a:spcAft>
              <a:buClr>
                <a:schemeClr val="dk1"/>
              </a:buClr>
              <a:buSzPts val="4000"/>
              <a:buFont typeface="Arial"/>
              <a:buChar char="»"/>
              <a:defRPr sz="4000" b="0" i="0" u="none" strike="noStrike" cap="none">
                <a:solidFill>
                  <a:schemeClr val="dk1"/>
                </a:solidFill>
                <a:latin typeface="Arial"/>
                <a:ea typeface="Arial"/>
                <a:cs typeface="Arial"/>
                <a:sym typeface="Arial"/>
              </a:defRPr>
            </a:lvl6pPr>
            <a:lvl7pPr marL="3200400" marR="0" lvl="6" indent="-482600" algn="l" rtl="0">
              <a:lnSpc>
                <a:spcPct val="100000"/>
              </a:lnSpc>
              <a:spcBef>
                <a:spcPts val="800"/>
              </a:spcBef>
              <a:spcAft>
                <a:spcPts val="0"/>
              </a:spcAft>
              <a:buClr>
                <a:schemeClr val="dk1"/>
              </a:buClr>
              <a:buSzPts val="4000"/>
              <a:buFont typeface="Arial"/>
              <a:buChar char="»"/>
              <a:defRPr sz="4000" b="0" i="0" u="none" strike="noStrike" cap="none">
                <a:solidFill>
                  <a:schemeClr val="dk1"/>
                </a:solidFill>
                <a:latin typeface="Arial"/>
                <a:ea typeface="Arial"/>
                <a:cs typeface="Arial"/>
                <a:sym typeface="Arial"/>
              </a:defRPr>
            </a:lvl7pPr>
            <a:lvl8pPr marL="3657600" marR="0" lvl="7" indent="-482600" algn="l" rtl="0">
              <a:lnSpc>
                <a:spcPct val="100000"/>
              </a:lnSpc>
              <a:spcBef>
                <a:spcPts val="800"/>
              </a:spcBef>
              <a:spcAft>
                <a:spcPts val="0"/>
              </a:spcAft>
              <a:buClr>
                <a:schemeClr val="dk1"/>
              </a:buClr>
              <a:buSzPts val="4000"/>
              <a:buFont typeface="Arial"/>
              <a:buChar char="»"/>
              <a:defRPr sz="4000" b="0" i="0" u="none" strike="noStrike" cap="none">
                <a:solidFill>
                  <a:schemeClr val="dk1"/>
                </a:solidFill>
                <a:latin typeface="Arial"/>
                <a:ea typeface="Arial"/>
                <a:cs typeface="Arial"/>
                <a:sym typeface="Arial"/>
              </a:defRPr>
            </a:lvl8pPr>
            <a:lvl9pPr marL="4114800" marR="0" lvl="8" indent="-482600" algn="l" rtl="0">
              <a:lnSpc>
                <a:spcPct val="100000"/>
              </a:lnSpc>
              <a:spcBef>
                <a:spcPts val="800"/>
              </a:spcBef>
              <a:spcAft>
                <a:spcPts val="0"/>
              </a:spcAft>
              <a:buClr>
                <a:schemeClr val="dk1"/>
              </a:buClr>
              <a:buSzPts val="4000"/>
              <a:buFont typeface="Arial"/>
              <a:buChar char="»"/>
              <a:defRPr sz="4000" b="0" i="0" u="none" strike="noStrike" cap="none">
                <a:solidFill>
                  <a:schemeClr val="dk1"/>
                </a:solidFill>
                <a:latin typeface="Arial"/>
                <a:ea typeface="Arial"/>
                <a:cs typeface="Arial"/>
                <a:sym typeface="Arial"/>
              </a:defRPr>
            </a:lvl9pPr>
          </a:lstStyle>
          <a:p>
            <a:endParaRPr/>
          </a:p>
        </p:txBody>
      </p:sp>
      <p:sp>
        <p:nvSpPr>
          <p:cNvPr id="36" name="Google Shape;36;p11"/>
          <p:cNvSpPr txBox="1">
            <a:spLocks noGrp="1"/>
          </p:cNvSpPr>
          <p:nvPr>
            <p:ph type="body" idx="2"/>
          </p:nvPr>
        </p:nvSpPr>
        <p:spPr>
          <a:xfrm>
            <a:off x="2193926" y="8036779"/>
            <a:ext cx="14439900" cy="26269950"/>
          </a:xfrm>
          <a:prstGeom prst="rect">
            <a:avLst/>
          </a:prstGeom>
          <a:noFill/>
          <a:ln>
            <a:noFill/>
          </a:ln>
        </p:spPr>
        <p:txBody>
          <a:bodyPr spcFirstLastPara="1" wrap="square" lIns="91425" tIns="45700" rIns="91425" bIns="45700" anchor="t" anchorCtr="0">
            <a:noAutofit/>
          </a:bodyPr>
          <a:lstStyle>
            <a:lvl1pPr marL="457200" marR="0" lvl="0" indent="-228600" algn="l" rtl="0">
              <a:lnSpc>
                <a:spcPct val="100000"/>
              </a:lnSpc>
              <a:spcBef>
                <a:spcPts val="56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1pPr>
            <a:lvl2pPr marL="914400" marR="0" lvl="1" indent="-228600" algn="l" rtl="0">
              <a:lnSpc>
                <a:spcPct val="100000"/>
              </a:lnSpc>
              <a:spcBef>
                <a:spcPts val="48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2pPr>
            <a:lvl3pPr marL="1371600" marR="0" lvl="2" indent="-228600" algn="l" rtl="0">
              <a:lnSpc>
                <a:spcPct val="100000"/>
              </a:lnSpc>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3pPr>
            <a:lvl4pPr marL="1828800" marR="0" lvl="3" indent="-228600" algn="l" rtl="0">
              <a:lnSpc>
                <a:spcPct val="100000"/>
              </a:lnSpc>
              <a:spcBef>
                <a:spcPts val="36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4pPr>
            <a:lvl5pPr marL="2286000" marR="0" lvl="4" indent="-228600" algn="l" rtl="0">
              <a:lnSpc>
                <a:spcPct val="100000"/>
              </a:lnSpc>
              <a:spcBef>
                <a:spcPts val="36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5pPr>
            <a:lvl6pPr marL="2743200" marR="0" lvl="5" indent="-228600" algn="l" rtl="0">
              <a:lnSpc>
                <a:spcPct val="100000"/>
              </a:lnSpc>
              <a:spcBef>
                <a:spcPts val="36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6pPr>
            <a:lvl7pPr marL="3200400" marR="0" lvl="6" indent="-228600" algn="l" rtl="0">
              <a:lnSpc>
                <a:spcPct val="100000"/>
              </a:lnSpc>
              <a:spcBef>
                <a:spcPts val="36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7pPr>
            <a:lvl8pPr marL="3657600" marR="0" lvl="7" indent="-228600" algn="l" rtl="0">
              <a:lnSpc>
                <a:spcPct val="100000"/>
              </a:lnSpc>
              <a:spcBef>
                <a:spcPts val="36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8pPr>
            <a:lvl9pPr marL="4114800" marR="0" lvl="8" indent="-228600" algn="l" rtl="0">
              <a:lnSpc>
                <a:spcPct val="100000"/>
              </a:lnSpc>
              <a:spcBef>
                <a:spcPts val="36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37"/>
        <p:cNvGrpSpPr/>
        <p:nvPr/>
      </p:nvGrpSpPr>
      <p:grpSpPr>
        <a:xfrm>
          <a:off x="0" y="0"/>
          <a:ext cx="0" cy="0"/>
          <a:chOff x="0" y="0"/>
          <a:chExt cx="0" cy="0"/>
        </a:xfrm>
      </p:grpSpPr>
      <p:sp>
        <p:nvSpPr>
          <p:cNvPr id="38" name="Google Shape;38;p12"/>
          <p:cNvSpPr txBox="1">
            <a:spLocks noGrp="1"/>
          </p:cNvSpPr>
          <p:nvPr>
            <p:ph type="title"/>
          </p:nvPr>
        </p:nvSpPr>
        <p:spPr>
          <a:xfrm>
            <a:off x="8604251" y="26884663"/>
            <a:ext cx="26333450" cy="3171129"/>
          </a:xfrm>
          <a:prstGeom prst="rect">
            <a:avLst/>
          </a:prstGeom>
          <a:noFill/>
          <a:ln>
            <a:noFill/>
          </a:ln>
        </p:spPr>
        <p:txBody>
          <a:bodyPr spcFirstLastPara="1" wrap="square" lIns="91425" tIns="45700" rIns="91425" bIns="45700" anchor="b" anchorCtr="0">
            <a:noAutofit/>
          </a:bodyPr>
          <a:lstStyle>
            <a:lvl1pPr marR="0" lvl="0" algn="l" rtl="0">
              <a:lnSpc>
                <a:spcPct val="100000"/>
              </a:lnSpc>
              <a:spcBef>
                <a:spcPts val="0"/>
              </a:spcBef>
              <a:spcAft>
                <a:spcPts val="0"/>
              </a:spcAft>
              <a:buClr>
                <a:srgbClr val="000000"/>
              </a:buClr>
              <a:buSzPts val="1400"/>
              <a:buFont typeface="Arial"/>
              <a:buNone/>
              <a:defRPr sz="4000" b="1" i="1" u="none" strike="noStrike" cap="none">
                <a:solidFill>
                  <a:srgbClr val="760000"/>
                </a:solidFill>
                <a:latin typeface="Arial"/>
                <a:ea typeface="Arial"/>
                <a:cs typeface="Arial"/>
                <a:sym typeface="Arial"/>
              </a:defRPr>
            </a:lvl1pPr>
            <a:lvl2pPr marR="0" lvl="1" algn="ctr" rtl="0">
              <a:lnSpc>
                <a:spcPct val="100000"/>
              </a:lnSpc>
              <a:spcBef>
                <a:spcPts val="0"/>
              </a:spcBef>
              <a:spcAft>
                <a:spcPts val="0"/>
              </a:spcAft>
              <a:buClr>
                <a:srgbClr val="000000"/>
              </a:buClr>
              <a:buSzPts val="1400"/>
              <a:buFont typeface="Arial"/>
              <a:buNone/>
              <a:defRPr sz="8000" b="1" i="1" u="none" strike="noStrike" cap="none">
                <a:solidFill>
                  <a:srgbClr val="760000"/>
                </a:solidFill>
                <a:latin typeface="Arial"/>
                <a:ea typeface="Arial"/>
                <a:cs typeface="Arial"/>
                <a:sym typeface="Arial"/>
              </a:defRPr>
            </a:lvl2pPr>
            <a:lvl3pPr marR="0" lvl="2" algn="ctr" rtl="0">
              <a:lnSpc>
                <a:spcPct val="100000"/>
              </a:lnSpc>
              <a:spcBef>
                <a:spcPts val="0"/>
              </a:spcBef>
              <a:spcAft>
                <a:spcPts val="0"/>
              </a:spcAft>
              <a:buClr>
                <a:srgbClr val="000000"/>
              </a:buClr>
              <a:buSzPts val="1400"/>
              <a:buFont typeface="Arial"/>
              <a:buNone/>
              <a:defRPr sz="8000" b="1" i="1" u="none" strike="noStrike" cap="none">
                <a:solidFill>
                  <a:srgbClr val="760000"/>
                </a:solidFill>
                <a:latin typeface="Arial"/>
                <a:ea typeface="Arial"/>
                <a:cs typeface="Arial"/>
                <a:sym typeface="Arial"/>
              </a:defRPr>
            </a:lvl3pPr>
            <a:lvl4pPr marR="0" lvl="3" algn="ctr" rtl="0">
              <a:lnSpc>
                <a:spcPct val="100000"/>
              </a:lnSpc>
              <a:spcBef>
                <a:spcPts val="0"/>
              </a:spcBef>
              <a:spcAft>
                <a:spcPts val="0"/>
              </a:spcAft>
              <a:buClr>
                <a:srgbClr val="000000"/>
              </a:buClr>
              <a:buSzPts val="1400"/>
              <a:buFont typeface="Arial"/>
              <a:buNone/>
              <a:defRPr sz="8000" b="1" i="1" u="none" strike="noStrike" cap="none">
                <a:solidFill>
                  <a:srgbClr val="760000"/>
                </a:solidFill>
                <a:latin typeface="Arial"/>
                <a:ea typeface="Arial"/>
                <a:cs typeface="Arial"/>
                <a:sym typeface="Arial"/>
              </a:defRPr>
            </a:lvl4pPr>
            <a:lvl5pPr marR="0" lvl="4" algn="ctr" rtl="0">
              <a:lnSpc>
                <a:spcPct val="100000"/>
              </a:lnSpc>
              <a:spcBef>
                <a:spcPts val="0"/>
              </a:spcBef>
              <a:spcAft>
                <a:spcPts val="0"/>
              </a:spcAft>
              <a:buClr>
                <a:srgbClr val="000000"/>
              </a:buClr>
              <a:buSzPts val="1400"/>
              <a:buFont typeface="Arial"/>
              <a:buNone/>
              <a:defRPr sz="8000" b="1" i="1" u="none" strike="noStrike" cap="none">
                <a:solidFill>
                  <a:srgbClr val="760000"/>
                </a:solidFill>
                <a:latin typeface="Arial"/>
                <a:ea typeface="Arial"/>
                <a:cs typeface="Arial"/>
                <a:sym typeface="Arial"/>
              </a:defRPr>
            </a:lvl5pPr>
            <a:lvl6pPr marR="0" lvl="5" algn="ctr" rtl="0">
              <a:lnSpc>
                <a:spcPct val="100000"/>
              </a:lnSpc>
              <a:spcBef>
                <a:spcPts val="0"/>
              </a:spcBef>
              <a:spcAft>
                <a:spcPts val="0"/>
              </a:spcAft>
              <a:buClr>
                <a:srgbClr val="000000"/>
              </a:buClr>
              <a:buSzPts val="1400"/>
              <a:buFont typeface="Arial"/>
              <a:buNone/>
              <a:defRPr sz="8000" b="1" i="1" u="none" strike="noStrike" cap="none">
                <a:solidFill>
                  <a:srgbClr val="760000"/>
                </a:solidFill>
                <a:latin typeface="Arial"/>
                <a:ea typeface="Arial"/>
                <a:cs typeface="Arial"/>
                <a:sym typeface="Arial"/>
              </a:defRPr>
            </a:lvl6pPr>
            <a:lvl7pPr marR="0" lvl="6" algn="ctr" rtl="0">
              <a:lnSpc>
                <a:spcPct val="100000"/>
              </a:lnSpc>
              <a:spcBef>
                <a:spcPts val="0"/>
              </a:spcBef>
              <a:spcAft>
                <a:spcPts val="0"/>
              </a:spcAft>
              <a:buClr>
                <a:srgbClr val="000000"/>
              </a:buClr>
              <a:buSzPts val="1400"/>
              <a:buFont typeface="Arial"/>
              <a:buNone/>
              <a:defRPr sz="8000" b="1" i="1" u="none" strike="noStrike" cap="none">
                <a:solidFill>
                  <a:srgbClr val="760000"/>
                </a:solidFill>
                <a:latin typeface="Arial"/>
                <a:ea typeface="Arial"/>
                <a:cs typeface="Arial"/>
                <a:sym typeface="Arial"/>
              </a:defRPr>
            </a:lvl7pPr>
            <a:lvl8pPr marR="0" lvl="7" algn="ctr" rtl="0">
              <a:lnSpc>
                <a:spcPct val="100000"/>
              </a:lnSpc>
              <a:spcBef>
                <a:spcPts val="0"/>
              </a:spcBef>
              <a:spcAft>
                <a:spcPts val="0"/>
              </a:spcAft>
              <a:buClr>
                <a:srgbClr val="000000"/>
              </a:buClr>
              <a:buSzPts val="1400"/>
              <a:buFont typeface="Arial"/>
              <a:buNone/>
              <a:defRPr sz="8000" b="1" i="1" u="none" strike="noStrike" cap="none">
                <a:solidFill>
                  <a:srgbClr val="760000"/>
                </a:solidFill>
                <a:latin typeface="Arial"/>
                <a:ea typeface="Arial"/>
                <a:cs typeface="Arial"/>
                <a:sym typeface="Arial"/>
              </a:defRPr>
            </a:lvl8pPr>
            <a:lvl9pPr marR="0" lvl="8" algn="ctr" rtl="0">
              <a:lnSpc>
                <a:spcPct val="100000"/>
              </a:lnSpc>
              <a:spcBef>
                <a:spcPts val="0"/>
              </a:spcBef>
              <a:spcAft>
                <a:spcPts val="0"/>
              </a:spcAft>
              <a:buClr>
                <a:srgbClr val="000000"/>
              </a:buClr>
              <a:buSzPts val="1400"/>
              <a:buFont typeface="Arial"/>
              <a:buNone/>
              <a:defRPr sz="8000" b="1" i="1" u="none" strike="noStrike" cap="none">
                <a:solidFill>
                  <a:srgbClr val="760000"/>
                </a:solidFill>
                <a:latin typeface="Arial"/>
                <a:ea typeface="Arial"/>
                <a:cs typeface="Arial"/>
                <a:sym typeface="Arial"/>
              </a:defRPr>
            </a:lvl9pPr>
          </a:lstStyle>
          <a:p>
            <a:endParaRPr/>
          </a:p>
        </p:txBody>
      </p:sp>
      <p:sp>
        <p:nvSpPr>
          <p:cNvPr id="39" name="Google Shape;39;p12"/>
          <p:cNvSpPr>
            <a:spLocks noGrp="1"/>
          </p:cNvSpPr>
          <p:nvPr>
            <p:ph type="pic" idx="2"/>
          </p:nvPr>
        </p:nvSpPr>
        <p:spPr>
          <a:xfrm>
            <a:off x="8604251" y="3431325"/>
            <a:ext cx="26333450" cy="23043529"/>
          </a:xfrm>
          <a:prstGeom prst="rect">
            <a:avLst/>
          </a:prstGeom>
          <a:noFill/>
          <a:ln>
            <a:noFill/>
          </a:ln>
        </p:spPr>
      </p:sp>
      <p:sp>
        <p:nvSpPr>
          <p:cNvPr id="40" name="Google Shape;40;p12"/>
          <p:cNvSpPr txBox="1">
            <a:spLocks noGrp="1"/>
          </p:cNvSpPr>
          <p:nvPr>
            <p:ph type="body" idx="1"/>
          </p:nvPr>
        </p:nvSpPr>
        <p:spPr>
          <a:xfrm>
            <a:off x="8604251" y="30055791"/>
            <a:ext cx="26333450" cy="4507880"/>
          </a:xfrm>
          <a:prstGeom prst="rect">
            <a:avLst/>
          </a:prstGeom>
          <a:noFill/>
          <a:ln>
            <a:noFill/>
          </a:ln>
        </p:spPr>
        <p:txBody>
          <a:bodyPr spcFirstLastPara="1" wrap="square" lIns="91425" tIns="45700" rIns="91425" bIns="45700" anchor="t" anchorCtr="0">
            <a:noAutofit/>
          </a:bodyPr>
          <a:lstStyle>
            <a:lvl1pPr marL="457200" marR="0" lvl="0" indent="-228600" algn="l" rtl="0">
              <a:lnSpc>
                <a:spcPct val="100000"/>
              </a:lnSpc>
              <a:spcBef>
                <a:spcPts val="56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1pPr>
            <a:lvl2pPr marL="914400" marR="0" lvl="1" indent="-228600" algn="l" rtl="0">
              <a:lnSpc>
                <a:spcPct val="100000"/>
              </a:lnSpc>
              <a:spcBef>
                <a:spcPts val="48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2pPr>
            <a:lvl3pPr marL="1371600" marR="0" lvl="2" indent="-228600" algn="l" rtl="0">
              <a:lnSpc>
                <a:spcPct val="100000"/>
              </a:lnSpc>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3pPr>
            <a:lvl4pPr marL="1828800" marR="0" lvl="3" indent="-228600" algn="l" rtl="0">
              <a:lnSpc>
                <a:spcPct val="100000"/>
              </a:lnSpc>
              <a:spcBef>
                <a:spcPts val="36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4pPr>
            <a:lvl5pPr marL="2286000" marR="0" lvl="4" indent="-228600" algn="l" rtl="0">
              <a:lnSpc>
                <a:spcPct val="100000"/>
              </a:lnSpc>
              <a:spcBef>
                <a:spcPts val="36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5pPr>
            <a:lvl6pPr marL="2743200" marR="0" lvl="5" indent="-228600" algn="l" rtl="0">
              <a:lnSpc>
                <a:spcPct val="100000"/>
              </a:lnSpc>
              <a:spcBef>
                <a:spcPts val="36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6pPr>
            <a:lvl7pPr marL="3200400" marR="0" lvl="6" indent="-228600" algn="l" rtl="0">
              <a:lnSpc>
                <a:spcPct val="100000"/>
              </a:lnSpc>
              <a:spcBef>
                <a:spcPts val="36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7pPr>
            <a:lvl8pPr marL="3657600" marR="0" lvl="7" indent="-228600" algn="l" rtl="0">
              <a:lnSpc>
                <a:spcPct val="100000"/>
              </a:lnSpc>
              <a:spcBef>
                <a:spcPts val="36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8pPr>
            <a:lvl9pPr marL="4114800" marR="0" lvl="8" indent="-228600" algn="l" rtl="0">
              <a:lnSpc>
                <a:spcPct val="100000"/>
              </a:lnSpc>
              <a:spcBef>
                <a:spcPts val="36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9"/>
        <p:cNvGrpSpPr/>
        <p:nvPr/>
      </p:nvGrpSpPr>
      <p:grpSpPr>
        <a:xfrm>
          <a:off x="0" y="0"/>
          <a:ext cx="0" cy="0"/>
          <a:chOff x="0" y="0"/>
          <a:chExt cx="0" cy="0"/>
        </a:xfrm>
      </p:grpSpPr>
      <p:sp>
        <p:nvSpPr>
          <p:cNvPr id="10" name="Google Shape;10;p3"/>
          <p:cNvSpPr/>
          <p:nvPr/>
        </p:nvSpPr>
        <p:spPr>
          <a:xfrm>
            <a:off x="43213019" y="6657123"/>
            <a:ext cx="685800" cy="31800645"/>
          </a:xfrm>
          <a:prstGeom prst="rect">
            <a:avLst/>
          </a:prstGeom>
          <a:solidFill>
            <a:srgbClr val="29459B"/>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0400"/>
              <a:buFont typeface="Arial"/>
              <a:buNone/>
            </a:pPr>
            <a:endParaRPr sz="10400" b="1" i="0" u="none" strike="noStrike" cap="none">
              <a:solidFill>
                <a:schemeClr val="dk1"/>
              </a:solidFill>
              <a:latin typeface="Arial"/>
              <a:ea typeface="Arial"/>
              <a:cs typeface="Arial"/>
              <a:sym typeface="Arial"/>
            </a:endParaRPr>
          </a:p>
        </p:txBody>
      </p:sp>
      <p:sp>
        <p:nvSpPr>
          <p:cNvPr id="11" name="Google Shape;11;p3"/>
          <p:cNvSpPr/>
          <p:nvPr/>
        </p:nvSpPr>
        <p:spPr>
          <a:xfrm>
            <a:off x="0" y="6657123"/>
            <a:ext cx="685800" cy="31800645"/>
          </a:xfrm>
          <a:prstGeom prst="rect">
            <a:avLst/>
          </a:prstGeom>
          <a:solidFill>
            <a:srgbClr val="760000"/>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0400"/>
              <a:buFont typeface="Arial"/>
              <a:buNone/>
            </a:pPr>
            <a:endParaRPr sz="10400" b="1" i="0" u="none" strike="noStrike" cap="none">
              <a:solidFill>
                <a:schemeClr val="dk1"/>
              </a:solidFill>
              <a:latin typeface="Arial"/>
              <a:ea typeface="Arial"/>
              <a:cs typeface="Arial"/>
              <a:sym typeface="Arial"/>
            </a:endParaRPr>
          </a:p>
        </p:txBody>
      </p:sp>
      <p:pic>
        <p:nvPicPr>
          <p:cNvPr id="12" name="Google Shape;12;p3"/>
          <p:cNvPicPr preferRelativeResize="0"/>
          <p:nvPr/>
        </p:nvPicPr>
        <p:blipFill rotWithShape="1">
          <a:blip r:embed="rId13">
            <a:alphaModFix/>
          </a:blip>
          <a:srcRect/>
          <a:stretch/>
        </p:blipFill>
        <p:spPr>
          <a:xfrm>
            <a:off x="472492" y="518070"/>
            <a:ext cx="8961120" cy="5679649"/>
          </a:xfrm>
          <a:prstGeom prst="rect">
            <a:avLst/>
          </a:prstGeom>
          <a:noFill/>
          <a:ln>
            <a:noFill/>
          </a:ln>
        </p:spPr>
      </p:pic>
      <p:cxnSp>
        <p:nvCxnSpPr>
          <p:cNvPr id="13" name="Google Shape;13;p3"/>
          <p:cNvCxnSpPr/>
          <p:nvPr/>
        </p:nvCxnSpPr>
        <p:spPr>
          <a:xfrm>
            <a:off x="-48126" y="6657123"/>
            <a:ext cx="43946946" cy="0"/>
          </a:xfrm>
          <a:prstGeom prst="straightConnector1">
            <a:avLst/>
          </a:prstGeom>
          <a:noFill/>
          <a:ln w="317500" cap="flat" cmpd="sng">
            <a:solidFill>
              <a:srgbClr val="B5AF67"/>
            </a:solidFill>
            <a:prstDash val="solid"/>
            <a:round/>
            <a:headEnd type="none" w="sm" len="sm"/>
            <a:tailEnd type="none" w="sm" len="sm"/>
          </a:ln>
        </p:spPr>
      </p:cxnSp>
      <p:cxnSp>
        <p:nvCxnSpPr>
          <p:cNvPr id="14" name="Google Shape;14;p3"/>
          <p:cNvCxnSpPr/>
          <p:nvPr/>
        </p:nvCxnSpPr>
        <p:spPr>
          <a:xfrm>
            <a:off x="-48126" y="38351831"/>
            <a:ext cx="43946946" cy="52968"/>
          </a:xfrm>
          <a:prstGeom prst="straightConnector1">
            <a:avLst/>
          </a:prstGeom>
          <a:noFill/>
          <a:ln w="381000" cap="flat" cmpd="sng">
            <a:solidFill>
              <a:srgbClr val="B5AF67"/>
            </a:solidFill>
            <a:prstDash val="solid"/>
            <a:round/>
            <a:headEnd type="none" w="sm" len="sm"/>
            <a:tailEnd type="none" w="sm" len="sm"/>
          </a:ln>
        </p:spPr>
      </p:cxn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49"/>
        <p:cNvGrpSpPr/>
        <p:nvPr/>
      </p:nvGrpSpPr>
      <p:grpSpPr>
        <a:xfrm>
          <a:off x="0" y="0"/>
          <a:ext cx="0" cy="0"/>
          <a:chOff x="0" y="0"/>
          <a:chExt cx="0" cy="0"/>
        </a:xfrm>
      </p:grpSpPr>
      <p:sp>
        <p:nvSpPr>
          <p:cNvPr id="50" name="Google Shape;50;p1"/>
          <p:cNvSpPr txBox="1"/>
          <p:nvPr/>
        </p:nvSpPr>
        <p:spPr>
          <a:xfrm>
            <a:off x="8179092" y="1105750"/>
            <a:ext cx="33564300" cy="5014950"/>
          </a:xfrm>
          <a:prstGeom prst="rect">
            <a:avLst/>
          </a:prstGeom>
          <a:noFill/>
          <a:ln>
            <a:noFill/>
          </a:ln>
        </p:spPr>
        <p:txBody>
          <a:bodyPr spcFirstLastPara="1" wrap="square" lIns="89675" tIns="44825" rIns="89675" bIns="44825" anchor="t" anchorCtr="0">
            <a:spAutoFit/>
          </a:bodyPr>
          <a:lstStyle/>
          <a:p>
            <a:pPr marL="0" marR="0" lvl="0" indent="0" algn="ctr" rtl="0">
              <a:lnSpc>
                <a:spcPct val="100000"/>
              </a:lnSpc>
              <a:spcBef>
                <a:spcPts val="0"/>
              </a:spcBef>
              <a:spcAft>
                <a:spcPts val="0"/>
              </a:spcAft>
              <a:buClr>
                <a:srgbClr val="000000"/>
              </a:buClr>
              <a:buSzPts val="6600"/>
              <a:buFont typeface="Arial"/>
              <a:buNone/>
            </a:pPr>
            <a:r>
              <a:rPr lang="en-US" sz="8000" b="1" dirty="0">
                <a:solidFill>
                  <a:srgbClr val="000000"/>
                </a:solidFill>
                <a:effectLst/>
                <a:latin typeface="Calibri" panose="020F0502020204030204" pitchFamily="34" charset="0"/>
                <a:cs typeface="Calibri" panose="020F0502020204030204" pitchFamily="34" charset="0"/>
              </a:rPr>
              <a:t>The Relationship Between Mental Health Concerns in College Students </a:t>
            </a:r>
          </a:p>
          <a:p>
            <a:pPr marL="0" marR="0" lvl="0" indent="0" algn="ctr" rtl="0">
              <a:lnSpc>
                <a:spcPct val="100000"/>
              </a:lnSpc>
              <a:spcBef>
                <a:spcPts val="0"/>
              </a:spcBef>
              <a:spcAft>
                <a:spcPts val="0"/>
              </a:spcAft>
              <a:buClr>
                <a:srgbClr val="000000"/>
              </a:buClr>
              <a:buSzPts val="6600"/>
              <a:buFont typeface="Arial"/>
              <a:buNone/>
            </a:pPr>
            <a:r>
              <a:rPr lang="en-US" sz="8000" b="1" dirty="0">
                <a:solidFill>
                  <a:srgbClr val="000000"/>
                </a:solidFill>
                <a:effectLst/>
                <a:latin typeface="Calibri" panose="020F0502020204030204" pitchFamily="34" charset="0"/>
                <a:cs typeface="Calibri" panose="020F0502020204030204" pitchFamily="34" charset="0"/>
              </a:rPr>
              <a:t>and Adverse Childhood Experiences (ACEs)</a:t>
            </a:r>
            <a:endParaRPr lang="en-US" sz="8000" b="1" dirty="0">
              <a:solidFill>
                <a:schemeClr val="dk1"/>
              </a:solidFill>
              <a:latin typeface="Calibri" panose="020F0502020204030204" pitchFamily="34" charset="0"/>
              <a:ea typeface="Calibri"/>
              <a:cs typeface="Calibri" panose="020F0502020204030204" pitchFamily="34" charset="0"/>
              <a:sym typeface="Calibri"/>
            </a:endParaRPr>
          </a:p>
          <a:p>
            <a:pPr marL="0" marR="0" lvl="0" indent="0" algn="ctr" rtl="0">
              <a:lnSpc>
                <a:spcPct val="100000"/>
              </a:lnSpc>
              <a:spcBef>
                <a:spcPts val="2400"/>
              </a:spcBef>
              <a:spcAft>
                <a:spcPts val="0"/>
              </a:spcAft>
              <a:buClr>
                <a:srgbClr val="000000"/>
              </a:buClr>
              <a:buSzPts val="6600"/>
              <a:buFont typeface="Arial"/>
              <a:buNone/>
            </a:pPr>
            <a:r>
              <a:rPr lang="en-US" sz="6600" b="1" dirty="0">
                <a:solidFill>
                  <a:schemeClr val="dk1"/>
                </a:solidFill>
                <a:latin typeface="Calibri"/>
                <a:ea typeface="Calibri"/>
                <a:cs typeface="Calibri"/>
                <a:sym typeface="Calibri"/>
              </a:rPr>
              <a:t>Kayla E. Davis</a:t>
            </a:r>
            <a:endParaRPr sz="1400" b="0" i="0" u="none" strike="noStrike" cap="none" dirty="0">
              <a:solidFill>
                <a:srgbClr val="000000"/>
              </a:solidFill>
              <a:latin typeface="Arial"/>
              <a:ea typeface="Arial"/>
              <a:cs typeface="Arial"/>
              <a:sym typeface="Arial"/>
            </a:endParaRPr>
          </a:p>
          <a:p>
            <a:pPr marL="0" marR="0" lvl="0" indent="0" algn="ctr" rtl="0">
              <a:lnSpc>
                <a:spcPct val="100000"/>
              </a:lnSpc>
              <a:spcBef>
                <a:spcPts val="2400"/>
              </a:spcBef>
              <a:spcAft>
                <a:spcPts val="0"/>
              </a:spcAft>
              <a:buClr>
                <a:srgbClr val="000000"/>
              </a:buClr>
              <a:buSzPts val="5400"/>
              <a:buFont typeface="Arial"/>
              <a:buNone/>
            </a:pPr>
            <a:r>
              <a:rPr lang="en-US" sz="5400" b="1" i="0" u="none" strike="noStrike" cap="none" dirty="0">
                <a:solidFill>
                  <a:schemeClr val="dk1"/>
                </a:solidFill>
                <a:latin typeface="Calibri"/>
                <a:ea typeface="Calibri"/>
                <a:cs typeface="Calibri"/>
                <a:sym typeface="Calibri"/>
              </a:rPr>
              <a:t>Faculty Advisor: Dr. Travis W. Conradt, School of Psychology, Florida Institute of Technology</a:t>
            </a:r>
            <a:endParaRPr sz="4800" b="1" i="0" u="none" strike="noStrike" cap="none" dirty="0">
              <a:solidFill>
                <a:schemeClr val="dk1"/>
              </a:solidFill>
              <a:latin typeface="Calibri"/>
              <a:ea typeface="Calibri"/>
              <a:cs typeface="Calibri"/>
              <a:sym typeface="Calibri"/>
            </a:endParaRPr>
          </a:p>
        </p:txBody>
      </p:sp>
      <p:sp>
        <p:nvSpPr>
          <p:cNvPr id="51" name="Google Shape;51;p1"/>
          <p:cNvSpPr txBox="1"/>
          <p:nvPr/>
        </p:nvSpPr>
        <p:spPr>
          <a:xfrm>
            <a:off x="8086727" y="7273927"/>
            <a:ext cx="184731" cy="1692771"/>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0400"/>
              <a:buFont typeface="Arial"/>
              <a:buNone/>
            </a:pPr>
            <a:endParaRPr sz="10400" b="1" i="0" u="none" strike="noStrike" cap="none">
              <a:solidFill>
                <a:schemeClr val="dk1"/>
              </a:solidFill>
              <a:latin typeface="Calibri"/>
              <a:ea typeface="Calibri"/>
              <a:cs typeface="Calibri"/>
              <a:sym typeface="Calibri"/>
            </a:endParaRPr>
          </a:p>
        </p:txBody>
      </p:sp>
      <p:graphicFrame>
        <p:nvGraphicFramePr>
          <p:cNvPr id="52" name="Google Shape;52;p1"/>
          <p:cNvGraphicFramePr/>
          <p:nvPr>
            <p:extLst>
              <p:ext uri="{D42A27DB-BD31-4B8C-83A1-F6EECF244321}">
                <p14:modId xmlns:p14="http://schemas.microsoft.com/office/powerpoint/2010/main" val="1987100863"/>
              </p:ext>
            </p:extLst>
          </p:nvPr>
        </p:nvGraphicFramePr>
        <p:xfrm>
          <a:off x="1107851" y="7065901"/>
          <a:ext cx="13957751" cy="12679700"/>
        </p:xfrm>
        <a:graphic>
          <a:graphicData uri="http://schemas.openxmlformats.org/drawingml/2006/table">
            <a:tbl>
              <a:tblPr firstRow="1" bandRow="1">
                <a:noFill/>
                <a:tableStyleId>{FE3CA08B-9768-4BA8-ADFF-038C8274CAF7}</a:tableStyleId>
              </a:tblPr>
              <a:tblGrid>
                <a:gridCol w="13957751">
                  <a:extLst>
                    <a:ext uri="{9D8B030D-6E8A-4147-A177-3AD203B41FA5}">
                      <a16:colId xmlns:a16="http://schemas.microsoft.com/office/drawing/2014/main" val="20000"/>
                    </a:ext>
                  </a:extLst>
                </a:gridCol>
              </a:tblGrid>
              <a:tr h="783540">
                <a:tc>
                  <a:txBody>
                    <a:bodyPr/>
                    <a:lstStyle/>
                    <a:p>
                      <a:pPr marL="0" marR="0" lvl="0" indent="0" algn="l" rtl="0">
                        <a:lnSpc>
                          <a:spcPct val="100000"/>
                        </a:lnSpc>
                        <a:spcBef>
                          <a:spcPts val="0"/>
                        </a:spcBef>
                        <a:spcAft>
                          <a:spcPts val="0"/>
                        </a:spcAft>
                        <a:buClr>
                          <a:srgbClr val="000000"/>
                        </a:buClr>
                        <a:buSzPts val="9600"/>
                        <a:buFont typeface="Arial"/>
                        <a:buNone/>
                      </a:pPr>
                      <a:r>
                        <a:rPr lang="en-US" sz="6600" dirty="0">
                          <a:solidFill>
                            <a:srgbClr val="000000"/>
                          </a:solidFill>
                          <a:latin typeface="Calibri"/>
                          <a:ea typeface="Calibri"/>
                          <a:cs typeface="Calibri"/>
                          <a:sym typeface="Calibri"/>
                        </a:rPr>
                        <a:t> </a:t>
                      </a:r>
                      <a:r>
                        <a:rPr lang="en-US" sz="6600" u="none" strike="noStrike" cap="none" dirty="0">
                          <a:solidFill>
                            <a:srgbClr val="000000"/>
                          </a:solidFill>
                          <a:latin typeface="Calibri"/>
                          <a:ea typeface="Calibri"/>
                          <a:cs typeface="Calibri"/>
                          <a:sym typeface="Calibri"/>
                        </a:rPr>
                        <a:t>Background</a:t>
                      </a:r>
                      <a:endParaRPr sz="6600" u="none" strike="noStrike" cap="none" dirty="0"/>
                    </a:p>
                  </a:txBody>
                  <a:tcPr marL="91450" marR="91450" marT="45725" marB="45725" anchor="ctr">
                    <a:lnL w="38100" cap="flat" cmpd="sng">
                      <a:solidFill>
                        <a:srgbClr val="000000"/>
                      </a:solidFill>
                      <a:prstDash val="solid"/>
                      <a:round/>
                      <a:headEnd type="none" w="sm" len="sm"/>
                      <a:tailEnd type="none" w="sm" len="sm"/>
                    </a:lnL>
                    <a:lnR w="38100" cap="flat" cmpd="sng">
                      <a:solidFill>
                        <a:srgbClr val="000000"/>
                      </a:solidFill>
                      <a:prstDash val="solid"/>
                      <a:round/>
                      <a:headEnd type="none" w="sm" len="sm"/>
                      <a:tailEnd type="none" w="sm" len="sm"/>
                    </a:lnR>
                    <a:lnT w="38100" cap="flat" cmpd="sng">
                      <a:solidFill>
                        <a:srgbClr val="000000"/>
                      </a:solidFill>
                      <a:prstDash val="solid"/>
                      <a:round/>
                      <a:headEnd type="none" w="sm" len="sm"/>
                      <a:tailEnd type="none" w="sm" len="sm"/>
                    </a:lnT>
                    <a:lnB w="38100" cap="flat" cmpd="sng">
                      <a:solidFill>
                        <a:srgbClr val="000000"/>
                      </a:solidFill>
                      <a:prstDash val="solid"/>
                      <a:round/>
                      <a:headEnd type="none" w="sm" len="sm"/>
                      <a:tailEnd type="none" w="sm" len="sm"/>
                    </a:lnB>
                    <a:solidFill>
                      <a:srgbClr val="FFFFFF"/>
                    </a:solidFill>
                  </a:tcPr>
                </a:tc>
                <a:extLst>
                  <a:ext uri="{0D108BD9-81ED-4DB2-BD59-A6C34878D82A}">
                    <a16:rowId xmlns:a16="http://schemas.microsoft.com/office/drawing/2014/main" val="10000"/>
                  </a:ext>
                </a:extLst>
              </a:tr>
              <a:tr h="11443246">
                <a:tc>
                  <a:txBody>
                    <a:bodyPr/>
                    <a:lstStyle/>
                    <a:p>
                      <a:pPr marL="685800" lvl="0" indent="-685800" algn="l" rtl="0">
                        <a:lnSpc>
                          <a:spcPct val="100000"/>
                        </a:lnSpc>
                        <a:spcBef>
                          <a:spcPts val="800"/>
                        </a:spcBef>
                        <a:spcAft>
                          <a:spcPts val="0"/>
                        </a:spcAft>
                        <a:buClr>
                          <a:schemeClr val="dk1"/>
                        </a:buClr>
                        <a:buSzPts val="4800"/>
                        <a:buFont typeface="Calibri"/>
                        <a:buChar char="•"/>
                      </a:pPr>
                      <a:r>
                        <a:rPr lang="en-US" sz="4400" dirty="0">
                          <a:latin typeface="Calibri"/>
                          <a:ea typeface="Calibri"/>
                          <a:cs typeface="Calibri"/>
                          <a:sym typeface="Calibri"/>
                        </a:rPr>
                        <a:t>Adverse Childhood Experiences (ACEs) increase one’s risk of mental health problems, including depression, anxiety, academic distress, substance use, and suicidality in adulthood (Daníelsdóttir et al., 2024; Watts et al., 2023). </a:t>
                      </a:r>
                    </a:p>
                    <a:p>
                      <a:pPr marL="685800" lvl="0" indent="-685800" algn="l" rtl="0">
                        <a:lnSpc>
                          <a:spcPct val="100000"/>
                        </a:lnSpc>
                        <a:spcBef>
                          <a:spcPts val="800"/>
                        </a:spcBef>
                        <a:spcAft>
                          <a:spcPts val="0"/>
                        </a:spcAft>
                        <a:buClr>
                          <a:schemeClr val="dk1"/>
                        </a:buClr>
                        <a:buSzPts val="4800"/>
                        <a:buFont typeface="Calibri"/>
                        <a:buChar char="•"/>
                      </a:pPr>
                      <a:r>
                        <a:rPr lang="en-US" sz="4400" dirty="0">
                          <a:latin typeface="Calibri"/>
                          <a:ea typeface="Calibri"/>
                          <a:cs typeface="Calibri"/>
                          <a:sym typeface="Calibri"/>
                        </a:rPr>
                        <a:t>These challenges are pertinent during the transitional-college years, a critical developmental period marked by high stress and identity formation. </a:t>
                      </a:r>
                    </a:p>
                    <a:p>
                      <a:pPr marL="685800" lvl="0" indent="-685800" algn="l" rtl="0">
                        <a:lnSpc>
                          <a:spcPct val="100000"/>
                        </a:lnSpc>
                        <a:spcBef>
                          <a:spcPts val="800"/>
                        </a:spcBef>
                        <a:spcAft>
                          <a:spcPts val="0"/>
                        </a:spcAft>
                        <a:buClr>
                          <a:schemeClr val="dk1"/>
                        </a:buClr>
                        <a:buSzPts val="4800"/>
                        <a:buFont typeface="Calibri"/>
                        <a:buChar char="•"/>
                      </a:pPr>
                      <a:r>
                        <a:rPr lang="en-US" sz="4400" dirty="0">
                          <a:latin typeface="Calibri"/>
                          <a:ea typeface="Calibri"/>
                          <a:cs typeface="Calibri"/>
                          <a:sym typeface="Calibri"/>
                        </a:rPr>
                        <a:t>Early-life adversity can negatively impact emotional regulation and coping, placing affected students at greater risk for mental health issues that interfere with academic and social success (Locke et al., 2011). </a:t>
                      </a:r>
                    </a:p>
                    <a:p>
                      <a:pPr marL="685800" lvl="0" indent="-685800" algn="l" rtl="0">
                        <a:lnSpc>
                          <a:spcPct val="100000"/>
                        </a:lnSpc>
                        <a:spcBef>
                          <a:spcPts val="800"/>
                        </a:spcBef>
                        <a:spcAft>
                          <a:spcPts val="0"/>
                        </a:spcAft>
                        <a:buClr>
                          <a:schemeClr val="dk1"/>
                        </a:buClr>
                        <a:buSzPts val="4800"/>
                        <a:buFont typeface="Calibri"/>
                        <a:buChar char="•"/>
                      </a:pPr>
                      <a:r>
                        <a:rPr lang="en-US" sz="4400" dirty="0" err="1">
                          <a:latin typeface="Calibri"/>
                          <a:ea typeface="Calibri"/>
                          <a:cs typeface="Calibri"/>
                          <a:sym typeface="Calibri"/>
                        </a:rPr>
                        <a:t>Karatekin</a:t>
                      </a:r>
                      <a:r>
                        <a:rPr lang="en-US" sz="4400" dirty="0">
                          <a:latin typeface="Calibri"/>
                          <a:ea typeface="Calibri"/>
                          <a:cs typeface="Calibri"/>
                          <a:sym typeface="Calibri"/>
                        </a:rPr>
                        <a:t> (2018) found that college students with more cumulative ACEs reported having more current stressful events. ACEs then predicted mental health problems indirectly (mediation) by increasing current stressors.</a:t>
                      </a:r>
                    </a:p>
                  </a:txBody>
                  <a:tcPr marL="274325" marR="274325" marT="274325" marB="274325">
                    <a:lnL w="38100" cap="flat" cmpd="sng">
                      <a:solidFill>
                        <a:srgbClr val="000000"/>
                      </a:solidFill>
                      <a:prstDash val="solid"/>
                      <a:round/>
                      <a:headEnd type="none" w="sm" len="sm"/>
                      <a:tailEnd type="none" w="sm" len="sm"/>
                    </a:lnL>
                    <a:lnR w="38100" cap="flat" cmpd="sng">
                      <a:solidFill>
                        <a:srgbClr val="000000"/>
                      </a:solidFill>
                      <a:prstDash val="solid"/>
                      <a:round/>
                      <a:headEnd type="none" w="sm" len="sm"/>
                      <a:tailEnd type="none" w="sm" len="sm"/>
                    </a:lnR>
                    <a:lnT w="38100" cap="flat" cmpd="sng">
                      <a:solidFill>
                        <a:srgbClr val="000000"/>
                      </a:solidFill>
                      <a:prstDash val="solid"/>
                      <a:round/>
                      <a:headEnd type="none" w="sm" len="sm"/>
                      <a:tailEnd type="none" w="sm" len="sm"/>
                    </a:lnT>
                    <a:lnB w="38100" cap="flat" cmpd="sng">
                      <a:solidFill>
                        <a:srgbClr val="000000"/>
                      </a:solidFill>
                      <a:prstDash val="solid"/>
                      <a:round/>
                      <a:headEnd type="none" w="sm" len="sm"/>
                      <a:tailEnd type="none" w="sm" len="sm"/>
                    </a:lnB>
                    <a:solidFill>
                      <a:srgbClr val="FFFFFF"/>
                    </a:solidFill>
                  </a:tcPr>
                </a:tc>
                <a:extLst>
                  <a:ext uri="{0D108BD9-81ED-4DB2-BD59-A6C34878D82A}">
                    <a16:rowId xmlns:a16="http://schemas.microsoft.com/office/drawing/2014/main" val="10001"/>
                  </a:ext>
                </a:extLst>
              </a:tr>
            </a:tbl>
          </a:graphicData>
        </a:graphic>
      </p:graphicFrame>
      <p:graphicFrame>
        <p:nvGraphicFramePr>
          <p:cNvPr id="2" name="Table 1">
            <a:extLst>
              <a:ext uri="{FF2B5EF4-FFF2-40B4-BE49-F238E27FC236}">
                <a16:creationId xmlns:a16="http://schemas.microsoft.com/office/drawing/2014/main" id="{0E91EFFE-5E48-D233-1BD5-56DE9763790E}"/>
              </a:ext>
            </a:extLst>
          </p:cNvPr>
          <p:cNvGraphicFramePr>
            <a:graphicFrameLocks noGrp="1"/>
          </p:cNvGraphicFramePr>
          <p:nvPr>
            <p:extLst>
              <p:ext uri="{D42A27DB-BD31-4B8C-83A1-F6EECF244321}">
                <p14:modId xmlns:p14="http://schemas.microsoft.com/office/powerpoint/2010/main" val="1477049147"/>
              </p:ext>
            </p:extLst>
          </p:nvPr>
        </p:nvGraphicFramePr>
        <p:xfrm>
          <a:off x="15658987" y="7151819"/>
          <a:ext cx="27346914" cy="13256102"/>
        </p:xfrm>
        <a:graphic>
          <a:graphicData uri="http://schemas.openxmlformats.org/drawingml/2006/table">
            <a:tbl>
              <a:tblPr firstRow="1" bandRow="1">
                <a:tableStyleId>{5940675A-B579-460E-94D1-54222C63F5DA}</a:tableStyleId>
              </a:tblPr>
              <a:tblGrid>
                <a:gridCol w="3615041">
                  <a:extLst>
                    <a:ext uri="{9D8B030D-6E8A-4147-A177-3AD203B41FA5}">
                      <a16:colId xmlns:a16="http://schemas.microsoft.com/office/drawing/2014/main" val="855870265"/>
                    </a:ext>
                  </a:extLst>
                </a:gridCol>
                <a:gridCol w="8243032">
                  <a:extLst>
                    <a:ext uri="{9D8B030D-6E8A-4147-A177-3AD203B41FA5}">
                      <a16:colId xmlns:a16="http://schemas.microsoft.com/office/drawing/2014/main" val="375530934"/>
                    </a:ext>
                  </a:extLst>
                </a:gridCol>
                <a:gridCol w="1488559">
                  <a:extLst>
                    <a:ext uri="{9D8B030D-6E8A-4147-A177-3AD203B41FA5}">
                      <a16:colId xmlns:a16="http://schemas.microsoft.com/office/drawing/2014/main" val="4265598007"/>
                    </a:ext>
                  </a:extLst>
                </a:gridCol>
                <a:gridCol w="1709042">
                  <a:extLst>
                    <a:ext uri="{9D8B030D-6E8A-4147-A177-3AD203B41FA5}">
                      <a16:colId xmlns:a16="http://schemas.microsoft.com/office/drawing/2014/main" val="4164658137"/>
                    </a:ext>
                  </a:extLst>
                </a:gridCol>
                <a:gridCol w="2445488">
                  <a:extLst>
                    <a:ext uri="{9D8B030D-6E8A-4147-A177-3AD203B41FA5}">
                      <a16:colId xmlns:a16="http://schemas.microsoft.com/office/drawing/2014/main" val="3571497867"/>
                    </a:ext>
                  </a:extLst>
                </a:gridCol>
                <a:gridCol w="1230719">
                  <a:extLst>
                    <a:ext uri="{9D8B030D-6E8A-4147-A177-3AD203B41FA5}">
                      <a16:colId xmlns:a16="http://schemas.microsoft.com/office/drawing/2014/main" val="707026598"/>
                    </a:ext>
                  </a:extLst>
                </a:gridCol>
                <a:gridCol w="1230719">
                  <a:extLst>
                    <a:ext uri="{9D8B030D-6E8A-4147-A177-3AD203B41FA5}">
                      <a16:colId xmlns:a16="http://schemas.microsoft.com/office/drawing/2014/main" val="4131232433"/>
                    </a:ext>
                  </a:extLst>
                </a:gridCol>
                <a:gridCol w="1230719">
                  <a:extLst>
                    <a:ext uri="{9D8B030D-6E8A-4147-A177-3AD203B41FA5}">
                      <a16:colId xmlns:a16="http://schemas.microsoft.com/office/drawing/2014/main" val="4287073355"/>
                    </a:ext>
                  </a:extLst>
                </a:gridCol>
                <a:gridCol w="1230719">
                  <a:extLst>
                    <a:ext uri="{9D8B030D-6E8A-4147-A177-3AD203B41FA5}">
                      <a16:colId xmlns:a16="http://schemas.microsoft.com/office/drawing/2014/main" val="413704803"/>
                    </a:ext>
                  </a:extLst>
                </a:gridCol>
                <a:gridCol w="1230719">
                  <a:extLst>
                    <a:ext uri="{9D8B030D-6E8A-4147-A177-3AD203B41FA5}">
                      <a16:colId xmlns:a16="http://schemas.microsoft.com/office/drawing/2014/main" val="3256145205"/>
                    </a:ext>
                  </a:extLst>
                </a:gridCol>
                <a:gridCol w="1230719">
                  <a:extLst>
                    <a:ext uri="{9D8B030D-6E8A-4147-A177-3AD203B41FA5}">
                      <a16:colId xmlns:a16="http://schemas.microsoft.com/office/drawing/2014/main" val="3541731329"/>
                    </a:ext>
                  </a:extLst>
                </a:gridCol>
                <a:gridCol w="1230719">
                  <a:extLst>
                    <a:ext uri="{9D8B030D-6E8A-4147-A177-3AD203B41FA5}">
                      <a16:colId xmlns:a16="http://schemas.microsoft.com/office/drawing/2014/main" val="1870645066"/>
                    </a:ext>
                  </a:extLst>
                </a:gridCol>
                <a:gridCol w="1230719">
                  <a:extLst>
                    <a:ext uri="{9D8B030D-6E8A-4147-A177-3AD203B41FA5}">
                      <a16:colId xmlns:a16="http://schemas.microsoft.com/office/drawing/2014/main" val="3354015865"/>
                    </a:ext>
                  </a:extLst>
                </a:gridCol>
              </a:tblGrid>
              <a:tr h="713890">
                <a:tc gridSpan="13">
                  <a:txBody>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en-US" sz="3200" b="1" u="none" strike="noStrike" cap="none" dirty="0">
                          <a:latin typeface="Calibri"/>
                          <a:ea typeface="Calibri"/>
                          <a:cs typeface="Calibri"/>
                          <a:sym typeface="Calibri"/>
                        </a:rPr>
                        <a:t>Table 1. </a:t>
                      </a:r>
                      <a:r>
                        <a:rPr lang="en-US" sz="3200" b="0" i="1" u="none" strike="noStrike" cap="none" dirty="0">
                          <a:latin typeface="Calibri"/>
                          <a:ea typeface="Calibri"/>
                          <a:cs typeface="Calibri"/>
                          <a:sym typeface="Calibri"/>
                        </a:rPr>
                        <a:t>Study Measures, Descriptives, and Bivariate Correlations</a:t>
                      </a:r>
                      <a:endParaRPr lang="en-US" sz="3200" b="1" dirty="0">
                        <a:latin typeface="Calibri" panose="020F0502020204030204" pitchFamily="34" charset="0"/>
                        <a:cs typeface="Calibri" panose="020F0502020204030204" pitchFamily="34" charset="0"/>
                      </a:endParaRPr>
                    </a:p>
                  </a:txBody>
                  <a:tcPr anchor="ctr">
                    <a:lnL w="12700" cmpd="sng">
                      <a:noFill/>
                    </a:lnL>
                    <a:lnR w="12700" cmpd="sng">
                      <a:noFill/>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lang="en-US" sz="3200" b="1" dirty="0">
                        <a:latin typeface="Calibri" panose="020F0502020204030204" pitchFamily="34" charset="0"/>
                        <a:cs typeface="Calibri" panose="020F0502020204030204" pitchFamily="34" charset="0"/>
                      </a:endParaRPr>
                    </a:p>
                  </a:txBody>
                  <a:tcPr anchor="ctr">
                    <a:lnL w="12700" cmpd="sng">
                      <a:noFill/>
                    </a:lnL>
                    <a:lnR w="12700" cmpd="sng">
                      <a:noFill/>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lang="en-US" sz="3200" b="1" i="1" dirty="0">
                        <a:latin typeface="Calibri" panose="020F0502020204030204" pitchFamily="34" charset="0"/>
                        <a:cs typeface="Calibri" panose="020F0502020204030204" pitchFamily="34" charset="0"/>
                      </a:endParaRPr>
                    </a:p>
                  </a:txBody>
                  <a:tcPr anchor="ctr">
                    <a:lnL w="12700" cmpd="sng">
                      <a:noFill/>
                    </a:lnL>
                    <a:lnR w="12700" cmpd="sng">
                      <a:noFill/>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lang="en-US" sz="3200" b="1" dirty="0">
                        <a:latin typeface="Calibri" panose="020F0502020204030204" pitchFamily="34" charset="0"/>
                        <a:cs typeface="Calibri" panose="020F0502020204030204" pitchFamily="34" charset="0"/>
                      </a:endParaRPr>
                    </a:p>
                  </a:txBody>
                  <a:tcPr anchor="ctr">
                    <a:lnL w="12700" cmpd="sng">
                      <a:noFill/>
                    </a:lnL>
                    <a:lnR w="12700" cmpd="sng">
                      <a:noFill/>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lang="en-US" sz="3200" b="1" dirty="0">
                        <a:latin typeface="Calibri" panose="020F0502020204030204" pitchFamily="34" charset="0"/>
                        <a:cs typeface="Calibri" panose="020F0502020204030204" pitchFamily="34" charset="0"/>
                      </a:endParaRPr>
                    </a:p>
                  </a:txBody>
                  <a:tcPr anchor="ctr">
                    <a:lnL w="12700" cmpd="sng">
                      <a:noFill/>
                    </a:lnL>
                    <a:lnR w="12700" cmpd="sng">
                      <a:noFill/>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lang="en-US" sz="3200" b="1" dirty="0">
                        <a:latin typeface="Calibri" panose="020F0502020204030204" pitchFamily="34" charset="0"/>
                        <a:cs typeface="Calibri" panose="020F0502020204030204" pitchFamily="34" charset="0"/>
                      </a:endParaRPr>
                    </a:p>
                  </a:txBody>
                  <a:tcPr anchor="ctr">
                    <a:lnL w="12700" cmpd="sng">
                      <a:noFill/>
                    </a:lnL>
                    <a:lnR w="12700" cmpd="sng">
                      <a:noFill/>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lang="en-US" sz="3200" b="1" dirty="0">
                        <a:latin typeface="Calibri" panose="020F0502020204030204" pitchFamily="34" charset="0"/>
                        <a:cs typeface="Calibri" panose="020F0502020204030204" pitchFamily="34" charset="0"/>
                      </a:endParaRPr>
                    </a:p>
                  </a:txBody>
                  <a:tcPr anchor="ctr">
                    <a:lnL w="12700" cmpd="sng">
                      <a:noFill/>
                    </a:lnL>
                    <a:lnR w="12700" cmpd="sng">
                      <a:noFill/>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lang="en-US" sz="3200" b="1" dirty="0">
                        <a:latin typeface="Calibri" panose="020F0502020204030204" pitchFamily="34" charset="0"/>
                        <a:cs typeface="Calibri" panose="020F0502020204030204" pitchFamily="34" charset="0"/>
                      </a:endParaRPr>
                    </a:p>
                  </a:txBody>
                  <a:tcPr anchor="ctr">
                    <a:lnL w="12700" cmpd="sng">
                      <a:noFill/>
                    </a:lnL>
                    <a:lnR w="12700" cmpd="sng">
                      <a:noFill/>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lang="en-US" sz="3200" b="1" dirty="0">
                        <a:latin typeface="Calibri" panose="020F0502020204030204" pitchFamily="34" charset="0"/>
                        <a:cs typeface="Calibri" panose="020F0502020204030204" pitchFamily="34" charset="0"/>
                      </a:endParaRPr>
                    </a:p>
                  </a:txBody>
                  <a:tcPr anchor="ctr">
                    <a:lnL w="12700" cmpd="sng">
                      <a:noFill/>
                    </a:lnL>
                    <a:lnR w="12700" cmpd="sng">
                      <a:noFill/>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lang="en-US" sz="3200" b="1" dirty="0">
                        <a:latin typeface="Calibri" panose="020F0502020204030204" pitchFamily="34" charset="0"/>
                        <a:cs typeface="Calibri" panose="020F0502020204030204" pitchFamily="34" charset="0"/>
                      </a:endParaRPr>
                    </a:p>
                  </a:txBody>
                  <a:tcPr anchor="ctr">
                    <a:lnL w="12700" cmpd="sng">
                      <a:noFill/>
                    </a:lnL>
                    <a:lnR w="12700" cmpd="sng">
                      <a:noFill/>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lang="en-US" sz="3200" b="1" dirty="0">
                        <a:latin typeface="Calibri" panose="020F0502020204030204" pitchFamily="34" charset="0"/>
                        <a:cs typeface="Calibri" panose="020F0502020204030204" pitchFamily="34" charset="0"/>
                      </a:endParaRPr>
                    </a:p>
                  </a:txBody>
                  <a:tcPr anchor="ctr">
                    <a:lnL w="12700" cmpd="sng">
                      <a:noFill/>
                    </a:lnL>
                    <a:lnR w="12700" cmpd="sng">
                      <a:noFill/>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lang="en-US" sz="3200" b="1" dirty="0">
                        <a:latin typeface="Calibri" panose="020F0502020204030204" pitchFamily="34" charset="0"/>
                        <a:cs typeface="Calibri" panose="020F0502020204030204" pitchFamily="34" charset="0"/>
                      </a:endParaRPr>
                    </a:p>
                  </a:txBody>
                  <a:tcPr anchor="ctr">
                    <a:lnL w="12700" cmpd="sng">
                      <a:noFill/>
                    </a:lnL>
                    <a:lnR w="12700" cmpd="sng">
                      <a:noFill/>
                    </a:lnR>
                    <a:lnT w="38100" cap="flat" cmpd="sng" algn="ctr">
                      <a:solidFill>
                        <a:srgbClr val="000000"/>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lang="en-US" sz="3200" b="1" dirty="0">
                        <a:latin typeface="Calibri" panose="020F0502020204030204" pitchFamily="34" charset="0"/>
                        <a:cs typeface="Calibri" panose="020F0502020204030204" pitchFamily="34" charset="0"/>
                      </a:endParaRPr>
                    </a:p>
                  </a:txBody>
                  <a:tcPr anchor="ctr">
                    <a:lnL w="12700" cmpd="sng">
                      <a:noFill/>
                    </a:lnL>
                    <a:lnR w="12700" cmpd="sng">
                      <a:noFill/>
                    </a:lnR>
                    <a:lnT w="38100" cap="flat" cmpd="sng" algn="ctr">
                      <a:solidFill>
                        <a:srgbClr val="000000"/>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095152911"/>
                  </a:ext>
                </a:extLst>
              </a:tr>
              <a:tr h="713890">
                <a:tc>
                  <a:txBody>
                    <a:bodyPr/>
                    <a:lstStyle/>
                    <a:p>
                      <a:pPr algn="ctr"/>
                      <a:r>
                        <a:rPr lang="en-US" sz="3200" b="1" dirty="0">
                          <a:latin typeface="Calibri" panose="020F0502020204030204" pitchFamily="34" charset="0"/>
                          <a:cs typeface="Calibri" panose="020F0502020204030204" pitchFamily="34" charset="0"/>
                        </a:rPr>
                        <a:t>Variable </a:t>
                      </a:r>
                    </a:p>
                  </a:txBody>
                  <a:tcPr anchor="ctr">
                    <a:lnL w="12700" cmpd="sng">
                      <a:noFill/>
                    </a:lnL>
                    <a:lnR w="12700" cmpd="sng">
                      <a:noFill/>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3200" b="1" dirty="0">
                          <a:latin typeface="Calibri" panose="020F0502020204030204" pitchFamily="34" charset="0"/>
                          <a:cs typeface="Calibri" panose="020F0502020204030204" pitchFamily="34" charset="0"/>
                        </a:rPr>
                        <a:t>Measure Description</a:t>
                      </a:r>
                    </a:p>
                  </a:txBody>
                  <a:tcPr anchor="ctr">
                    <a:lnL w="12700" cmpd="sng">
                      <a:noFill/>
                    </a:lnL>
                    <a:lnR w="12700" cmpd="sng">
                      <a:noFill/>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n-US" sz="3200" b="1" i="1" dirty="0">
                          <a:latin typeface="Calibri" panose="020F0502020204030204" pitchFamily="34" charset="0"/>
                          <a:cs typeface="Calibri" panose="020F0502020204030204" pitchFamily="34" charset="0"/>
                        </a:rPr>
                        <a:t>N</a:t>
                      </a:r>
                    </a:p>
                  </a:txBody>
                  <a:tcPr anchor="ctr">
                    <a:lnL w="12700" cmpd="sng">
                      <a:noFill/>
                    </a:lnL>
                    <a:lnR w="12700" cmpd="sng">
                      <a:noFill/>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n-US" sz="3200" b="1" dirty="0">
                          <a:latin typeface="Calibri" panose="020F0502020204030204" pitchFamily="34" charset="0"/>
                          <a:cs typeface="Calibri" panose="020F0502020204030204" pitchFamily="34" charset="0"/>
                        </a:rPr>
                        <a:t>Range</a:t>
                      </a:r>
                    </a:p>
                  </a:txBody>
                  <a:tcPr anchor="ctr">
                    <a:lnL w="12700" cmpd="sng">
                      <a:noFill/>
                    </a:lnL>
                    <a:lnR w="12700" cmpd="sng">
                      <a:noFill/>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n-US" sz="3200" b="1" dirty="0">
                          <a:latin typeface="Calibri" panose="020F0502020204030204" pitchFamily="34" charset="0"/>
                          <a:cs typeface="Calibri" panose="020F0502020204030204" pitchFamily="34" charset="0"/>
                        </a:rPr>
                        <a:t>Mean (</a:t>
                      </a:r>
                      <a:r>
                        <a:rPr lang="en-US" sz="3200" b="1" i="1" dirty="0">
                          <a:latin typeface="Calibri" panose="020F0502020204030204" pitchFamily="34" charset="0"/>
                          <a:cs typeface="Calibri" panose="020F0502020204030204" pitchFamily="34" charset="0"/>
                        </a:rPr>
                        <a:t>SD</a:t>
                      </a:r>
                      <a:r>
                        <a:rPr lang="en-US" sz="3200" b="1" i="0" dirty="0">
                          <a:latin typeface="Calibri" panose="020F0502020204030204" pitchFamily="34" charset="0"/>
                          <a:cs typeface="Calibri" panose="020F0502020204030204" pitchFamily="34" charset="0"/>
                        </a:rPr>
                        <a:t>)</a:t>
                      </a:r>
                      <a:endParaRPr lang="en-US" sz="3200" b="1" dirty="0">
                        <a:latin typeface="Calibri" panose="020F0502020204030204" pitchFamily="34" charset="0"/>
                        <a:cs typeface="Calibri" panose="020F0502020204030204" pitchFamily="34" charset="0"/>
                      </a:endParaRPr>
                    </a:p>
                  </a:txBody>
                  <a:tcPr anchor="ctr">
                    <a:lnL w="12700" cmpd="sng">
                      <a:noFill/>
                    </a:lnL>
                    <a:lnR w="12700" cmpd="sng">
                      <a:noFill/>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3200" b="1" dirty="0">
                          <a:latin typeface="Calibri" panose="020F0502020204030204" pitchFamily="34" charset="0"/>
                          <a:cs typeface="Calibri" panose="020F0502020204030204" pitchFamily="34" charset="0"/>
                        </a:rPr>
                        <a:t>1</a:t>
                      </a:r>
                    </a:p>
                  </a:txBody>
                  <a:tcPr anchor="ctr">
                    <a:lnL w="12700" cmpd="sng">
                      <a:noFill/>
                    </a:lnL>
                    <a:lnR w="12700" cmpd="sng">
                      <a:noFill/>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3200" b="1" dirty="0">
                          <a:latin typeface="Calibri" panose="020F0502020204030204" pitchFamily="34" charset="0"/>
                          <a:cs typeface="Calibri" panose="020F0502020204030204" pitchFamily="34" charset="0"/>
                        </a:rPr>
                        <a:t>2</a:t>
                      </a:r>
                    </a:p>
                  </a:txBody>
                  <a:tcPr anchor="ctr">
                    <a:lnL w="12700" cmpd="sng">
                      <a:noFill/>
                    </a:lnL>
                    <a:lnR w="12700" cmpd="sng">
                      <a:noFill/>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3200" b="1" dirty="0">
                          <a:latin typeface="Calibri" panose="020F0502020204030204" pitchFamily="34" charset="0"/>
                          <a:cs typeface="Calibri" panose="020F0502020204030204" pitchFamily="34" charset="0"/>
                        </a:rPr>
                        <a:t>3</a:t>
                      </a:r>
                    </a:p>
                  </a:txBody>
                  <a:tcPr anchor="ctr">
                    <a:lnL w="12700" cmpd="sng">
                      <a:noFill/>
                    </a:lnL>
                    <a:lnR w="12700" cmpd="sng">
                      <a:noFill/>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3200" b="1" dirty="0">
                          <a:latin typeface="Calibri" panose="020F0502020204030204" pitchFamily="34" charset="0"/>
                          <a:cs typeface="Calibri" panose="020F0502020204030204" pitchFamily="34" charset="0"/>
                        </a:rPr>
                        <a:t>4</a:t>
                      </a:r>
                    </a:p>
                  </a:txBody>
                  <a:tcPr anchor="ctr">
                    <a:lnL w="12700" cmpd="sng">
                      <a:noFill/>
                    </a:lnL>
                    <a:lnR w="12700" cmpd="sng">
                      <a:noFill/>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3200" b="1" dirty="0">
                          <a:latin typeface="Calibri" panose="020F0502020204030204" pitchFamily="34" charset="0"/>
                          <a:cs typeface="Calibri" panose="020F0502020204030204" pitchFamily="34" charset="0"/>
                        </a:rPr>
                        <a:t>5</a:t>
                      </a:r>
                    </a:p>
                  </a:txBody>
                  <a:tcPr anchor="ctr">
                    <a:lnL w="12700" cmpd="sng">
                      <a:noFill/>
                    </a:lnL>
                    <a:lnR w="12700" cmpd="sng">
                      <a:noFill/>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3200" b="1" dirty="0">
                          <a:latin typeface="Calibri" panose="020F0502020204030204" pitchFamily="34" charset="0"/>
                          <a:cs typeface="Calibri" panose="020F0502020204030204" pitchFamily="34" charset="0"/>
                        </a:rPr>
                        <a:t>6</a:t>
                      </a:r>
                    </a:p>
                  </a:txBody>
                  <a:tcPr anchor="ctr">
                    <a:lnL w="12700" cmpd="sng">
                      <a:noFill/>
                    </a:lnL>
                    <a:lnR w="12700" cmpd="sng">
                      <a:noFill/>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3200" b="1" dirty="0">
                          <a:latin typeface="Calibri" panose="020F0502020204030204" pitchFamily="34" charset="0"/>
                          <a:cs typeface="Calibri" panose="020F0502020204030204" pitchFamily="34" charset="0"/>
                        </a:rPr>
                        <a:t>7</a:t>
                      </a:r>
                    </a:p>
                  </a:txBody>
                  <a:tcPr anchor="ctr">
                    <a:lnL w="12700" cmpd="sng">
                      <a:noFill/>
                    </a:lnL>
                    <a:lnR w="12700" cmpd="sng">
                      <a:noFill/>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3200" b="1" dirty="0">
                          <a:latin typeface="Calibri" panose="020F0502020204030204" pitchFamily="34" charset="0"/>
                          <a:cs typeface="Calibri" panose="020F0502020204030204" pitchFamily="34" charset="0"/>
                        </a:rPr>
                        <a:t>8</a:t>
                      </a:r>
                    </a:p>
                  </a:txBody>
                  <a:tcPr anchor="ctr">
                    <a:lnL w="12700" cmpd="sng">
                      <a:noFill/>
                    </a:lnL>
                    <a:lnR w="12700" cmpd="sng">
                      <a:noFill/>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623281050"/>
                  </a:ext>
                </a:extLst>
              </a:tr>
              <a:tr h="984572">
                <a:tc>
                  <a:txBody>
                    <a:bodyPr/>
                    <a:lstStyle/>
                    <a:p>
                      <a:pPr marL="182880" algn="l"/>
                      <a:r>
                        <a:rPr lang="en-US" sz="3200" dirty="0">
                          <a:latin typeface="Calibri" panose="020F0502020204030204" pitchFamily="34" charset="0"/>
                          <a:cs typeface="Calibri" panose="020F0502020204030204" pitchFamily="34" charset="0"/>
                        </a:rPr>
                        <a:t>1. ACEs </a:t>
                      </a:r>
                    </a:p>
                  </a:txBody>
                  <a:tcPr anchor="ctr">
                    <a:lnL w="12700" cmpd="sng">
                      <a:noFill/>
                    </a:lnL>
                    <a:lnR w="12700" cmpd="sng">
                      <a:noFill/>
                    </a:lnR>
                    <a:lnT w="38100" cap="flat" cmpd="sng" algn="ctr">
                      <a:solidFill>
                        <a:schemeClr val="tx1"/>
                      </a:solidFill>
                      <a:prstDash val="solid"/>
                      <a:round/>
                      <a:headEnd type="none" w="med" len="med"/>
                      <a:tailEnd type="none" w="med" len="med"/>
                    </a:lnT>
                    <a:lnB w="190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en-US" sz="2800" u="none" strike="noStrike" cap="none" dirty="0">
                          <a:latin typeface="Calibri"/>
                          <a:ea typeface="Calibri"/>
                          <a:cs typeface="Calibri"/>
                          <a:sym typeface="Calibri"/>
                        </a:rPr>
                        <a:t>16 Yes-No questions; Number of ACEs summed to create score</a:t>
                      </a:r>
                      <a:endParaRPr lang="en-US" sz="2800" dirty="0">
                        <a:latin typeface="Calibri"/>
                        <a:ea typeface="Calibri"/>
                        <a:cs typeface="Calibri"/>
                        <a:sym typeface="Calibri"/>
                      </a:endParaRPr>
                    </a:p>
                  </a:txBody>
                  <a:tcPr anchor="ctr">
                    <a:lnL w="12700" cmpd="sng">
                      <a:noFill/>
                    </a:lnL>
                    <a:lnR w="12700" cmpd="sng">
                      <a:noFill/>
                    </a:lnR>
                    <a:lnT w="38100" cap="flat" cmpd="sng" algn="ctr">
                      <a:solidFill>
                        <a:schemeClr val="tx1"/>
                      </a:solidFill>
                      <a:prstDash val="solid"/>
                      <a:round/>
                      <a:headEnd type="none" w="med" len="med"/>
                      <a:tailEnd type="none" w="med" len="med"/>
                    </a:lnT>
                    <a:lnB w="190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3200" b="0" dirty="0">
                          <a:latin typeface="Calibri" panose="020F0502020204030204" pitchFamily="34" charset="0"/>
                          <a:cs typeface="Calibri" panose="020F0502020204030204" pitchFamily="34" charset="0"/>
                        </a:rPr>
                        <a:t>766</a:t>
                      </a:r>
                    </a:p>
                  </a:txBody>
                  <a:tcPr anchor="ctr">
                    <a:lnL w="12700" cmpd="sng">
                      <a:noFill/>
                    </a:lnL>
                    <a:lnR w="12700" cmpd="sng">
                      <a:noFill/>
                    </a:lnR>
                    <a:lnT w="38100" cap="flat" cmpd="sng" algn="ctr">
                      <a:solidFill>
                        <a:schemeClr val="tx1"/>
                      </a:solidFill>
                      <a:prstDash val="solid"/>
                      <a:round/>
                      <a:headEnd type="none" w="med" len="med"/>
                      <a:tailEnd type="none" w="med" len="med"/>
                    </a:lnT>
                    <a:lnB w="190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3200" b="0" dirty="0">
                          <a:latin typeface="Calibri" panose="020F0502020204030204" pitchFamily="34" charset="0"/>
                          <a:cs typeface="Calibri" panose="020F0502020204030204" pitchFamily="34" charset="0"/>
                        </a:rPr>
                        <a:t>0-13</a:t>
                      </a:r>
                    </a:p>
                  </a:txBody>
                  <a:tcPr anchor="ctr">
                    <a:lnL w="12700" cmpd="sng">
                      <a:noFill/>
                    </a:lnL>
                    <a:lnR w="12700" cmpd="sng">
                      <a:noFill/>
                    </a:lnR>
                    <a:lnT w="38100" cap="flat" cmpd="sng" algn="ctr">
                      <a:solidFill>
                        <a:schemeClr val="tx1"/>
                      </a:solidFill>
                      <a:prstDash val="solid"/>
                      <a:round/>
                      <a:headEnd type="none" w="med" len="med"/>
                      <a:tailEnd type="none" w="med" len="med"/>
                    </a:lnT>
                    <a:lnB w="190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3200" b="0" dirty="0">
                          <a:latin typeface="Calibri" panose="020F0502020204030204" pitchFamily="34" charset="0"/>
                          <a:cs typeface="Calibri" panose="020F0502020204030204" pitchFamily="34" charset="0"/>
                        </a:rPr>
                        <a:t>3.38 (3.05)</a:t>
                      </a:r>
                    </a:p>
                  </a:txBody>
                  <a:tcPr anchor="ctr">
                    <a:lnL w="12700" cmpd="sng">
                      <a:noFill/>
                    </a:lnL>
                    <a:lnR w="12700" cmpd="sng">
                      <a:noFill/>
                    </a:lnR>
                    <a:lnT w="38100" cap="flat" cmpd="sng" algn="ctr">
                      <a:solidFill>
                        <a:schemeClr val="tx1"/>
                      </a:solidFill>
                      <a:prstDash val="solid"/>
                      <a:round/>
                      <a:headEnd type="none" w="med" len="med"/>
                      <a:tailEnd type="none" w="med" len="med"/>
                    </a:lnT>
                    <a:lnB w="190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n-US" sz="3200" b="0" dirty="0">
                          <a:latin typeface="Calibri" panose="020F0502020204030204" pitchFamily="34" charset="0"/>
                          <a:cs typeface="Calibri" panose="020F0502020204030204" pitchFamily="34" charset="0"/>
                        </a:rPr>
                        <a:t>—</a:t>
                      </a:r>
                    </a:p>
                  </a:txBody>
                  <a:tcPr anchor="ctr">
                    <a:lnL w="12700" cmpd="sng">
                      <a:noFill/>
                    </a:lnL>
                    <a:lnR w="12700" cmpd="sng">
                      <a:noFill/>
                    </a:lnR>
                    <a:lnT w="38100" cap="flat" cmpd="sng" algn="ctr">
                      <a:solidFill>
                        <a:schemeClr val="tx1"/>
                      </a:solidFill>
                      <a:prstDash val="solid"/>
                      <a:round/>
                      <a:headEnd type="none" w="med" len="med"/>
                      <a:tailEnd type="none" w="med" len="med"/>
                    </a:lnT>
                    <a:lnB w="190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n-US" sz="3200" b="0" dirty="0">
                          <a:latin typeface="Calibri" panose="020F0502020204030204" pitchFamily="34" charset="0"/>
                          <a:cs typeface="Calibri" panose="020F0502020204030204" pitchFamily="34" charset="0"/>
                        </a:rPr>
                        <a:t>—</a:t>
                      </a:r>
                    </a:p>
                  </a:txBody>
                  <a:tcPr anchor="ctr">
                    <a:lnL w="12700" cmpd="sng">
                      <a:noFill/>
                    </a:lnL>
                    <a:lnR w="12700" cmpd="sng">
                      <a:noFill/>
                    </a:lnR>
                    <a:lnT w="38100" cap="flat" cmpd="sng" algn="ctr">
                      <a:solidFill>
                        <a:schemeClr val="tx1"/>
                      </a:solidFill>
                      <a:prstDash val="solid"/>
                      <a:round/>
                      <a:headEnd type="none" w="med" len="med"/>
                      <a:tailEnd type="none" w="med" len="med"/>
                    </a:lnT>
                    <a:lnB w="190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n-US" sz="3200" b="0" dirty="0">
                          <a:latin typeface="Calibri" panose="020F0502020204030204" pitchFamily="34" charset="0"/>
                          <a:cs typeface="Calibri" panose="020F0502020204030204" pitchFamily="34" charset="0"/>
                        </a:rPr>
                        <a:t>—</a:t>
                      </a:r>
                    </a:p>
                  </a:txBody>
                  <a:tcPr anchor="ctr">
                    <a:lnL w="12700" cmpd="sng">
                      <a:noFill/>
                    </a:lnL>
                    <a:lnR w="12700" cmpd="sng">
                      <a:noFill/>
                    </a:lnR>
                    <a:lnT w="38100" cap="flat" cmpd="sng" algn="ctr">
                      <a:solidFill>
                        <a:schemeClr val="tx1"/>
                      </a:solidFill>
                      <a:prstDash val="solid"/>
                      <a:round/>
                      <a:headEnd type="none" w="med" len="med"/>
                      <a:tailEnd type="none" w="med" len="med"/>
                    </a:lnT>
                    <a:lnB w="190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n-US" sz="3200" b="0" dirty="0">
                          <a:latin typeface="Calibri" panose="020F0502020204030204" pitchFamily="34" charset="0"/>
                          <a:cs typeface="Calibri" panose="020F0502020204030204" pitchFamily="34" charset="0"/>
                        </a:rPr>
                        <a:t>—</a:t>
                      </a:r>
                    </a:p>
                  </a:txBody>
                  <a:tcPr anchor="ctr">
                    <a:lnL w="12700" cmpd="sng">
                      <a:noFill/>
                    </a:lnL>
                    <a:lnR w="12700" cmpd="sng">
                      <a:noFill/>
                    </a:lnR>
                    <a:lnT w="38100" cap="flat" cmpd="sng" algn="ctr">
                      <a:solidFill>
                        <a:schemeClr val="tx1"/>
                      </a:solidFill>
                      <a:prstDash val="solid"/>
                      <a:round/>
                      <a:headEnd type="none" w="med" len="med"/>
                      <a:tailEnd type="none" w="med" len="med"/>
                    </a:lnT>
                    <a:lnB w="190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n-US" sz="3200" b="0" dirty="0">
                          <a:latin typeface="Calibri" panose="020F0502020204030204" pitchFamily="34" charset="0"/>
                          <a:cs typeface="Calibri" panose="020F0502020204030204" pitchFamily="34" charset="0"/>
                        </a:rPr>
                        <a:t>—</a:t>
                      </a:r>
                    </a:p>
                  </a:txBody>
                  <a:tcPr anchor="ctr">
                    <a:lnL w="12700" cmpd="sng">
                      <a:noFill/>
                    </a:lnL>
                    <a:lnR w="12700" cmpd="sng">
                      <a:noFill/>
                    </a:lnR>
                    <a:lnT w="38100" cap="flat" cmpd="sng" algn="ctr">
                      <a:solidFill>
                        <a:schemeClr val="tx1"/>
                      </a:solidFill>
                      <a:prstDash val="solid"/>
                      <a:round/>
                      <a:headEnd type="none" w="med" len="med"/>
                      <a:tailEnd type="none" w="med" len="med"/>
                    </a:lnT>
                    <a:lnB w="190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n-US" sz="3200" b="0" dirty="0">
                          <a:latin typeface="Calibri" panose="020F0502020204030204" pitchFamily="34" charset="0"/>
                          <a:cs typeface="Calibri" panose="020F0502020204030204" pitchFamily="34" charset="0"/>
                        </a:rPr>
                        <a:t>—</a:t>
                      </a:r>
                    </a:p>
                  </a:txBody>
                  <a:tcPr anchor="ctr">
                    <a:lnL w="12700" cmpd="sng">
                      <a:noFill/>
                    </a:lnL>
                    <a:lnR w="12700" cmpd="sng">
                      <a:noFill/>
                    </a:lnR>
                    <a:lnT w="38100" cap="flat" cmpd="sng" algn="ctr">
                      <a:solidFill>
                        <a:schemeClr val="tx1"/>
                      </a:solidFill>
                      <a:prstDash val="solid"/>
                      <a:round/>
                      <a:headEnd type="none" w="med" len="med"/>
                      <a:tailEnd type="none" w="med" len="med"/>
                    </a:lnT>
                    <a:lnB w="190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n-US" sz="3200" b="0" dirty="0">
                          <a:latin typeface="Calibri" panose="020F0502020204030204" pitchFamily="34" charset="0"/>
                          <a:cs typeface="Calibri" panose="020F0502020204030204" pitchFamily="34" charset="0"/>
                        </a:rPr>
                        <a:t>—</a:t>
                      </a:r>
                    </a:p>
                  </a:txBody>
                  <a:tcPr anchor="ctr">
                    <a:lnL w="12700" cmpd="sng">
                      <a:noFill/>
                    </a:lnL>
                    <a:lnR w="12700" cmpd="sng">
                      <a:noFill/>
                    </a:lnR>
                    <a:lnT w="38100" cap="flat" cmpd="sng" algn="ctr">
                      <a:solidFill>
                        <a:schemeClr val="tx1"/>
                      </a:solidFill>
                      <a:prstDash val="solid"/>
                      <a:round/>
                      <a:headEnd type="none" w="med" len="med"/>
                      <a:tailEnd type="none" w="med" len="med"/>
                    </a:lnT>
                    <a:lnB w="190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n-US" sz="3200" b="0" dirty="0">
                          <a:latin typeface="Calibri" panose="020F0502020204030204" pitchFamily="34" charset="0"/>
                          <a:cs typeface="Calibri" panose="020F0502020204030204" pitchFamily="34" charset="0"/>
                        </a:rPr>
                        <a:t>—</a:t>
                      </a:r>
                    </a:p>
                  </a:txBody>
                  <a:tcPr anchor="ctr">
                    <a:lnL w="12700" cmpd="sng">
                      <a:noFill/>
                    </a:lnL>
                    <a:lnR w="12700" cmpd="sng">
                      <a:noFill/>
                    </a:lnR>
                    <a:lnT w="38100" cap="flat" cmpd="sng" algn="ctr">
                      <a:solidFill>
                        <a:schemeClr val="tx1"/>
                      </a:solidFill>
                      <a:prstDash val="solid"/>
                      <a:round/>
                      <a:headEnd type="none" w="med" len="med"/>
                      <a:tailEnd type="none" w="med" len="med"/>
                    </a:lnT>
                    <a:lnB w="190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406001247"/>
                  </a:ext>
                </a:extLst>
              </a:tr>
              <a:tr h="1060418">
                <a:tc>
                  <a:txBody>
                    <a:bodyPr/>
                    <a:lstStyle/>
                    <a:p>
                      <a:pPr marL="182880" algn="l"/>
                      <a:r>
                        <a:rPr lang="en-US" sz="3200" dirty="0">
                          <a:latin typeface="Calibri" panose="020F0502020204030204" pitchFamily="34" charset="0"/>
                          <a:cs typeface="Calibri" panose="020F0502020204030204" pitchFamily="34" charset="0"/>
                        </a:rPr>
                        <a:t>2. Income Level</a:t>
                      </a:r>
                    </a:p>
                  </a:txBody>
                  <a:tcPr anchor="ctr">
                    <a:lnL w="12700" cmpd="sng">
                      <a:noFill/>
                    </a:lnL>
                    <a:lnR w="12700" cmpd="sng">
                      <a:noFill/>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chemeClr val="accent3"/>
                    </a:solidFill>
                  </a:tcPr>
                </a:tc>
                <a:tc>
                  <a:txBody>
                    <a:bodyPr/>
                    <a:lstStyle/>
                    <a:p>
                      <a:pPr algn="l"/>
                      <a:r>
                        <a:rPr lang="en-US" sz="2800" b="0" dirty="0">
                          <a:latin typeface="Calibri" panose="020F0502020204030204" pitchFamily="34" charset="0"/>
                          <a:cs typeface="Calibri" panose="020F0502020204030204" pitchFamily="34" charset="0"/>
                        </a:rPr>
                        <a:t>Proxy for SES; 14 ordinal income brackets indicating parents' or personal income bracket </a:t>
                      </a:r>
                    </a:p>
                  </a:txBody>
                  <a:tcPr anchor="ctr">
                    <a:lnL w="12700" cmpd="sng">
                      <a:noFill/>
                    </a:lnL>
                    <a:lnR w="12700" cmpd="sng">
                      <a:noFill/>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chemeClr val="accent3"/>
                    </a:solidFill>
                  </a:tcPr>
                </a:tc>
                <a:tc>
                  <a:txBody>
                    <a:bodyPr/>
                    <a:lstStyle/>
                    <a:p>
                      <a:pPr algn="ctr"/>
                      <a:r>
                        <a:rPr lang="en-US" sz="3200" b="0" dirty="0">
                          <a:latin typeface="Calibri" panose="020F0502020204030204" pitchFamily="34" charset="0"/>
                          <a:cs typeface="Calibri" panose="020F0502020204030204" pitchFamily="34" charset="0"/>
                        </a:rPr>
                        <a:t>721</a:t>
                      </a:r>
                    </a:p>
                  </a:txBody>
                  <a:tcPr anchor="ctr">
                    <a:lnL w="12700" cmpd="sng">
                      <a:noFill/>
                    </a:lnL>
                    <a:lnR w="12700" cmpd="sng">
                      <a:noFill/>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chemeClr val="accent3"/>
                    </a:solidFill>
                  </a:tcPr>
                </a:tc>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n-US" sz="3200" b="0" dirty="0">
                          <a:latin typeface="Calibri" panose="020F0502020204030204" pitchFamily="34" charset="0"/>
                          <a:cs typeface="Calibri" panose="020F0502020204030204" pitchFamily="34" charset="0"/>
                        </a:rPr>
                        <a:t>—</a:t>
                      </a:r>
                    </a:p>
                  </a:txBody>
                  <a:tcPr anchor="ctr">
                    <a:lnL w="12700" cmpd="sng">
                      <a:noFill/>
                    </a:lnL>
                    <a:lnR w="12700" cmpd="sng">
                      <a:noFill/>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chemeClr val="accent3"/>
                    </a:solidFill>
                  </a:tcPr>
                </a:tc>
                <a:tc>
                  <a:txBody>
                    <a:bodyPr/>
                    <a:lstStyle/>
                    <a:p>
                      <a:pPr algn="ctr"/>
                      <a:r>
                        <a:rPr lang="en-US" sz="3200" b="0" dirty="0">
                          <a:latin typeface="Calibri" panose="020F0502020204030204" pitchFamily="34" charset="0"/>
                          <a:cs typeface="Calibri" panose="020F0502020204030204" pitchFamily="34" charset="0"/>
                        </a:rPr>
                        <a:t>—</a:t>
                      </a:r>
                    </a:p>
                  </a:txBody>
                  <a:tcPr anchor="ctr">
                    <a:lnL w="12700" cmpd="sng">
                      <a:noFill/>
                    </a:lnL>
                    <a:lnR w="12700" cmpd="sng">
                      <a:noFill/>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chemeClr val="accent3"/>
                    </a:solidFill>
                  </a:tcPr>
                </a:tc>
                <a:tc>
                  <a:txBody>
                    <a:bodyPr/>
                    <a:lstStyle/>
                    <a:p>
                      <a:pPr algn="ctr"/>
                      <a:r>
                        <a:rPr lang="en-US" sz="3200" b="0" i="0" u="none" strike="noStrike" cap="none" dirty="0">
                          <a:solidFill>
                            <a:schemeClr val="tx1"/>
                          </a:solidFill>
                          <a:effectLst/>
                          <a:latin typeface="Calibri" panose="020F0502020204030204" pitchFamily="34" charset="0"/>
                          <a:ea typeface="+mn-ea"/>
                          <a:cs typeface="Calibri" panose="020F0502020204030204" pitchFamily="34" charset="0"/>
                          <a:sym typeface="Arial"/>
                        </a:rPr>
                        <a:t>−</a:t>
                      </a:r>
                      <a:r>
                        <a:rPr lang="en-US" sz="3200" b="0" dirty="0">
                          <a:latin typeface="Calibri" panose="020F0502020204030204" pitchFamily="34" charset="0"/>
                          <a:cs typeface="Calibri" panose="020F0502020204030204" pitchFamily="34" charset="0"/>
                        </a:rPr>
                        <a:t>.25</a:t>
                      </a:r>
                      <a:r>
                        <a:rPr lang="en-US" sz="3200" b="0" baseline="30000" dirty="0">
                          <a:latin typeface="Calibri" panose="020F0502020204030204" pitchFamily="34" charset="0"/>
                          <a:cs typeface="Calibri" panose="020F0502020204030204" pitchFamily="34" charset="0"/>
                        </a:rPr>
                        <a:t>**</a:t>
                      </a:r>
                      <a:endParaRPr lang="en-US" sz="3200" b="0" dirty="0">
                        <a:latin typeface="Calibri" panose="020F0502020204030204" pitchFamily="34" charset="0"/>
                        <a:cs typeface="Calibri" panose="020F0502020204030204" pitchFamily="34" charset="0"/>
                      </a:endParaRPr>
                    </a:p>
                  </a:txBody>
                  <a:tcPr anchor="ctr">
                    <a:lnL w="12700" cmpd="sng">
                      <a:noFill/>
                    </a:lnL>
                    <a:lnR w="12700" cmpd="sng">
                      <a:noFill/>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chemeClr val="accent3"/>
                    </a:solidFill>
                  </a:tcPr>
                </a:tc>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n-US" sz="3200" b="0" dirty="0">
                          <a:latin typeface="Calibri" panose="020F0502020204030204" pitchFamily="34" charset="0"/>
                          <a:cs typeface="Calibri" panose="020F0502020204030204" pitchFamily="34" charset="0"/>
                        </a:rPr>
                        <a:t>—</a:t>
                      </a:r>
                    </a:p>
                  </a:txBody>
                  <a:tcPr anchor="ctr">
                    <a:lnL w="12700" cmpd="sng">
                      <a:noFill/>
                    </a:lnL>
                    <a:lnR w="12700" cmpd="sng">
                      <a:noFill/>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chemeClr val="accent3"/>
                    </a:solidFill>
                  </a:tcPr>
                </a:tc>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n-US" sz="3200" b="0" dirty="0">
                          <a:latin typeface="Calibri" panose="020F0502020204030204" pitchFamily="34" charset="0"/>
                          <a:cs typeface="Calibri" panose="020F0502020204030204" pitchFamily="34" charset="0"/>
                        </a:rPr>
                        <a:t>—</a:t>
                      </a:r>
                    </a:p>
                  </a:txBody>
                  <a:tcPr anchor="ctr">
                    <a:lnL w="12700" cmpd="sng">
                      <a:noFill/>
                    </a:lnL>
                    <a:lnR w="12700" cmpd="sng">
                      <a:noFill/>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chemeClr val="accent3"/>
                    </a:solidFill>
                  </a:tcPr>
                </a:tc>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n-US" sz="3200" b="0" dirty="0">
                          <a:latin typeface="Calibri" panose="020F0502020204030204" pitchFamily="34" charset="0"/>
                          <a:cs typeface="Calibri" panose="020F0502020204030204" pitchFamily="34" charset="0"/>
                        </a:rPr>
                        <a:t>—</a:t>
                      </a:r>
                    </a:p>
                  </a:txBody>
                  <a:tcPr anchor="ctr">
                    <a:lnL w="12700" cmpd="sng">
                      <a:noFill/>
                    </a:lnL>
                    <a:lnR w="12700" cmpd="sng">
                      <a:noFill/>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chemeClr val="accent3"/>
                    </a:solidFill>
                  </a:tcPr>
                </a:tc>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n-US" sz="3200" b="0" dirty="0">
                          <a:latin typeface="Calibri" panose="020F0502020204030204" pitchFamily="34" charset="0"/>
                          <a:cs typeface="Calibri" panose="020F0502020204030204" pitchFamily="34" charset="0"/>
                        </a:rPr>
                        <a:t>—</a:t>
                      </a:r>
                    </a:p>
                  </a:txBody>
                  <a:tcPr anchor="ctr">
                    <a:lnL w="12700" cmpd="sng">
                      <a:noFill/>
                    </a:lnL>
                    <a:lnR w="12700" cmpd="sng">
                      <a:noFill/>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chemeClr val="accent3"/>
                    </a:solidFill>
                  </a:tcPr>
                </a:tc>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n-US" sz="3200" b="0" dirty="0">
                          <a:latin typeface="Calibri" panose="020F0502020204030204" pitchFamily="34" charset="0"/>
                          <a:cs typeface="Calibri" panose="020F0502020204030204" pitchFamily="34" charset="0"/>
                        </a:rPr>
                        <a:t>—</a:t>
                      </a:r>
                    </a:p>
                  </a:txBody>
                  <a:tcPr anchor="ctr">
                    <a:lnL w="12700" cmpd="sng">
                      <a:noFill/>
                    </a:lnL>
                    <a:lnR w="12700" cmpd="sng">
                      <a:noFill/>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chemeClr val="accent3"/>
                    </a:solidFill>
                  </a:tcPr>
                </a:tc>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n-US" sz="3200" b="0" dirty="0">
                          <a:latin typeface="Calibri" panose="020F0502020204030204" pitchFamily="34" charset="0"/>
                          <a:cs typeface="Calibri" panose="020F0502020204030204" pitchFamily="34" charset="0"/>
                        </a:rPr>
                        <a:t>—</a:t>
                      </a:r>
                    </a:p>
                  </a:txBody>
                  <a:tcPr anchor="ctr">
                    <a:lnL w="12700" cmpd="sng">
                      <a:noFill/>
                    </a:lnL>
                    <a:lnR w="12700" cmpd="sng">
                      <a:noFill/>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chemeClr val="accent3"/>
                    </a:solidFill>
                  </a:tcPr>
                </a:tc>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n-US" sz="3200" b="0" dirty="0">
                          <a:latin typeface="Calibri" panose="020F0502020204030204" pitchFamily="34" charset="0"/>
                          <a:cs typeface="Calibri" panose="020F0502020204030204" pitchFamily="34" charset="0"/>
                        </a:rPr>
                        <a:t>—</a:t>
                      </a:r>
                    </a:p>
                  </a:txBody>
                  <a:tcPr anchor="ctr">
                    <a:lnL w="12700" cmpd="sng">
                      <a:noFill/>
                    </a:lnL>
                    <a:lnR w="12700" cmpd="sng">
                      <a:noFill/>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chemeClr val="accent3"/>
                    </a:solidFill>
                  </a:tcPr>
                </a:tc>
                <a:extLst>
                  <a:ext uri="{0D108BD9-81ED-4DB2-BD59-A6C34878D82A}">
                    <a16:rowId xmlns:a16="http://schemas.microsoft.com/office/drawing/2014/main" val="2376813565"/>
                  </a:ext>
                </a:extLst>
              </a:tr>
              <a:tr h="1464585">
                <a:tc>
                  <a:txBody>
                    <a:bodyPr/>
                    <a:lstStyle/>
                    <a:p>
                      <a:pPr marL="182880" algn="l"/>
                      <a:r>
                        <a:rPr lang="en-US" sz="3200" dirty="0">
                          <a:latin typeface="Calibri" panose="020F0502020204030204" pitchFamily="34" charset="0"/>
                          <a:cs typeface="Calibri" panose="020F0502020204030204" pitchFamily="34" charset="0"/>
                        </a:rPr>
                        <a:t>3. Stressful Events</a:t>
                      </a:r>
                    </a:p>
                  </a:txBody>
                  <a:tcPr anchor="ctr">
                    <a:lnL w="12700" cmpd="sng">
                      <a:noFill/>
                    </a:lnL>
                    <a:lnR w="12700" cmpd="sng">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r>
                        <a:rPr lang="en-US" sz="2800" b="0" dirty="0">
                          <a:latin typeface="Calibri" panose="020F0502020204030204" pitchFamily="34" charset="0"/>
                          <a:cs typeface="Calibri" panose="020F0502020204030204" pitchFamily="34" charset="0"/>
                        </a:rPr>
                        <a:t>The Undergraduate Stress Questionnaire (Crandall et al., 1992); 82 Yes-No questions; Number of stressful events summed to create score.  </a:t>
                      </a:r>
                    </a:p>
                  </a:txBody>
                  <a:tcPr anchor="ctr">
                    <a:lnL w="12700" cmpd="sng">
                      <a:noFill/>
                    </a:lnL>
                    <a:lnR w="12700" cmpd="sng">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3200" b="0" dirty="0">
                          <a:latin typeface="Calibri" panose="020F0502020204030204" pitchFamily="34" charset="0"/>
                          <a:cs typeface="Calibri" panose="020F0502020204030204" pitchFamily="34" charset="0"/>
                        </a:rPr>
                        <a:t>766</a:t>
                      </a:r>
                    </a:p>
                  </a:txBody>
                  <a:tcPr anchor="ctr">
                    <a:lnL w="12700" cmpd="sng">
                      <a:noFill/>
                    </a:lnL>
                    <a:lnR w="12700" cmpd="sng">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3200" b="0" dirty="0">
                          <a:latin typeface="Calibri" panose="020F0502020204030204" pitchFamily="34" charset="0"/>
                          <a:cs typeface="Calibri" panose="020F0502020204030204" pitchFamily="34" charset="0"/>
                        </a:rPr>
                        <a:t>0-77</a:t>
                      </a:r>
                    </a:p>
                  </a:txBody>
                  <a:tcPr anchor="ctr">
                    <a:lnL w="12700" cmpd="sng">
                      <a:noFill/>
                    </a:lnL>
                    <a:lnR w="12700" cmpd="sng">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3200" b="0" dirty="0">
                          <a:latin typeface="Calibri" panose="020F0502020204030204" pitchFamily="34" charset="0"/>
                          <a:cs typeface="Calibri" panose="020F0502020204030204" pitchFamily="34" charset="0"/>
                        </a:rPr>
                        <a:t>33.06 (14.50)</a:t>
                      </a:r>
                    </a:p>
                  </a:txBody>
                  <a:tcPr anchor="ctr">
                    <a:lnL w="12700" cmpd="sng">
                      <a:noFill/>
                    </a:lnL>
                    <a:lnR w="12700" cmpd="sng">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n-US" sz="3200" b="0" dirty="0">
                          <a:latin typeface="Calibri" panose="020F0502020204030204" pitchFamily="34" charset="0"/>
                          <a:cs typeface="Calibri" panose="020F0502020204030204" pitchFamily="34" charset="0"/>
                        </a:rPr>
                        <a:t>.28</a:t>
                      </a:r>
                      <a:r>
                        <a:rPr lang="en-US" sz="3200" b="0" baseline="30000" dirty="0">
                          <a:latin typeface="Calibri" panose="020F0502020204030204" pitchFamily="34" charset="0"/>
                          <a:cs typeface="Calibri" panose="020F0502020204030204" pitchFamily="34" charset="0"/>
                        </a:rPr>
                        <a:t>**</a:t>
                      </a:r>
                      <a:endParaRPr lang="en-US" sz="3200" b="0" dirty="0">
                        <a:latin typeface="Calibri" panose="020F0502020204030204" pitchFamily="34" charset="0"/>
                        <a:cs typeface="Calibri" panose="020F0502020204030204" pitchFamily="34" charset="0"/>
                      </a:endParaRPr>
                    </a:p>
                  </a:txBody>
                  <a:tcPr anchor="ctr">
                    <a:lnL w="12700" cmpd="sng">
                      <a:noFill/>
                    </a:lnL>
                    <a:lnR w="12700" cmpd="sng">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n-US" sz="3200" b="0" dirty="0">
                          <a:latin typeface="Calibri" panose="020F0502020204030204" pitchFamily="34" charset="0"/>
                          <a:cs typeface="Calibri" panose="020F0502020204030204" pitchFamily="34" charset="0"/>
                        </a:rPr>
                        <a:t>.05</a:t>
                      </a:r>
                    </a:p>
                  </a:txBody>
                  <a:tcPr anchor="ctr">
                    <a:lnL w="12700" cmpd="sng">
                      <a:noFill/>
                    </a:lnL>
                    <a:lnR w="12700" cmpd="sng">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n-US" sz="3200" b="0" dirty="0">
                          <a:latin typeface="Calibri" panose="020F0502020204030204" pitchFamily="34" charset="0"/>
                          <a:cs typeface="Calibri" panose="020F0502020204030204" pitchFamily="34" charset="0"/>
                        </a:rPr>
                        <a:t>—</a:t>
                      </a:r>
                    </a:p>
                  </a:txBody>
                  <a:tcPr anchor="ctr">
                    <a:lnL w="12700" cmpd="sng">
                      <a:noFill/>
                    </a:lnL>
                    <a:lnR w="12700" cmpd="sng">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n-US" sz="3200" b="0" dirty="0">
                          <a:latin typeface="Calibri" panose="020F0502020204030204" pitchFamily="34" charset="0"/>
                          <a:cs typeface="Calibri" panose="020F0502020204030204" pitchFamily="34" charset="0"/>
                        </a:rPr>
                        <a:t>—</a:t>
                      </a:r>
                    </a:p>
                  </a:txBody>
                  <a:tcPr anchor="ctr">
                    <a:lnL w="12700" cmpd="sng">
                      <a:noFill/>
                    </a:lnL>
                    <a:lnR w="12700" cmpd="sng">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n-US" sz="3200" b="0" dirty="0">
                          <a:latin typeface="Calibri" panose="020F0502020204030204" pitchFamily="34" charset="0"/>
                          <a:cs typeface="Calibri" panose="020F0502020204030204" pitchFamily="34" charset="0"/>
                        </a:rPr>
                        <a:t>—</a:t>
                      </a:r>
                    </a:p>
                  </a:txBody>
                  <a:tcPr anchor="ctr">
                    <a:lnL w="12700" cmpd="sng">
                      <a:noFill/>
                    </a:lnL>
                    <a:lnR w="12700" cmpd="sng">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n-US" sz="3200" b="0" dirty="0">
                          <a:latin typeface="Calibri" panose="020F0502020204030204" pitchFamily="34" charset="0"/>
                          <a:cs typeface="Calibri" panose="020F0502020204030204" pitchFamily="34" charset="0"/>
                        </a:rPr>
                        <a:t>—</a:t>
                      </a:r>
                    </a:p>
                  </a:txBody>
                  <a:tcPr anchor="ctr">
                    <a:lnL w="12700" cmpd="sng">
                      <a:noFill/>
                    </a:lnL>
                    <a:lnR w="12700" cmpd="sng">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n-US" sz="3200" b="0" dirty="0">
                          <a:latin typeface="Calibri" panose="020F0502020204030204" pitchFamily="34" charset="0"/>
                          <a:cs typeface="Calibri" panose="020F0502020204030204" pitchFamily="34" charset="0"/>
                        </a:rPr>
                        <a:t>—</a:t>
                      </a:r>
                    </a:p>
                  </a:txBody>
                  <a:tcPr anchor="ctr">
                    <a:lnL w="12700" cmpd="sng">
                      <a:noFill/>
                    </a:lnL>
                    <a:lnR w="12700" cmpd="sng">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n-US" sz="3200" b="0" dirty="0">
                          <a:latin typeface="Calibri" panose="020F0502020204030204" pitchFamily="34" charset="0"/>
                          <a:cs typeface="Calibri" panose="020F0502020204030204" pitchFamily="34" charset="0"/>
                        </a:rPr>
                        <a:t>—</a:t>
                      </a:r>
                    </a:p>
                  </a:txBody>
                  <a:tcPr anchor="ctr">
                    <a:lnL w="12700" cmpd="sng">
                      <a:noFill/>
                    </a:lnL>
                    <a:lnR w="12700" cmpd="sng">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829188280"/>
                  </a:ext>
                </a:extLst>
              </a:tr>
              <a:tr h="1083101">
                <a:tc>
                  <a:txBody>
                    <a:bodyPr/>
                    <a:lstStyle/>
                    <a:p>
                      <a:pPr marL="18288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en-US" sz="3200" b="0" dirty="0">
                          <a:latin typeface="Calibri" panose="020F0502020204030204" pitchFamily="34" charset="0"/>
                          <a:cs typeface="Calibri" panose="020F0502020204030204" pitchFamily="34" charset="0"/>
                        </a:rPr>
                        <a:t>4. Optimism</a:t>
                      </a:r>
                    </a:p>
                  </a:txBody>
                  <a:tcPr anchor="ctr">
                    <a:lnL w="12700" cmpd="sng">
                      <a:noFill/>
                    </a:lnL>
                    <a:lnR w="12700" cmpd="sng">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chemeClr val="accent3"/>
                    </a:solidFill>
                  </a:tcPr>
                </a:tc>
                <a:tc>
                  <a:txBody>
                    <a:bodyPr/>
                    <a:lstStyle/>
                    <a:p>
                      <a:pPr algn="l"/>
                      <a:r>
                        <a:rPr lang="en-US" sz="2800" b="0" dirty="0">
                          <a:latin typeface="Calibri" panose="020F0502020204030204" pitchFamily="34" charset="0"/>
                          <a:cs typeface="Calibri" panose="020F0502020204030204" pitchFamily="34" charset="0"/>
                        </a:rPr>
                        <a:t>Life Orientation Test (Scheier et al., 1994); Sum of 10 items on a 7-point Likert scale</a:t>
                      </a:r>
                    </a:p>
                  </a:txBody>
                  <a:tcPr anchor="ctr">
                    <a:lnL w="12700" cmpd="sng">
                      <a:noFill/>
                    </a:lnL>
                    <a:lnR w="12700" cmpd="sng">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chemeClr val="accent3"/>
                    </a:solidFill>
                  </a:tcPr>
                </a:tc>
                <a:tc>
                  <a:txBody>
                    <a:bodyPr/>
                    <a:lstStyle/>
                    <a:p>
                      <a:pPr algn="ctr"/>
                      <a:r>
                        <a:rPr lang="en-US" sz="3200" b="0" dirty="0">
                          <a:latin typeface="Calibri" panose="020F0502020204030204" pitchFamily="34" charset="0"/>
                          <a:cs typeface="Calibri" panose="020F0502020204030204" pitchFamily="34" charset="0"/>
                        </a:rPr>
                        <a:t>761</a:t>
                      </a:r>
                    </a:p>
                  </a:txBody>
                  <a:tcPr anchor="ctr">
                    <a:lnL w="12700" cmpd="sng">
                      <a:noFill/>
                    </a:lnL>
                    <a:lnR w="12700" cmpd="sng">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chemeClr val="accent3"/>
                    </a:solidFill>
                  </a:tcPr>
                </a:tc>
                <a:tc>
                  <a:txBody>
                    <a:bodyPr/>
                    <a:lstStyle/>
                    <a:p>
                      <a:pPr algn="ctr"/>
                      <a:r>
                        <a:rPr lang="en-US" sz="3200" b="0" dirty="0">
                          <a:latin typeface="Calibri" panose="020F0502020204030204" pitchFamily="34" charset="0"/>
                          <a:cs typeface="Calibri" panose="020F0502020204030204" pitchFamily="34" charset="0"/>
                        </a:rPr>
                        <a:t>6-30</a:t>
                      </a:r>
                    </a:p>
                  </a:txBody>
                  <a:tcPr anchor="ctr">
                    <a:lnL w="12700" cmpd="sng">
                      <a:noFill/>
                    </a:lnL>
                    <a:lnR w="12700" cmpd="sng">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chemeClr val="accent3"/>
                    </a:solidFill>
                  </a:tcPr>
                </a:tc>
                <a:tc>
                  <a:txBody>
                    <a:bodyPr/>
                    <a:lstStyle/>
                    <a:p>
                      <a:pPr algn="ctr"/>
                      <a:r>
                        <a:rPr lang="en-US" sz="3200" b="0" dirty="0">
                          <a:latin typeface="Calibri" panose="020F0502020204030204" pitchFamily="34" charset="0"/>
                          <a:cs typeface="Calibri" panose="020F0502020204030204" pitchFamily="34" charset="0"/>
                        </a:rPr>
                        <a:t>19.04 (4.38)</a:t>
                      </a:r>
                    </a:p>
                  </a:txBody>
                  <a:tcPr anchor="ctr">
                    <a:lnL w="12700" cmpd="sng">
                      <a:noFill/>
                    </a:lnL>
                    <a:lnR w="12700" cmpd="sng">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chemeClr val="accent3"/>
                    </a:solidFill>
                  </a:tcPr>
                </a:tc>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n-US" sz="3200" b="0" i="0" u="none" strike="noStrike" cap="none" dirty="0">
                          <a:solidFill>
                            <a:schemeClr val="tx1"/>
                          </a:solidFill>
                          <a:effectLst/>
                          <a:latin typeface="Calibri" panose="020F0502020204030204" pitchFamily="34" charset="0"/>
                          <a:ea typeface="+mn-ea"/>
                          <a:cs typeface="Calibri" panose="020F0502020204030204" pitchFamily="34" charset="0"/>
                          <a:sym typeface="Arial"/>
                        </a:rPr>
                        <a:t>−</a:t>
                      </a:r>
                      <a:r>
                        <a:rPr lang="en-US" sz="3200" b="0" dirty="0">
                          <a:latin typeface="Calibri" panose="020F0502020204030204" pitchFamily="34" charset="0"/>
                          <a:cs typeface="Calibri" panose="020F0502020204030204" pitchFamily="34" charset="0"/>
                        </a:rPr>
                        <a:t>.15</a:t>
                      </a:r>
                      <a:r>
                        <a:rPr lang="en-US" sz="3200" b="0" baseline="30000" dirty="0">
                          <a:latin typeface="Calibri" panose="020F0502020204030204" pitchFamily="34" charset="0"/>
                          <a:cs typeface="Calibri" panose="020F0502020204030204" pitchFamily="34" charset="0"/>
                        </a:rPr>
                        <a:t>**</a:t>
                      </a:r>
                      <a:endParaRPr lang="en-US" sz="3200" b="0" dirty="0">
                        <a:latin typeface="Calibri" panose="020F0502020204030204" pitchFamily="34" charset="0"/>
                        <a:cs typeface="Calibri" panose="020F0502020204030204" pitchFamily="34" charset="0"/>
                      </a:endParaRPr>
                    </a:p>
                  </a:txBody>
                  <a:tcPr anchor="ctr">
                    <a:lnL w="12700" cmpd="sng">
                      <a:noFill/>
                    </a:lnL>
                    <a:lnR w="12700" cmpd="sng">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chemeClr val="accent3"/>
                    </a:solidFill>
                  </a:tcPr>
                </a:tc>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n-US" sz="3200" b="0" i="0" u="none" strike="noStrike" cap="none" dirty="0">
                          <a:solidFill>
                            <a:schemeClr val="tx1"/>
                          </a:solidFill>
                          <a:effectLst/>
                          <a:latin typeface="Calibri" panose="020F0502020204030204" pitchFamily="34" charset="0"/>
                          <a:ea typeface="+mn-ea"/>
                          <a:cs typeface="Calibri" panose="020F0502020204030204" pitchFamily="34" charset="0"/>
                          <a:sym typeface="Arial"/>
                        </a:rPr>
                        <a:t>.01</a:t>
                      </a:r>
                      <a:endParaRPr lang="en-US" sz="3200" b="0" dirty="0">
                        <a:latin typeface="Calibri" panose="020F0502020204030204" pitchFamily="34" charset="0"/>
                        <a:cs typeface="Calibri" panose="020F0502020204030204" pitchFamily="34" charset="0"/>
                      </a:endParaRPr>
                    </a:p>
                  </a:txBody>
                  <a:tcPr anchor="ctr">
                    <a:lnL w="12700" cmpd="sng">
                      <a:noFill/>
                    </a:lnL>
                    <a:lnR w="12700" cmpd="sng">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chemeClr val="accent3"/>
                    </a:solidFill>
                  </a:tcPr>
                </a:tc>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n-US" sz="3200" b="0" i="0" u="none" strike="noStrike" cap="none" dirty="0">
                          <a:solidFill>
                            <a:schemeClr val="tx1"/>
                          </a:solidFill>
                          <a:effectLst/>
                          <a:latin typeface="Calibri" panose="020F0502020204030204" pitchFamily="34" charset="0"/>
                          <a:ea typeface="+mn-ea"/>
                          <a:cs typeface="Calibri" panose="020F0502020204030204" pitchFamily="34" charset="0"/>
                          <a:sym typeface="Arial"/>
                        </a:rPr>
                        <a:t>−</a:t>
                      </a:r>
                      <a:r>
                        <a:rPr lang="en-US" sz="3200" b="0" dirty="0">
                          <a:latin typeface="Calibri" panose="020F0502020204030204" pitchFamily="34" charset="0"/>
                          <a:cs typeface="Calibri" panose="020F0502020204030204" pitchFamily="34" charset="0"/>
                        </a:rPr>
                        <a:t>.19</a:t>
                      </a:r>
                      <a:r>
                        <a:rPr lang="en-US" sz="3200" b="0" baseline="30000" dirty="0">
                          <a:latin typeface="Calibri" panose="020F0502020204030204" pitchFamily="34" charset="0"/>
                          <a:cs typeface="Calibri" panose="020F0502020204030204" pitchFamily="34" charset="0"/>
                        </a:rPr>
                        <a:t>**</a:t>
                      </a:r>
                      <a:endParaRPr lang="en-US" sz="3200" b="0" dirty="0">
                        <a:latin typeface="Calibri" panose="020F0502020204030204" pitchFamily="34" charset="0"/>
                        <a:cs typeface="Calibri" panose="020F0502020204030204" pitchFamily="34" charset="0"/>
                      </a:endParaRPr>
                    </a:p>
                  </a:txBody>
                  <a:tcPr anchor="ctr">
                    <a:lnL w="12700" cmpd="sng">
                      <a:noFill/>
                    </a:lnL>
                    <a:lnR w="12700" cmpd="sng">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chemeClr val="accent3"/>
                    </a:solidFill>
                  </a:tcPr>
                </a:tc>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n-US" sz="3200" b="0" dirty="0">
                          <a:latin typeface="Calibri" panose="020F0502020204030204" pitchFamily="34" charset="0"/>
                          <a:cs typeface="Calibri" panose="020F0502020204030204" pitchFamily="34" charset="0"/>
                        </a:rPr>
                        <a:t>—</a:t>
                      </a:r>
                    </a:p>
                  </a:txBody>
                  <a:tcPr anchor="ctr">
                    <a:lnL w="12700" cmpd="sng">
                      <a:noFill/>
                    </a:lnL>
                    <a:lnR w="12700" cmpd="sng">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chemeClr val="accent3"/>
                    </a:solidFill>
                  </a:tcPr>
                </a:tc>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n-US" sz="3200" b="0" dirty="0">
                          <a:latin typeface="Calibri" panose="020F0502020204030204" pitchFamily="34" charset="0"/>
                          <a:cs typeface="Calibri" panose="020F0502020204030204" pitchFamily="34" charset="0"/>
                        </a:rPr>
                        <a:t>—</a:t>
                      </a:r>
                    </a:p>
                  </a:txBody>
                  <a:tcPr anchor="ctr">
                    <a:lnL w="12700" cmpd="sng">
                      <a:noFill/>
                    </a:lnL>
                    <a:lnR w="12700" cmpd="sng">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chemeClr val="accent3"/>
                    </a:solidFill>
                  </a:tcPr>
                </a:tc>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n-US" sz="3200" b="0" dirty="0">
                          <a:latin typeface="Calibri" panose="020F0502020204030204" pitchFamily="34" charset="0"/>
                          <a:cs typeface="Calibri" panose="020F0502020204030204" pitchFamily="34" charset="0"/>
                        </a:rPr>
                        <a:t>—</a:t>
                      </a:r>
                    </a:p>
                  </a:txBody>
                  <a:tcPr anchor="ctr">
                    <a:lnL w="12700" cmpd="sng">
                      <a:noFill/>
                    </a:lnL>
                    <a:lnR w="12700" cmpd="sng">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chemeClr val="accent3"/>
                    </a:solidFill>
                  </a:tcPr>
                </a:tc>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n-US" sz="3200" b="0" dirty="0">
                          <a:latin typeface="Calibri" panose="020F0502020204030204" pitchFamily="34" charset="0"/>
                          <a:cs typeface="Calibri" panose="020F0502020204030204" pitchFamily="34" charset="0"/>
                        </a:rPr>
                        <a:t>—</a:t>
                      </a:r>
                    </a:p>
                  </a:txBody>
                  <a:tcPr anchor="ctr">
                    <a:lnL w="12700" cmpd="sng">
                      <a:noFill/>
                    </a:lnL>
                    <a:lnR w="12700" cmpd="sng">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chemeClr val="accent3"/>
                    </a:solidFill>
                  </a:tcPr>
                </a:tc>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n-US" sz="3200" b="0" dirty="0">
                          <a:latin typeface="Calibri" panose="020F0502020204030204" pitchFamily="34" charset="0"/>
                          <a:cs typeface="Calibri" panose="020F0502020204030204" pitchFamily="34" charset="0"/>
                        </a:rPr>
                        <a:t>—</a:t>
                      </a:r>
                    </a:p>
                  </a:txBody>
                  <a:tcPr anchor="ctr">
                    <a:lnL w="12700" cmpd="sng">
                      <a:noFill/>
                    </a:lnL>
                    <a:lnR w="12700" cmpd="sng">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chemeClr val="accent3"/>
                    </a:solidFill>
                  </a:tcPr>
                </a:tc>
                <a:extLst>
                  <a:ext uri="{0D108BD9-81ED-4DB2-BD59-A6C34878D82A}">
                    <a16:rowId xmlns:a16="http://schemas.microsoft.com/office/drawing/2014/main" val="2356798611"/>
                  </a:ext>
                </a:extLst>
              </a:tr>
              <a:tr h="1444738">
                <a:tc>
                  <a:txBody>
                    <a:bodyPr/>
                    <a:lstStyle/>
                    <a:p>
                      <a:pPr marL="18288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en-US" sz="3200" dirty="0">
                          <a:latin typeface="Calibri" panose="020F0502020204030204" pitchFamily="34" charset="0"/>
                          <a:cs typeface="Calibri" panose="020F0502020204030204" pitchFamily="34" charset="0"/>
                        </a:rPr>
                        <a:t>5. Psych Health</a:t>
                      </a:r>
                    </a:p>
                  </a:txBody>
                  <a:tcPr anchor="ctr">
                    <a:lnL w="12700" cmpd="sng">
                      <a:noFill/>
                    </a:lnL>
                    <a:lnR w="12700" cmpd="sng">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en-US" sz="2800" b="0" dirty="0">
                          <a:latin typeface="Calibri" panose="020F0502020204030204" pitchFamily="34" charset="0"/>
                          <a:cs typeface="Calibri" panose="020F0502020204030204" pitchFamily="34" charset="0"/>
                        </a:rPr>
                        <a:t>Sum of 7 items on a 5-point Likert scale that reflect positive psychological health; Subscale from the LHQ-B (</a:t>
                      </a:r>
                      <a:r>
                        <a:rPr lang="en-US" sz="2800" b="0" dirty="0" err="1">
                          <a:latin typeface="Calibri" panose="020F0502020204030204" pitchFamily="34" charset="0"/>
                          <a:cs typeface="Calibri" panose="020F0502020204030204" pitchFamily="34" charset="0"/>
                        </a:rPr>
                        <a:t>Dinzeo</a:t>
                      </a:r>
                      <a:r>
                        <a:rPr lang="en-US" sz="2800" b="0" dirty="0">
                          <a:latin typeface="Calibri" panose="020F0502020204030204" pitchFamily="34" charset="0"/>
                          <a:cs typeface="Calibri" panose="020F0502020204030204" pitchFamily="34" charset="0"/>
                        </a:rPr>
                        <a:t> et al., 2014)</a:t>
                      </a:r>
                    </a:p>
                  </a:txBody>
                  <a:tcPr anchor="ctr">
                    <a:lnL w="12700" cmpd="sng">
                      <a:noFill/>
                    </a:lnL>
                    <a:lnR w="12700" cmpd="sng">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3200" b="0" dirty="0">
                          <a:latin typeface="Calibri" panose="020F0502020204030204" pitchFamily="34" charset="0"/>
                          <a:cs typeface="Calibri" panose="020F0502020204030204" pitchFamily="34" charset="0"/>
                        </a:rPr>
                        <a:t>766</a:t>
                      </a:r>
                    </a:p>
                  </a:txBody>
                  <a:tcPr anchor="ctr">
                    <a:lnL w="12700" cmpd="sng">
                      <a:noFill/>
                    </a:lnL>
                    <a:lnR w="12700" cmpd="sng">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3200" b="0" dirty="0">
                          <a:latin typeface="Calibri" panose="020F0502020204030204" pitchFamily="34" charset="0"/>
                          <a:cs typeface="Calibri" panose="020F0502020204030204" pitchFamily="34" charset="0"/>
                        </a:rPr>
                        <a:t>7-35</a:t>
                      </a:r>
                    </a:p>
                  </a:txBody>
                  <a:tcPr anchor="ctr">
                    <a:lnL w="12700" cmpd="sng">
                      <a:noFill/>
                    </a:lnL>
                    <a:lnR w="12700" cmpd="sng">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3200" b="0">
                          <a:latin typeface="Calibri" panose="020F0502020204030204" pitchFamily="34" charset="0"/>
                          <a:cs typeface="Calibri" panose="020F0502020204030204" pitchFamily="34" charset="0"/>
                        </a:rPr>
                        <a:t>25.64 (4.86)</a:t>
                      </a:r>
                      <a:endParaRPr lang="en-US" sz="3200" b="0" dirty="0">
                        <a:latin typeface="Calibri" panose="020F0502020204030204" pitchFamily="34" charset="0"/>
                        <a:cs typeface="Calibri" panose="020F0502020204030204" pitchFamily="34" charset="0"/>
                      </a:endParaRPr>
                    </a:p>
                  </a:txBody>
                  <a:tcPr anchor="ctr">
                    <a:lnL w="12700" cmpd="sng">
                      <a:noFill/>
                    </a:lnL>
                    <a:lnR w="12700" cmpd="sng">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n-US" sz="3200" b="0" i="0" u="none" strike="noStrike" cap="none" dirty="0">
                          <a:solidFill>
                            <a:schemeClr val="tx1"/>
                          </a:solidFill>
                          <a:effectLst/>
                          <a:latin typeface="Calibri" panose="020F0502020204030204" pitchFamily="34" charset="0"/>
                          <a:ea typeface="+mn-ea"/>
                          <a:cs typeface="Calibri" panose="020F0502020204030204" pitchFamily="34" charset="0"/>
                          <a:sym typeface="Arial"/>
                        </a:rPr>
                        <a:t>−</a:t>
                      </a:r>
                      <a:r>
                        <a:rPr lang="en-US" sz="3200" b="0" dirty="0">
                          <a:latin typeface="Calibri" panose="020F0502020204030204" pitchFamily="34" charset="0"/>
                          <a:cs typeface="Calibri" panose="020F0502020204030204" pitchFamily="34" charset="0"/>
                        </a:rPr>
                        <a:t>.21</a:t>
                      </a:r>
                      <a:r>
                        <a:rPr lang="en-US" sz="3200" b="0" baseline="30000" dirty="0">
                          <a:latin typeface="Calibri" panose="020F0502020204030204" pitchFamily="34" charset="0"/>
                          <a:cs typeface="Calibri" panose="020F0502020204030204" pitchFamily="34" charset="0"/>
                        </a:rPr>
                        <a:t>**</a:t>
                      </a:r>
                      <a:endParaRPr lang="en-US" sz="3200" b="0" dirty="0">
                        <a:latin typeface="Calibri" panose="020F0502020204030204" pitchFamily="34" charset="0"/>
                        <a:cs typeface="Calibri" panose="020F0502020204030204" pitchFamily="34" charset="0"/>
                      </a:endParaRPr>
                    </a:p>
                  </a:txBody>
                  <a:tcPr anchor="ctr">
                    <a:lnL w="12700" cmpd="sng">
                      <a:noFill/>
                    </a:lnL>
                    <a:lnR w="12700" cmpd="sng">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n-US" sz="3200" b="0" dirty="0">
                          <a:latin typeface="Calibri" panose="020F0502020204030204" pitchFamily="34" charset="0"/>
                          <a:cs typeface="Calibri" panose="020F0502020204030204" pitchFamily="34" charset="0"/>
                        </a:rPr>
                        <a:t>.02</a:t>
                      </a:r>
                    </a:p>
                  </a:txBody>
                  <a:tcPr anchor="ctr">
                    <a:lnL w="12700" cmpd="sng">
                      <a:noFill/>
                    </a:lnL>
                    <a:lnR w="12700" cmpd="sng">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n-US" sz="3200" b="0" i="0" u="none" strike="noStrike" cap="none" dirty="0">
                          <a:solidFill>
                            <a:schemeClr val="tx1"/>
                          </a:solidFill>
                          <a:effectLst/>
                          <a:latin typeface="Calibri" panose="020F0502020204030204" pitchFamily="34" charset="0"/>
                          <a:ea typeface="+mn-ea"/>
                          <a:cs typeface="Calibri" panose="020F0502020204030204" pitchFamily="34" charset="0"/>
                          <a:sym typeface="Arial"/>
                        </a:rPr>
                        <a:t>−</a:t>
                      </a:r>
                      <a:r>
                        <a:rPr lang="en-US" sz="3200" b="0" dirty="0">
                          <a:latin typeface="Calibri" panose="020F0502020204030204" pitchFamily="34" charset="0"/>
                          <a:cs typeface="Calibri" panose="020F0502020204030204" pitchFamily="34" charset="0"/>
                        </a:rPr>
                        <a:t>.32</a:t>
                      </a:r>
                      <a:r>
                        <a:rPr lang="en-US" sz="3200" b="0" baseline="30000" dirty="0">
                          <a:latin typeface="Calibri" panose="020F0502020204030204" pitchFamily="34" charset="0"/>
                          <a:cs typeface="Calibri" panose="020F0502020204030204" pitchFamily="34" charset="0"/>
                        </a:rPr>
                        <a:t>**</a:t>
                      </a:r>
                      <a:endParaRPr lang="en-US" sz="3200" b="0" dirty="0">
                        <a:latin typeface="Calibri" panose="020F0502020204030204" pitchFamily="34" charset="0"/>
                        <a:cs typeface="Calibri" panose="020F0502020204030204" pitchFamily="34" charset="0"/>
                      </a:endParaRPr>
                    </a:p>
                  </a:txBody>
                  <a:tcPr anchor="ctr">
                    <a:lnL w="12700" cmpd="sng">
                      <a:noFill/>
                    </a:lnL>
                    <a:lnR w="12700" cmpd="sng">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n-US" sz="3200" b="0" dirty="0">
                          <a:latin typeface="Calibri" panose="020F0502020204030204" pitchFamily="34" charset="0"/>
                          <a:cs typeface="Calibri" panose="020F0502020204030204" pitchFamily="34" charset="0"/>
                        </a:rPr>
                        <a:t>.45</a:t>
                      </a:r>
                      <a:r>
                        <a:rPr lang="en-US" sz="3200" b="0" baseline="30000" dirty="0">
                          <a:latin typeface="Calibri" panose="020F0502020204030204" pitchFamily="34" charset="0"/>
                          <a:cs typeface="Calibri" panose="020F0502020204030204" pitchFamily="34" charset="0"/>
                        </a:rPr>
                        <a:t>**</a:t>
                      </a:r>
                      <a:endParaRPr lang="en-US" sz="3200" b="0" dirty="0">
                        <a:latin typeface="Calibri" panose="020F0502020204030204" pitchFamily="34" charset="0"/>
                        <a:cs typeface="Calibri" panose="020F0502020204030204" pitchFamily="34" charset="0"/>
                      </a:endParaRPr>
                    </a:p>
                  </a:txBody>
                  <a:tcPr anchor="ctr">
                    <a:lnL w="12700" cmpd="sng">
                      <a:noFill/>
                    </a:lnL>
                    <a:lnR w="12700" cmpd="sng">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n-US" sz="3200" b="0" dirty="0">
                          <a:latin typeface="Calibri" panose="020F0502020204030204" pitchFamily="34" charset="0"/>
                          <a:cs typeface="Calibri" panose="020F0502020204030204" pitchFamily="34" charset="0"/>
                        </a:rPr>
                        <a:t>—</a:t>
                      </a:r>
                    </a:p>
                  </a:txBody>
                  <a:tcPr anchor="ctr">
                    <a:lnL w="12700" cmpd="sng">
                      <a:noFill/>
                    </a:lnL>
                    <a:lnR w="12700" cmpd="sng">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n-US" sz="3200" b="0" dirty="0">
                          <a:latin typeface="Calibri" panose="020F0502020204030204" pitchFamily="34" charset="0"/>
                          <a:cs typeface="Calibri" panose="020F0502020204030204" pitchFamily="34" charset="0"/>
                        </a:rPr>
                        <a:t>—</a:t>
                      </a:r>
                    </a:p>
                  </a:txBody>
                  <a:tcPr anchor="ctr">
                    <a:lnL w="12700" cmpd="sng">
                      <a:noFill/>
                    </a:lnL>
                    <a:lnR w="12700" cmpd="sng">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n-US" sz="3200" b="0" dirty="0">
                          <a:latin typeface="Calibri" panose="020F0502020204030204" pitchFamily="34" charset="0"/>
                          <a:cs typeface="Calibri" panose="020F0502020204030204" pitchFamily="34" charset="0"/>
                        </a:rPr>
                        <a:t>—</a:t>
                      </a:r>
                    </a:p>
                  </a:txBody>
                  <a:tcPr anchor="ctr">
                    <a:lnL w="12700" cmpd="sng">
                      <a:noFill/>
                    </a:lnL>
                    <a:lnR w="12700" cmpd="sng">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n-US" sz="3200" b="0" dirty="0">
                          <a:latin typeface="Calibri" panose="020F0502020204030204" pitchFamily="34" charset="0"/>
                          <a:cs typeface="Calibri" panose="020F0502020204030204" pitchFamily="34" charset="0"/>
                        </a:rPr>
                        <a:t>—</a:t>
                      </a:r>
                    </a:p>
                  </a:txBody>
                  <a:tcPr anchor="ctr">
                    <a:lnL w="12700" cmpd="sng">
                      <a:noFill/>
                    </a:lnL>
                    <a:lnR w="12700" cmpd="sng">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96128161"/>
                  </a:ext>
                </a:extLst>
              </a:tr>
              <a:tr h="1519166">
                <a:tc>
                  <a:txBody>
                    <a:bodyPr/>
                    <a:lstStyle/>
                    <a:p>
                      <a:pPr marL="18288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en-US" sz="3200" dirty="0">
                          <a:latin typeface="Calibri" panose="020F0502020204030204" pitchFamily="34" charset="0"/>
                          <a:cs typeface="Calibri" panose="020F0502020204030204" pitchFamily="34" charset="0"/>
                        </a:rPr>
                        <a:t>6. Negative Affect</a:t>
                      </a:r>
                    </a:p>
                  </a:txBody>
                  <a:tcPr anchor="ctr">
                    <a:lnL w="12700" cmpd="sng">
                      <a:noFill/>
                    </a:lnL>
                    <a:lnR w="12700" cmpd="sng">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chemeClr val="accent3"/>
                    </a:solidFill>
                  </a:tcPr>
                </a:tc>
                <a:tc>
                  <a:txBody>
                    <a:bodyPr/>
                    <a:lstStyle/>
                    <a:p>
                      <a:pPr algn="l"/>
                      <a:r>
                        <a:rPr lang="en-US" sz="2800" b="0" dirty="0">
                          <a:latin typeface="Calibri" panose="020F0502020204030204" pitchFamily="34" charset="0"/>
                          <a:cs typeface="Calibri" panose="020F0502020204030204" pitchFamily="34" charset="0"/>
                        </a:rPr>
                        <a:t>Sum of 10 items on a 5-point Likert scale; Subscale from the Positive and Negative Affect Schedule (PANAS; Watson et al. 1988)</a:t>
                      </a:r>
                    </a:p>
                  </a:txBody>
                  <a:tcPr anchor="ctr">
                    <a:lnL w="12700" cmpd="sng">
                      <a:noFill/>
                    </a:lnL>
                    <a:lnR w="12700" cmpd="sng">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chemeClr val="accent3"/>
                    </a:solidFill>
                  </a:tcPr>
                </a:tc>
                <a:tc>
                  <a:txBody>
                    <a:bodyPr/>
                    <a:lstStyle/>
                    <a:p>
                      <a:pPr algn="ctr"/>
                      <a:r>
                        <a:rPr lang="en-US" sz="3200" b="0" dirty="0">
                          <a:latin typeface="Calibri" panose="020F0502020204030204" pitchFamily="34" charset="0"/>
                          <a:cs typeface="Calibri" panose="020F0502020204030204" pitchFamily="34" charset="0"/>
                        </a:rPr>
                        <a:t>766</a:t>
                      </a:r>
                    </a:p>
                  </a:txBody>
                  <a:tcPr anchor="ctr">
                    <a:lnL w="12700" cmpd="sng">
                      <a:noFill/>
                    </a:lnL>
                    <a:lnR w="12700" cmpd="sng">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chemeClr val="accent3"/>
                    </a:solidFill>
                  </a:tcPr>
                </a:tc>
                <a:tc>
                  <a:txBody>
                    <a:bodyPr/>
                    <a:lstStyle/>
                    <a:p>
                      <a:pPr algn="ctr"/>
                      <a:r>
                        <a:rPr lang="en-US" sz="3200" b="0" dirty="0">
                          <a:latin typeface="Calibri" panose="020F0502020204030204" pitchFamily="34" charset="0"/>
                          <a:cs typeface="Calibri" panose="020F0502020204030204" pitchFamily="34" charset="0"/>
                        </a:rPr>
                        <a:t>10-49</a:t>
                      </a:r>
                    </a:p>
                  </a:txBody>
                  <a:tcPr anchor="ctr">
                    <a:lnL w="12700" cmpd="sng">
                      <a:noFill/>
                    </a:lnL>
                    <a:lnR w="12700" cmpd="sng">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chemeClr val="accent3"/>
                    </a:solidFill>
                  </a:tcPr>
                </a:tc>
                <a:tc>
                  <a:txBody>
                    <a:bodyPr/>
                    <a:lstStyle/>
                    <a:p>
                      <a:pPr algn="ctr"/>
                      <a:r>
                        <a:rPr lang="en-US" sz="3200" b="0" dirty="0">
                          <a:latin typeface="Calibri" panose="020F0502020204030204" pitchFamily="34" charset="0"/>
                          <a:cs typeface="Calibri" panose="020F0502020204030204" pitchFamily="34" charset="0"/>
                        </a:rPr>
                        <a:t>24.30 (7.56)</a:t>
                      </a:r>
                    </a:p>
                  </a:txBody>
                  <a:tcPr anchor="ctr">
                    <a:lnL w="12700" cmpd="sng">
                      <a:noFill/>
                    </a:lnL>
                    <a:lnR w="12700" cmpd="sng">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chemeClr val="accent3"/>
                    </a:solidFill>
                  </a:tcPr>
                </a:tc>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n-US" sz="3200" b="0" dirty="0">
                          <a:latin typeface="Calibri" panose="020F0502020204030204" pitchFamily="34" charset="0"/>
                          <a:cs typeface="Calibri" panose="020F0502020204030204" pitchFamily="34" charset="0"/>
                        </a:rPr>
                        <a:t>.18</a:t>
                      </a:r>
                      <a:r>
                        <a:rPr lang="en-US" sz="3200" b="0" baseline="30000" dirty="0">
                          <a:latin typeface="Calibri" panose="020F0502020204030204" pitchFamily="34" charset="0"/>
                          <a:cs typeface="Calibri" panose="020F0502020204030204" pitchFamily="34" charset="0"/>
                        </a:rPr>
                        <a:t>**</a:t>
                      </a:r>
                      <a:endParaRPr lang="en-US" sz="3200" b="0" dirty="0">
                        <a:latin typeface="Calibri" panose="020F0502020204030204" pitchFamily="34" charset="0"/>
                        <a:cs typeface="Calibri" panose="020F0502020204030204" pitchFamily="34" charset="0"/>
                      </a:endParaRPr>
                    </a:p>
                  </a:txBody>
                  <a:tcPr anchor="ctr">
                    <a:lnL w="12700" cmpd="sng">
                      <a:noFill/>
                    </a:lnL>
                    <a:lnR w="12700" cmpd="sng">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chemeClr val="accent3"/>
                    </a:solidFill>
                  </a:tcPr>
                </a:tc>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n-US" sz="3200" b="0" i="0" u="none" strike="noStrike" cap="none" dirty="0">
                          <a:solidFill>
                            <a:schemeClr val="tx1"/>
                          </a:solidFill>
                          <a:effectLst/>
                          <a:latin typeface="Calibri" panose="020F0502020204030204" pitchFamily="34" charset="0"/>
                          <a:ea typeface="+mn-ea"/>
                          <a:cs typeface="Calibri" panose="020F0502020204030204" pitchFamily="34" charset="0"/>
                          <a:sym typeface="Arial"/>
                        </a:rPr>
                        <a:t>−</a:t>
                      </a:r>
                      <a:r>
                        <a:rPr lang="en-US" sz="3200" b="0" dirty="0">
                          <a:latin typeface="Calibri" panose="020F0502020204030204" pitchFamily="34" charset="0"/>
                          <a:cs typeface="Calibri" panose="020F0502020204030204" pitchFamily="34" charset="0"/>
                        </a:rPr>
                        <a:t>.01</a:t>
                      </a:r>
                    </a:p>
                  </a:txBody>
                  <a:tcPr anchor="ctr">
                    <a:lnL w="12700" cmpd="sng">
                      <a:noFill/>
                    </a:lnL>
                    <a:lnR w="12700" cmpd="sng">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chemeClr val="accent3"/>
                    </a:solidFill>
                  </a:tcPr>
                </a:tc>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n-US" sz="3200" b="0" dirty="0">
                          <a:latin typeface="Calibri" panose="020F0502020204030204" pitchFamily="34" charset="0"/>
                          <a:cs typeface="Calibri" panose="020F0502020204030204" pitchFamily="34" charset="0"/>
                        </a:rPr>
                        <a:t>.28</a:t>
                      </a:r>
                      <a:r>
                        <a:rPr lang="en-US" sz="3200" b="0" baseline="30000" dirty="0">
                          <a:latin typeface="Calibri" panose="020F0502020204030204" pitchFamily="34" charset="0"/>
                          <a:cs typeface="Calibri" panose="020F0502020204030204" pitchFamily="34" charset="0"/>
                        </a:rPr>
                        <a:t>**</a:t>
                      </a:r>
                      <a:endParaRPr lang="en-US" sz="3200" b="0" dirty="0">
                        <a:latin typeface="Calibri" panose="020F0502020204030204" pitchFamily="34" charset="0"/>
                        <a:cs typeface="Calibri" panose="020F0502020204030204" pitchFamily="34" charset="0"/>
                      </a:endParaRPr>
                    </a:p>
                  </a:txBody>
                  <a:tcPr anchor="ctr">
                    <a:lnL w="12700" cmpd="sng">
                      <a:noFill/>
                    </a:lnL>
                    <a:lnR w="12700" cmpd="sng">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chemeClr val="accent3"/>
                    </a:solidFill>
                  </a:tcPr>
                </a:tc>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n-US" sz="3200" b="0" i="0" u="none" strike="noStrike" cap="none" dirty="0">
                          <a:solidFill>
                            <a:schemeClr val="tx1"/>
                          </a:solidFill>
                          <a:effectLst/>
                          <a:latin typeface="Calibri" panose="020F0502020204030204" pitchFamily="34" charset="0"/>
                          <a:ea typeface="+mn-ea"/>
                          <a:cs typeface="Calibri" panose="020F0502020204030204" pitchFamily="34" charset="0"/>
                          <a:sym typeface="Arial"/>
                        </a:rPr>
                        <a:t>−</a:t>
                      </a:r>
                      <a:r>
                        <a:rPr lang="en-US" sz="3200" b="0" dirty="0">
                          <a:latin typeface="Calibri" panose="020F0502020204030204" pitchFamily="34" charset="0"/>
                          <a:cs typeface="Calibri" panose="020F0502020204030204" pitchFamily="34" charset="0"/>
                        </a:rPr>
                        <a:t>.46</a:t>
                      </a:r>
                      <a:r>
                        <a:rPr lang="en-US" sz="3200" b="0" baseline="30000" dirty="0">
                          <a:latin typeface="Calibri" panose="020F0502020204030204" pitchFamily="34" charset="0"/>
                          <a:cs typeface="Calibri" panose="020F0502020204030204" pitchFamily="34" charset="0"/>
                        </a:rPr>
                        <a:t>**</a:t>
                      </a:r>
                      <a:endParaRPr lang="en-US" sz="3200" b="0" dirty="0">
                        <a:latin typeface="Calibri" panose="020F0502020204030204" pitchFamily="34" charset="0"/>
                        <a:cs typeface="Calibri" panose="020F0502020204030204" pitchFamily="34" charset="0"/>
                      </a:endParaRPr>
                    </a:p>
                  </a:txBody>
                  <a:tcPr anchor="ctr">
                    <a:lnL w="12700" cmpd="sng">
                      <a:noFill/>
                    </a:lnL>
                    <a:lnR w="12700" cmpd="sng">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chemeClr val="accent3"/>
                    </a:solidFill>
                  </a:tcPr>
                </a:tc>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n-US" sz="3200" b="0" i="0" u="none" strike="noStrike" cap="none" dirty="0">
                          <a:solidFill>
                            <a:schemeClr val="tx1"/>
                          </a:solidFill>
                          <a:effectLst/>
                          <a:latin typeface="Calibri" panose="020F0502020204030204" pitchFamily="34" charset="0"/>
                          <a:ea typeface="+mn-ea"/>
                          <a:cs typeface="Calibri" panose="020F0502020204030204" pitchFamily="34" charset="0"/>
                          <a:sym typeface="Arial"/>
                        </a:rPr>
                        <a:t>−</a:t>
                      </a:r>
                      <a:r>
                        <a:rPr lang="en-US" sz="3200" b="0" dirty="0">
                          <a:latin typeface="Calibri" panose="020F0502020204030204" pitchFamily="34" charset="0"/>
                          <a:cs typeface="Calibri" panose="020F0502020204030204" pitchFamily="34" charset="0"/>
                        </a:rPr>
                        <a:t>.46</a:t>
                      </a:r>
                      <a:r>
                        <a:rPr lang="en-US" sz="3200" b="0" baseline="30000" dirty="0">
                          <a:latin typeface="Calibri" panose="020F0502020204030204" pitchFamily="34" charset="0"/>
                          <a:cs typeface="Calibri" panose="020F0502020204030204" pitchFamily="34" charset="0"/>
                        </a:rPr>
                        <a:t>**</a:t>
                      </a:r>
                      <a:endParaRPr lang="en-US" sz="3200" b="0" dirty="0">
                        <a:latin typeface="Calibri" panose="020F0502020204030204" pitchFamily="34" charset="0"/>
                        <a:cs typeface="Calibri" panose="020F0502020204030204" pitchFamily="34" charset="0"/>
                      </a:endParaRPr>
                    </a:p>
                  </a:txBody>
                  <a:tcPr anchor="ctr">
                    <a:lnL w="12700" cmpd="sng">
                      <a:noFill/>
                    </a:lnL>
                    <a:lnR w="12700" cmpd="sng">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chemeClr val="accent3"/>
                    </a:solidFill>
                  </a:tcPr>
                </a:tc>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n-US" sz="3200" b="0" dirty="0">
                          <a:latin typeface="Calibri" panose="020F0502020204030204" pitchFamily="34" charset="0"/>
                          <a:cs typeface="Calibri" panose="020F0502020204030204" pitchFamily="34" charset="0"/>
                        </a:rPr>
                        <a:t>—</a:t>
                      </a:r>
                    </a:p>
                  </a:txBody>
                  <a:tcPr anchor="ctr">
                    <a:lnL w="12700" cmpd="sng">
                      <a:noFill/>
                    </a:lnL>
                    <a:lnR w="12700" cmpd="sng">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chemeClr val="accent3"/>
                    </a:solidFill>
                  </a:tcPr>
                </a:tc>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n-US" sz="3200" b="0" dirty="0">
                          <a:latin typeface="Calibri" panose="020F0502020204030204" pitchFamily="34" charset="0"/>
                          <a:cs typeface="Calibri" panose="020F0502020204030204" pitchFamily="34" charset="0"/>
                        </a:rPr>
                        <a:t>—</a:t>
                      </a:r>
                    </a:p>
                  </a:txBody>
                  <a:tcPr anchor="ctr">
                    <a:lnL w="12700" cmpd="sng">
                      <a:noFill/>
                    </a:lnL>
                    <a:lnR w="12700" cmpd="sng">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chemeClr val="accent3"/>
                    </a:solidFill>
                  </a:tcPr>
                </a:tc>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n-US" sz="3200" b="0" dirty="0">
                          <a:latin typeface="Calibri" panose="020F0502020204030204" pitchFamily="34" charset="0"/>
                          <a:cs typeface="Calibri" panose="020F0502020204030204" pitchFamily="34" charset="0"/>
                        </a:rPr>
                        <a:t>—</a:t>
                      </a:r>
                    </a:p>
                  </a:txBody>
                  <a:tcPr anchor="ctr">
                    <a:lnL w="12700" cmpd="sng">
                      <a:noFill/>
                    </a:lnL>
                    <a:lnR w="12700" cmpd="sng">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chemeClr val="accent3"/>
                    </a:solidFill>
                  </a:tcPr>
                </a:tc>
                <a:extLst>
                  <a:ext uri="{0D108BD9-81ED-4DB2-BD59-A6C34878D82A}">
                    <a16:rowId xmlns:a16="http://schemas.microsoft.com/office/drawing/2014/main" val="1065521536"/>
                  </a:ext>
                </a:extLst>
              </a:tr>
              <a:tr h="1466003">
                <a:tc>
                  <a:txBody>
                    <a:bodyPr/>
                    <a:lstStyle/>
                    <a:p>
                      <a:pPr marL="18288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en-US" sz="3200" dirty="0">
                          <a:latin typeface="Calibri" panose="020F0502020204030204" pitchFamily="34" charset="0"/>
                          <a:cs typeface="Calibri" panose="020F0502020204030204" pitchFamily="34" charset="0"/>
                        </a:rPr>
                        <a:t>7. Neuroticism</a:t>
                      </a:r>
                    </a:p>
                  </a:txBody>
                  <a:tcPr anchor="ctr">
                    <a:lnL w="12700" cmpd="sng">
                      <a:noFill/>
                    </a:lnL>
                    <a:lnR w="12700" cmpd="sng">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en-US" sz="2800" b="0" dirty="0">
                          <a:latin typeface="Calibri" panose="020F0502020204030204" pitchFamily="34" charset="0"/>
                          <a:cs typeface="Calibri" panose="020F0502020204030204" pitchFamily="34" charset="0"/>
                        </a:rPr>
                        <a:t>Sum of 10 items on a 5-point Likert scale; Neuroticism subscale from the IPIP 50-Item Set (Goldberg, 1992, Goldberg et al., 2006)</a:t>
                      </a:r>
                    </a:p>
                  </a:txBody>
                  <a:tcPr anchor="ctr">
                    <a:lnL w="12700" cmpd="sng">
                      <a:noFill/>
                    </a:lnL>
                    <a:lnR w="12700" cmpd="sng">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3200" b="0" dirty="0">
                          <a:latin typeface="Calibri" panose="020F0502020204030204" pitchFamily="34" charset="0"/>
                          <a:cs typeface="Calibri" panose="020F0502020204030204" pitchFamily="34" charset="0"/>
                        </a:rPr>
                        <a:t>766</a:t>
                      </a:r>
                    </a:p>
                  </a:txBody>
                  <a:tcPr anchor="ctr">
                    <a:lnL w="12700" cmpd="sng">
                      <a:noFill/>
                    </a:lnL>
                    <a:lnR w="12700" cmpd="sng">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3200" b="0" dirty="0">
                          <a:latin typeface="Calibri" panose="020F0502020204030204" pitchFamily="34" charset="0"/>
                          <a:cs typeface="Calibri" panose="020F0502020204030204" pitchFamily="34" charset="0"/>
                        </a:rPr>
                        <a:t>10-50</a:t>
                      </a:r>
                    </a:p>
                  </a:txBody>
                  <a:tcPr anchor="ctr">
                    <a:lnL w="12700" cmpd="sng">
                      <a:noFill/>
                    </a:lnL>
                    <a:lnR w="12700" cmpd="sng">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3200" b="0" dirty="0">
                          <a:latin typeface="Calibri" panose="020F0502020204030204" pitchFamily="34" charset="0"/>
                          <a:cs typeface="Calibri" panose="020F0502020204030204" pitchFamily="34" charset="0"/>
                        </a:rPr>
                        <a:t>31.36 (7.06)</a:t>
                      </a:r>
                    </a:p>
                  </a:txBody>
                  <a:tcPr anchor="ctr">
                    <a:lnL w="12700" cmpd="sng">
                      <a:noFill/>
                    </a:lnL>
                    <a:lnR w="12700" cmpd="sng">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n-US" sz="3200" b="0" dirty="0">
                          <a:latin typeface="Calibri" panose="020F0502020204030204" pitchFamily="34" charset="0"/>
                          <a:cs typeface="Calibri" panose="020F0502020204030204" pitchFamily="34" charset="0"/>
                        </a:rPr>
                        <a:t>.22</a:t>
                      </a:r>
                      <a:r>
                        <a:rPr lang="en-US" sz="3200" b="0" baseline="30000" dirty="0">
                          <a:latin typeface="Calibri" panose="020F0502020204030204" pitchFamily="34" charset="0"/>
                          <a:cs typeface="Calibri" panose="020F0502020204030204" pitchFamily="34" charset="0"/>
                        </a:rPr>
                        <a:t>**</a:t>
                      </a:r>
                      <a:endParaRPr lang="en-US" sz="3200" b="0" dirty="0">
                        <a:latin typeface="Calibri" panose="020F0502020204030204" pitchFamily="34" charset="0"/>
                        <a:cs typeface="Calibri" panose="020F0502020204030204" pitchFamily="34" charset="0"/>
                      </a:endParaRPr>
                    </a:p>
                  </a:txBody>
                  <a:tcPr anchor="ctr">
                    <a:lnL w="12700" cmpd="sng">
                      <a:noFill/>
                    </a:lnL>
                    <a:lnR w="12700" cmpd="sng">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n-US" sz="3200" b="0" i="0" u="none" strike="noStrike" cap="none" dirty="0">
                          <a:solidFill>
                            <a:schemeClr val="tx1"/>
                          </a:solidFill>
                          <a:effectLst/>
                          <a:latin typeface="Calibri" panose="020F0502020204030204" pitchFamily="34" charset="0"/>
                          <a:ea typeface="+mn-ea"/>
                          <a:cs typeface="Calibri" panose="020F0502020204030204" pitchFamily="34" charset="0"/>
                          <a:sym typeface="Arial"/>
                        </a:rPr>
                        <a:t>−</a:t>
                      </a:r>
                      <a:r>
                        <a:rPr lang="en-US" sz="3200" b="0" dirty="0">
                          <a:latin typeface="Calibri" panose="020F0502020204030204" pitchFamily="34" charset="0"/>
                          <a:cs typeface="Calibri" panose="020F0502020204030204" pitchFamily="34" charset="0"/>
                        </a:rPr>
                        <a:t>.01</a:t>
                      </a:r>
                    </a:p>
                  </a:txBody>
                  <a:tcPr anchor="ctr">
                    <a:lnL w="12700" cmpd="sng">
                      <a:noFill/>
                    </a:lnL>
                    <a:lnR w="12700" cmpd="sng">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n-US" sz="3200" b="0" dirty="0">
                          <a:latin typeface="Calibri" panose="020F0502020204030204" pitchFamily="34" charset="0"/>
                          <a:cs typeface="Calibri" panose="020F0502020204030204" pitchFamily="34" charset="0"/>
                        </a:rPr>
                        <a:t>.32</a:t>
                      </a:r>
                      <a:r>
                        <a:rPr lang="en-US" sz="3200" b="0" baseline="30000" dirty="0">
                          <a:latin typeface="Calibri" panose="020F0502020204030204" pitchFamily="34" charset="0"/>
                          <a:cs typeface="Calibri" panose="020F0502020204030204" pitchFamily="34" charset="0"/>
                        </a:rPr>
                        <a:t>**</a:t>
                      </a:r>
                      <a:endParaRPr lang="en-US" sz="3200" b="0" dirty="0">
                        <a:latin typeface="Calibri" panose="020F0502020204030204" pitchFamily="34" charset="0"/>
                        <a:cs typeface="Calibri" panose="020F0502020204030204" pitchFamily="34" charset="0"/>
                      </a:endParaRPr>
                    </a:p>
                  </a:txBody>
                  <a:tcPr anchor="ctr">
                    <a:lnL w="12700" cmpd="sng">
                      <a:noFill/>
                    </a:lnL>
                    <a:lnR w="12700" cmpd="sng">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n-US" sz="3200" b="0" i="0" u="none" strike="noStrike" cap="none" dirty="0">
                          <a:solidFill>
                            <a:schemeClr val="tx1"/>
                          </a:solidFill>
                          <a:effectLst/>
                          <a:latin typeface="Calibri" panose="020F0502020204030204" pitchFamily="34" charset="0"/>
                          <a:ea typeface="+mn-ea"/>
                          <a:cs typeface="Calibri" panose="020F0502020204030204" pitchFamily="34" charset="0"/>
                          <a:sym typeface="Arial"/>
                        </a:rPr>
                        <a:t>−</a:t>
                      </a:r>
                      <a:r>
                        <a:rPr lang="en-US" sz="3200" b="0" dirty="0">
                          <a:latin typeface="Calibri" panose="020F0502020204030204" pitchFamily="34" charset="0"/>
                          <a:cs typeface="Calibri" panose="020F0502020204030204" pitchFamily="34" charset="0"/>
                        </a:rPr>
                        <a:t>.53</a:t>
                      </a:r>
                      <a:r>
                        <a:rPr lang="en-US" sz="3200" b="0" baseline="30000" dirty="0">
                          <a:latin typeface="Calibri" panose="020F0502020204030204" pitchFamily="34" charset="0"/>
                          <a:cs typeface="Calibri" panose="020F0502020204030204" pitchFamily="34" charset="0"/>
                        </a:rPr>
                        <a:t>**</a:t>
                      </a:r>
                      <a:endParaRPr lang="en-US" sz="3200" b="0" dirty="0">
                        <a:latin typeface="Calibri" panose="020F0502020204030204" pitchFamily="34" charset="0"/>
                        <a:cs typeface="Calibri" panose="020F0502020204030204" pitchFamily="34" charset="0"/>
                      </a:endParaRPr>
                    </a:p>
                  </a:txBody>
                  <a:tcPr anchor="ctr">
                    <a:lnL w="12700" cmpd="sng">
                      <a:noFill/>
                    </a:lnL>
                    <a:lnR w="12700" cmpd="sng">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n-US" sz="3200" b="0" i="0" u="none" strike="noStrike" cap="none" dirty="0">
                          <a:solidFill>
                            <a:schemeClr val="tx1"/>
                          </a:solidFill>
                          <a:effectLst/>
                          <a:latin typeface="Calibri" panose="020F0502020204030204" pitchFamily="34" charset="0"/>
                          <a:ea typeface="+mn-ea"/>
                          <a:cs typeface="Calibri" panose="020F0502020204030204" pitchFamily="34" charset="0"/>
                          <a:sym typeface="Arial"/>
                        </a:rPr>
                        <a:t>−</a:t>
                      </a:r>
                      <a:r>
                        <a:rPr lang="en-US" sz="3200" b="0" dirty="0">
                          <a:latin typeface="Calibri" panose="020F0502020204030204" pitchFamily="34" charset="0"/>
                          <a:cs typeface="Calibri" panose="020F0502020204030204" pitchFamily="34" charset="0"/>
                        </a:rPr>
                        <a:t>.52</a:t>
                      </a:r>
                      <a:r>
                        <a:rPr lang="en-US" sz="3200" b="0" baseline="30000" dirty="0">
                          <a:latin typeface="Calibri" panose="020F0502020204030204" pitchFamily="34" charset="0"/>
                          <a:cs typeface="Calibri" panose="020F0502020204030204" pitchFamily="34" charset="0"/>
                        </a:rPr>
                        <a:t>**</a:t>
                      </a:r>
                      <a:endParaRPr lang="en-US" sz="3200" b="0" dirty="0">
                        <a:latin typeface="Calibri" panose="020F0502020204030204" pitchFamily="34" charset="0"/>
                        <a:cs typeface="Calibri" panose="020F0502020204030204" pitchFamily="34" charset="0"/>
                      </a:endParaRPr>
                    </a:p>
                  </a:txBody>
                  <a:tcPr anchor="ctr">
                    <a:lnL w="12700" cmpd="sng">
                      <a:noFill/>
                    </a:lnL>
                    <a:lnR w="12700" cmpd="sng">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n-US" sz="3200" b="0" dirty="0">
                          <a:latin typeface="Calibri" panose="020F0502020204030204" pitchFamily="34" charset="0"/>
                          <a:cs typeface="Calibri" panose="020F0502020204030204" pitchFamily="34" charset="0"/>
                        </a:rPr>
                        <a:t>.60</a:t>
                      </a:r>
                      <a:r>
                        <a:rPr lang="en-US" sz="3200" b="0" baseline="30000" dirty="0">
                          <a:latin typeface="Calibri" panose="020F0502020204030204" pitchFamily="34" charset="0"/>
                          <a:cs typeface="Calibri" panose="020F0502020204030204" pitchFamily="34" charset="0"/>
                        </a:rPr>
                        <a:t>**</a:t>
                      </a:r>
                      <a:endParaRPr lang="en-US" sz="3200" b="0" dirty="0">
                        <a:latin typeface="Calibri" panose="020F0502020204030204" pitchFamily="34" charset="0"/>
                        <a:cs typeface="Calibri" panose="020F0502020204030204" pitchFamily="34" charset="0"/>
                      </a:endParaRPr>
                    </a:p>
                  </a:txBody>
                  <a:tcPr anchor="ctr">
                    <a:lnL w="12700" cmpd="sng">
                      <a:noFill/>
                    </a:lnL>
                    <a:lnR w="12700" cmpd="sng">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n-US" sz="3200" b="0" dirty="0">
                          <a:latin typeface="Calibri" panose="020F0502020204030204" pitchFamily="34" charset="0"/>
                          <a:cs typeface="Calibri" panose="020F0502020204030204" pitchFamily="34" charset="0"/>
                        </a:rPr>
                        <a:t>—</a:t>
                      </a:r>
                    </a:p>
                  </a:txBody>
                  <a:tcPr anchor="ctr">
                    <a:lnL w="12700" cmpd="sng">
                      <a:noFill/>
                    </a:lnL>
                    <a:lnR w="12700" cmpd="sng">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n-US" sz="3200" b="0" dirty="0">
                          <a:latin typeface="Calibri" panose="020F0502020204030204" pitchFamily="34" charset="0"/>
                          <a:cs typeface="Calibri" panose="020F0502020204030204" pitchFamily="34" charset="0"/>
                        </a:rPr>
                        <a:t>—</a:t>
                      </a:r>
                    </a:p>
                  </a:txBody>
                  <a:tcPr anchor="ctr">
                    <a:lnL w="12700" cmpd="sng">
                      <a:noFill/>
                    </a:lnL>
                    <a:lnR w="12700" cmpd="sng">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755976972"/>
                  </a:ext>
                </a:extLst>
              </a:tr>
              <a:tr h="1020723">
                <a:tc>
                  <a:txBody>
                    <a:bodyPr/>
                    <a:lstStyle/>
                    <a:p>
                      <a:pPr marL="18288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en-US" sz="3200" dirty="0">
                          <a:latin typeface="Calibri" panose="020F0502020204030204" pitchFamily="34" charset="0"/>
                          <a:cs typeface="Calibri" panose="020F0502020204030204" pitchFamily="34" charset="0"/>
                        </a:rPr>
                        <a:t>8. Social Anxiety</a:t>
                      </a:r>
                    </a:p>
                  </a:txBody>
                  <a:tcPr anchor="ctr">
                    <a:lnL w="12700" cmpd="sng">
                      <a:noFill/>
                    </a:lnL>
                    <a:lnR w="12700" cmpd="sng">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chemeClr val="accent3"/>
                    </a:solidFill>
                  </a:tcPr>
                </a:tc>
                <a:tc>
                  <a:txBody>
                    <a:bodyPr/>
                    <a:lstStyle/>
                    <a:p>
                      <a:pPr algn="l"/>
                      <a:r>
                        <a:rPr lang="en-US" sz="2800" b="0" dirty="0">
                          <a:latin typeface="Calibri" panose="020F0502020204030204" pitchFamily="34" charset="0"/>
                          <a:cs typeface="Calibri" panose="020F0502020204030204" pitchFamily="34" charset="0"/>
                        </a:rPr>
                        <a:t>Interaction Anxiousness Scale (Leary, 1983; 1990); Sum of 15 items on 5-point Likert scale </a:t>
                      </a:r>
                    </a:p>
                  </a:txBody>
                  <a:tcPr anchor="ctr">
                    <a:lnL w="12700" cmpd="sng">
                      <a:noFill/>
                    </a:lnL>
                    <a:lnR w="12700" cmpd="sng">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chemeClr val="accent3"/>
                    </a:solidFill>
                  </a:tcPr>
                </a:tc>
                <a:tc>
                  <a:txBody>
                    <a:bodyPr/>
                    <a:lstStyle/>
                    <a:p>
                      <a:pPr algn="ctr"/>
                      <a:r>
                        <a:rPr lang="en-US" sz="3200" b="0" dirty="0">
                          <a:latin typeface="Calibri" panose="020F0502020204030204" pitchFamily="34" charset="0"/>
                          <a:cs typeface="Calibri" panose="020F0502020204030204" pitchFamily="34" charset="0"/>
                        </a:rPr>
                        <a:t>760</a:t>
                      </a:r>
                    </a:p>
                  </a:txBody>
                  <a:tcPr anchor="ctr">
                    <a:lnL w="12700" cmpd="sng">
                      <a:noFill/>
                    </a:lnL>
                    <a:lnR w="12700" cmpd="sng">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chemeClr val="accent3"/>
                    </a:solidFill>
                  </a:tcPr>
                </a:tc>
                <a:tc>
                  <a:txBody>
                    <a:bodyPr/>
                    <a:lstStyle/>
                    <a:p>
                      <a:pPr algn="ctr"/>
                      <a:r>
                        <a:rPr lang="en-US" sz="3200" b="0" dirty="0">
                          <a:latin typeface="Calibri" panose="020F0502020204030204" pitchFamily="34" charset="0"/>
                          <a:cs typeface="Calibri" panose="020F0502020204030204" pitchFamily="34" charset="0"/>
                        </a:rPr>
                        <a:t>15-75</a:t>
                      </a:r>
                    </a:p>
                  </a:txBody>
                  <a:tcPr anchor="ctr">
                    <a:lnL w="12700" cmpd="sng">
                      <a:noFill/>
                    </a:lnL>
                    <a:lnR w="12700" cmpd="sng">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chemeClr val="accent3"/>
                    </a:solidFill>
                  </a:tcPr>
                </a:tc>
                <a:tc>
                  <a:txBody>
                    <a:bodyPr/>
                    <a:lstStyle/>
                    <a:p>
                      <a:pPr algn="ctr"/>
                      <a:r>
                        <a:rPr lang="en-US" sz="3200" b="0" dirty="0">
                          <a:latin typeface="Calibri" panose="020F0502020204030204" pitchFamily="34" charset="0"/>
                          <a:cs typeface="Calibri" panose="020F0502020204030204" pitchFamily="34" charset="0"/>
                        </a:rPr>
                        <a:t>45.13 (11.66)</a:t>
                      </a:r>
                    </a:p>
                  </a:txBody>
                  <a:tcPr anchor="ctr">
                    <a:lnL w="12700" cmpd="sng">
                      <a:noFill/>
                    </a:lnL>
                    <a:lnR w="12700" cmpd="sng">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chemeClr val="accent3"/>
                    </a:solidFill>
                  </a:tcPr>
                </a:tc>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n-US" sz="3200" b="0" dirty="0">
                          <a:latin typeface="Calibri" panose="020F0502020204030204" pitchFamily="34" charset="0"/>
                          <a:cs typeface="Calibri" panose="020F0502020204030204" pitchFamily="34" charset="0"/>
                        </a:rPr>
                        <a:t>.15</a:t>
                      </a:r>
                      <a:r>
                        <a:rPr lang="en-US" sz="3200" b="0" baseline="30000" dirty="0">
                          <a:latin typeface="Calibri" panose="020F0502020204030204" pitchFamily="34" charset="0"/>
                          <a:cs typeface="Calibri" panose="020F0502020204030204" pitchFamily="34" charset="0"/>
                        </a:rPr>
                        <a:t>**</a:t>
                      </a:r>
                      <a:endParaRPr lang="en-US" sz="3200" b="0" dirty="0">
                        <a:latin typeface="Calibri" panose="020F0502020204030204" pitchFamily="34" charset="0"/>
                        <a:cs typeface="Calibri" panose="020F0502020204030204" pitchFamily="34" charset="0"/>
                      </a:endParaRPr>
                    </a:p>
                  </a:txBody>
                  <a:tcPr anchor="ctr">
                    <a:lnL w="12700" cmpd="sng">
                      <a:noFill/>
                    </a:lnL>
                    <a:lnR w="12700" cmpd="sng">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chemeClr val="accent3"/>
                    </a:solidFill>
                  </a:tcPr>
                </a:tc>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n-US" sz="3200" b="0" dirty="0">
                          <a:latin typeface="Calibri" panose="020F0502020204030204" pitchFamily="34" charset="0"/>
                          <a:cs typeface="Calibri" panose="020F0502020204030204" pitchFamily="34" charset="0"/>
                        </a:rPr>
                        <a:t>.03</a:t>
                      </a:r>
                    </a:p>
                  </a:txBody>
                  <a:tcPr anchor="ctr">
                    <a:lnL w="12700" cmpd="sng">
                      <a:noFill/>
                    </a:lnL>
                    <a:lnR w="12700" cmpd="sng">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chemeClr val="accent3"/>
                    </a:solidFill>
                  </a:tcPr>
                </a:tc>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n-US" sz="3200" b="0" dirty="0">
                          <a:latin typeface="Calibri" panose="020F0502020204030204" pitchFamily="34" charset="0"/>
                          <a:cs typeface="Calibri" panose="020F0502020204030204" pitchFamily="34" charset="0"/>
                        </a:rPr>
                        <a:t>.17</a:t>
                      </a:r>
                      <a:r>
                        <a:rPr lang="en-US" sz="3200" b="0" baseline="30000" dirty="0">
                          <a:latin typeface="Calibri" panose="020F0502020204030204" pitchFamily="34" charset="0"/>
                          <a:cs typeface="Calibri" panose="020F0502020204030204" pitchFamily="34" charset="0"/>
                        </a:rPr>
                        <a:t>**</a:t>
                      </a:r>
                      <a:endParaRPr lang="en-US" sz="3200" b="0" dirty="0">
                        <a:latin typeface="Calibri" panose="020F0502020204030204" pitchFamily="34" charset="0"/>
                        <a:cs typeface="Calibri" panose="020F0502020204030204" pitchFamily="34" charset="0"/>
                      </a:endParaRPr>
                    </a:p>
                  </a:txBody>
                  <a:tcPr anchor="ctr">
                    <a:lnL w="12700" cmpd="sng">
                      <a:noFill/>
                    </a:lnL>
                    <a:lnR w="12700" cmpd="sng">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chemeClr val="accent3"/>
                    </a:solidFill>
                  </a:tcPr>
                </a:tc>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n-US" sz="3200" b="0" i="0" u="none" strike="noStrike" cap="none" dirty="0">
                          <a:solidFill>
                            <a:schemeClr val="tx1"/>
                          </a:solidFill>
                          <a:effectLst/>
                          <a:latin typeface="Calibri" panose="020F0502020204030204" pitchFamily="34" charset="0"/>
                          <a:ea typeface="+mn-ea"/>
                          <a:cs typeface="Calibri" panose="020F0502020204030204" pitchFamily="34" charset="0"/>
                          <a:sym typeface="Arial"/>
                        </a:rPr>
                        <a:t>−</a:t>
                      </a:r>
                      <a:r>
                        <a:rPr lang="en-US" sz="3200" b="0" dirty="0">
                          <a:latin typeface="Calibri" panose="020F0502020204030204" pitchFamily="34" charset="0"/>
                          <a:cs typeface="Calibri" panose="020F0502020204030204" pitchFamily="34" charset="0"/>
                        </a:rPr>
                        <a:t>.42</a:t>
                      </a:r>
                      <a:r>
                        <a:rPr lang="en-US" sz="3200" b="0" baseline="30000" dirty="0">
                          <a:latin typeface="Calibri" panose="020F0502020204030204" pitchFamily="34" charset="0"/>
                          <a:cs typeface="Calibri" panose="020F0502020204030204" pitchFamily="34" charset="0"/>
                        </a:rPr>
                        <a:t>**</a:t>
                      </a:r>
                      <a:endParaRPr lang="en-US" sz="3200" b="0" dirty="0">
                        <a:latin typeface="Calibri" panose="020F0502020204030204" pitchFamily="34" charset="0"/>
                        <a:cs typeface="Calibri" panose="020F0502020204030204" pitchFamily="34" charset="0"/>
                      </a:endParaRPr>
                    </a:p>
                  </a:txBody>
                  <a:tcPr anchor="ctr">
                    <a:lnL w="12700" cmpd="sng">
                      <a:noFill/>
                    </a:lnL>
                    <a:lnR w="12700" cmpd="sng">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chemeClr val="accent3"/>
                    </a:solidFill>
                  </a:tcPr>
                </a:tc>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n-US" sz="3200" b="0" i="0" u="none" strike="noStrike" cap="none" dirty="0">
                          <a:solidFill>
                            <a:schemeClr val="tx1"/>
                          </a:solidFill>
                          <a:effectLst/>
                          <a:latin typeface="Calibri" panose="020F0502020204030204" pitchFamily="34" charset="0"/>
                          <a:ea typeface="+mn-ea"/>
                          <a:cs typeface="Calibri" panose="020F0502020204030204" pitchFamily="34" charset="0"/>
                          <a:sym typeface="Arial"/>
                        </a:rPr>
                        <a:t>−</a:t>
                      </a:r>
                      <a:r>
                        <a:rPr lang="en-US" sz="3200" b="0" dirty="0">
                          <a:latin typeface="Calibri" panose="020F0502020204030204" pitchFamily="34" charset="0"/>
                          <a:cs typeface="Calibri" panose="020F0502020204030204" pitchFamily="34" charset="0"/>
                        </a:rPr>
                        <a:t>.36</a:t>
                      </a:r>
                      <a:r>
                        <a:rPr lang="en-US" sz="3200" b="0" baseline="30000" dirty="0">
                          <a:latin typeface="Calibri" panose="020F0502020204030204" pitchFamily="34" charset="0"/>
                          <a:cs typeface="Calibri" panose="020F0502020204030204" pitchFamily="34" charset="0"/>
                        </a:rPr>
                        <a:t>**</a:t>
                      </a:r>
                      <a:endParaRPr lang="en-US" sz="3200" b="0" dirty="0">
                        <a:latin typeface="Calibri" panose="020F0502020204030204" pitchFamily="34" charset="0"/>
                        <a:cs typeface="Calibri" panose="020F0502020204030204" pitchFamily="34" charset="0"/>
                      </a:endParaRPr>
                    </a:p>
                  </a:txBody>
                  <a:tcPr anchor="ctr">
                    <a:lnL w="12700" cmpd="sng">
                      <a:noFill/>
                    </a:lnL>
                    <a:lnR w="12700" cmpd="sng">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chemeClr val="accent3"/>
                    </a:solidFill>
                  </a:tcPr>
                </a:tc>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n-US" sz="3200" b="0" dirty="0">
                          <a:latin typeface="Calibri" panose="020F0502020204030204" pitchFamily="34" charset="0"/>
                          <a:cs typeface="Calibri" panose="020F0502020204030204" pitchFamily="34" charset="0"/>
                        </a:rPr>
                        <a:t>.43</a:t>
                      </a:r>
                      <a:r>
                        <a:rPr lang="en-US" sz="3200" b="0" baseline="30000" dirty="0">
                          <a:latin typeface="Calibri" panose="020F0502020204030204" pitchFamily="34" charset="0"/>
                          <a:cs typeface="Calibri" panose="020F0502020204030204" pitchFamily="34" charset="0"/>
                        </a:rPr>
                        <a:t>**</a:t>
                      </a:r>
                      <a:endParaRPr lang="en-US" sz="3200" b="0" dirty="0">
                        <a:latin typeface="Calibri" panose="020F0502020204030204" pitchFamily="34" charset="0"/>
                        <a:cs typeface="Calibri" panose="020F0502020204030204" pitchFamily="34" charset="0"/>
                      </a:endParaRPr>
                    </a:p>
                  </a:txBody>
                  <a:tcPr anchor="ctr">
                    <a:lnL w="12700" cmpd="sng">
                      <a:noFill/>
                    </a:lnL>
                    <a:lnR w="12700" cmpd="sng">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chemeClr val="accent3"/>
                    </a:solidFill>
                  </a:tcPr>
                </a:tc>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n-US" sz="3200" b="0" dirty="0">
                          <a:latin typeface="Calibri" panose="020F0502020204030204" pitchFamily="34" charset="0"/>
                          <a:cs typeface="Calibri" panose="020F0502020204030204" pitchFamily="34" charset="0"/>
                        </a:rPr>
                        <a:t>.49</a:t>
                      </a:r>
                      <a:r>
                        <a:rPr lang="en-US" sz="3200" b="0" baseline="30000" dirty="0">
                          <a:latin typeface="Calibri" panose="020F0502020204030204" pitchFamily="34" charset="0"/>
                          <a:cs typeface="Calibri" panose="020F0502020204030204" pitchFamily="34" charset="0"/>
                        </a:rPr>
                        <a:t>**</a:t>
                      </a:r>
                      <a:endParaRPr lang="en-US" sz="3200" b="0" dirty="0">
                        <a:latin typeface="Calibri" panose="020F0502020204030204" pitchFamily="34" charset="0"/>
                        <a:cs typeface="Calibri" panose="020F0502020204030204" pitchFamily="34" charset="0"/>
                      </a:endParaRPr>
                    </a:p>
                  </a:txBody>
                  <a:tcPr anchor="ctr">
                    <a:lnL w="12700" cmpd="sng">
                      <a:noFill/>
                    </a:lnL>
                    <a:lnR w="12700" cmpd="sng">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chemeClr val="accent3"/>
                    </a:solidFill>
                  </a:tcPr>
                </a:tc>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n-US" sz="3200" b="0" dirty="0">
                          <a:latin typeface="Calibri" panose="020F0502020204030204" pitchFamily="34" charset="0"/>
                          <a:cs typeface="Calibri" panose="020F0502020204030204" pitchFamily="34" charset="0"/>
                        </a:rPr>
                        <a:t>—</a:t>
                      </a:r>
                    </a:p>
                  </a:txBody>
                  <a:tcPr anchor="ctr">
                    <a:lnL w="12700" cmpd="sng">
                      <a:noFill/>
                    </a:lnL>
                    <a:lnR w="12700" cmpd="sng">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chemeClr val="accent3"/>
                    </a:solidFill>
                  </a:tcPr>
                </a:tc>
                <a:extLst>
                  <a:ext uri="{0D108BD9-81ED-4DB2-BD59-A6C34878D82A}">
                    <a16:rowId xmlns:a16="http://schemas.microsoft.com/office/drawing/2014/main" val="2071960486"/>
                  </a:ext>
                </a:extLst>
              </a:tr>
              <a:tr h="1139099">
                <a:tc>
                  <a:txBody>
                    <a:bodyPr/>
                    <a:lstStyle/>
                    <a:p>
                      <a:pPr marL="18288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en-US" sz="3200" dirty="0">
                          <a:latin typeface="Calibri" panose="020F0502020204030204" pitchFamily="34" charset="0"/>
                          <a:cs typeface="Calibri" panose="020F0502020204030204" pitchFamily="34" charset="0"/>
                        </a:rPr>
                        <a:t>9. Test Anxiety</a:t>
                      </a:r>
                    </a:p>
                  </a:txBody>
                  <a:tcPr anchor="ctr">
                    <a:lnL w="12700" cmpd="sng">
                      <a:noFill/>
                    </a:lnL>
                    <a:lnR w="12700" cmpd="sng">
                      <a:noFill/>
                    </a:lnR>
                    <a:lnT w="12700" cap="flat" cmpd="sng" algn="ctr">
                      <a:solidFill>
                        <a:srgbClr val="000000"/>
                      </a:solidFill>
                      <a:prstDash val="solid"/>
                      <a:round/>
                      <a:headEnd type="none" w="med" len="med"/>
                      <a:tailEnd type="none" w="med" len="med"/>
                    </a:lnT>
                    <a:lnB w="381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en-US" sz="2800" b="0" dirty="0">
                          <a:latin typeface="Calibri" panose="020F0502020204030204" pitchFamily="34" charset="0"/>
                          <a:cs typeface="Calibri" panose="020F0502020204030204" pitchFamily="34" charset="0"/>
                        </a:rPr>
                        <a:t>Test Anxiety Inventory (Taylor &amp; Deane, 2002); Sum of 10 items on 5-point Likert scale </a:t>
                      </a:r>
                    </a:p>
                  </a:txBody>
                  <a:tcPr anchor="ctr">
                    <a:lnL w="12700" cmpd="sng">
                      <a:noFill/>
                    </a:lnL>
                    <a:lnR w="12700" cmpd="sng">
                      <a:noFill/>
                    </a:lnR>
                    <a:lnT w="12700" cap="flat" cmpd="sng" algn="ctr">
                      <a:solidFill>
                        <a:srgbClr val="000000"/>
                      </a:solidFill>
                      <a:prstDash val="solid"/>
                      <a:round/>
                      <a:headEnd type="none" w="med" len="med"/>
                      <a:tailEnd type="none" w="med" len="med"/>
                    </a:lnT>
                    <a:lnB w="381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3200" b="0" dirty="0">
                          <a:latin typeface="Calibri" panose="020F0502020204030204" pitchFamily="34" charset="0"/>
                          <a:cs typeface="Calibri" panose="020F0502020204030204" pitchFamily="34" charset="0"/>
                        </a:rPr>
                        <a:t>765</a:t>
                      </a:r>
                    </a:p>
                  </a:txBody>
                  <a:tcPr anchor="ctr">
                    <a:lnL w="12700" cmpd="sng">
                      <a:noFill/>
                    </a:lnL>
                    <a:lnR w="12700" cmpd="sng">
                      <a:noFill/>
                    </a:lnR>
                    <a:lnT w="12700" cap="flat" cmpd="sng" algn="ctr">
                      <a:solidFill>
                        <a:srgbClr val="000000"/>
                      </a:solidFill>
                      <a:prstDash val="solid"/>
                      <a:round/>
                      <a:headEnd type="none" w="med" len="med"/>
                      <a:tailEnd type="none" w="med" len="med"/>
                    </a:lnT>
                    <a:lnB w="381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3200" b="0" dirty="0">
                          <a:latin typeface="Calibri" panose="020F0502020204030204" pitchFamily="34" charset="0"/>
                          <a:cs typeface="Calibri" panose="020F0502020204030204" pitchFamily="34" charset="0"/>
                        </a:rPr>
                        <a:t>10-50</a:t>
                      </a:r>
                    </a:p>
                  </a:txBody>
                  <a:tcPr anchor="ctr">
                    <a:lnL w="12700" cmpd="sng">
                      <a:noFill/>
                    </a:lnL>
                    <a:lnR w="12700" cmpd="sng">
                      <a:noFill/>
                    </a:lnR>
                    <a:lnT w="12700" cap="flat" cmpd="sng" algn="ctr">
                      <a:solidFill>
                        <a:srgbClr val="000000"/>
                      </a:solidFill>
                      <a:prstDash val="solid"/>
                      <a:round/>
                      <a:headEnd type="none" w="med" len="med"/>
                      <a:tailEnd type="none" w="med" len="med"/>
                    </a:lnT>
                    <a:lnB w="381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3200" b="0" dirty="0">
                          <a:latin typeface="Calibri" panose="020F0502020204030204" pitchFamily="34" charset="0"/>
                          <a:cs typeface="Calibri" panose="020F0502020204030204" pitchFamily="34" charset="0"/>
                        </a:rPr>
                        <a:t>32.29 (10.08)</a:t>
                      </a:r>
                    </a:p>
                  </a:txBody>
                  <a:tcPr anchor="ctr">
                    <a:lnL w="12700" cmpd="sng">
                      <a:noFill/>
                    </a:lnL>
                    <a:lnR w="12700" cmpd="sng">
                      <a:noFill/>
                    </a:lnR>
                    <a:lnT w="12700" cap="flat" cmpd="sng" algn="ctr">
                      <a:solidFill>
                        <a:srgbClr val="000000"/>
                      </a:solidFill>
                      <a:prstDash val="solid"/>
                      <a:round/>
                      <a:headEnd type="none" w="med" len="med"/>
                      <a:tailEnd type="none" w="med" len="med"/>
                    </a:lnT>
                    <a:lnB w="381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n-US" sz="3200" b="0" dirty="0">
                          <a:latin typeface="Calibri" panose="020F0502020204030204" pitchFamily="34" charset="0"/>
                          <a:cs typeface="Calibri" panose="020F0502020204030204" pitchFamily="34" charset="0"/>
                        </a:rPr>
                        <a:t>.16</a:t>
                      </a:r>
                      <a:r>
                        <a:rPr lang="en-US" sz="3200" b="0" baseline="30000" dirty="0">
                          <a:latin typeface="Calibri" panose="020F0502020204030204" pitchFamily="34" charset="0"/>
                          <a:cs typeface="Calibri" panose="020F0502020204030204" pitchFamily="34" charset="0"/>
                        </a:rPr>
                        <a:t>**</a:t>
                      </a:r>
                      <a:endParaRPr lang="en-US" sz="3200" b="0" dirty="0">
                        <a:latin typeface="Calibri" panose="020F0502020204030204" pitchFamily="34" charset="0"/>
                        <a:cs typeface="Calibri" panose="020F0502020204030204" pitchFamily="34" charset="0"/>
                      </a:endParaRPr>
                    </a:p>
                  </a:txBody>
                  <a:tcPr anchor="ctr">
                    <a:lnL w="12700" cmpd="sng">
                      <a:noFill/>
                    </a:lnL>
                    <a:lnR w="12700" cmpd="sng">
                      <a:noFill/>
                    </a:lnR>
                    <a:lnT w="12700" cap="flat" cmpd="sng" algn="ctr">
                      <a:solidFill>
                        <a:srgbClr val="000000"/>
                      </a:solidFill>
                      <a:prstDash val="solid"/>
                      <a:round/>
                      <a:headEnd type="none" w="med" len="med"/>
                      <a:tailEnd type="none" w="med" len="med"/>
                    </a:lnT>
                    <a:lnB w="381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n-US" sz="3200" b="0" i="0" u="none" strike="noStrike" cap="none" dirty="0">
                          <a:solidFill>
                            <a:schemeClr val="tx1"/>
                          </a:solidFill>
                          <a:effectLst/>
                          <a:latin typeface="Calibri" panose="020F0502020204030204" pitchFamily="34" charset="0"/>
                          <a:ea typeface="+mn-ea"/>
                          <a:cs typeface="Calibri" panose="020F0502020204030204" pitchFamily="34" charset="0"/>
                          <a:sym typeface="Arial"/>
                        </a:rPr>
                        <a:t>−</a:t>
                      </a:r>
                      <a:r>
                        <a:rPr lang="en-US" sz="3200" b="0" dirty="0">
                          <a:latin typeface="Calibri" panose="020F0502020204030204" pitchFamily="34" charset="0"/>
                          <a:cs typeface="Calibri" panose="020F0502020204030204" pitchFamily="34" charset="0"/>
                        </a:rPr>
                        <a:t>.02</a:t>
                      </a:r>
                    </a:p>
                  </a:txBody>
                  <a:tcPr anchor="ctr">
                    <a:lnL w="12700" cmpd="sng">
                      <a:noFill/>
                    </a:lnL>
                    <a:lnR w="12700" cmpd="sng">
                      <a:noFill/>
                    </a:lnR>
                    <a:lnT w="12700" cap="flat" cmpd="sng" algn="ctr">
                      <a:solidFill>
                        <a:srgbClr val="000000"/>
                      </a:solidFill>
                      <a:prstDash val="solid"/>
                      <a:round/>
                      <a:headEnd type="none" w="med" len="med"/>
                      <a:tailEnd type="none" w="med" len="med"/>
                    </a:lnT>
                    <a:lnB w="381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n-US" sz="3200" b="0" dirty="0">
                          <a:latin typeface="Calibri" panose="020F0502020204030204" pitchFamily="34" charset="0"/>
                          <a:cs typeface="Calibri" panose="020F0502020204030204" pitchFamily="34" charset="0"/>
                        </a:rPr>
                        <a:t>.23</a:t>
                      </a:r>
                      <a:r>
                        <a:rPr lang="en-US" sz="3200" b="0" baseline="30000" dirty="0">
                          <a:latin typeface="Calibri" panose="020F0502020204030204" pitchFamily="34" charset="0"/>
                          <a:cs typeface="Calibri" panose="020F0502020204030204" pitchFamily="34" charset="0"/>
                        </a:rPr>
                        <a:t>**</a:t>
                      </a:r>
                      <a:endParaRPr lang="en-US" sz="3200" b="0" dirty="0">
                        <a:latin typeface="Calibri" panose="020F0502020204030204" pitchFamily="34" charset="0"/>
                        <a:cs typeface="Calibri" panose="020F0502020204030204" pitchFamily="34" charset="0"/>
                      </a:endParaRPr>
                    </a:p>
                  </a:txBody>
                  <a:tcPr anchor="ctr">
                    <a:lnL w="12700" cmpd="sng">
                      <a:noFill/>
                    </a:lnL>
                    <a:lnR w="12700" cmpd="sng">
                      <a:noFill/>
                    </a:lnR>
                    <a:lnT w="12700" cap="flat" cmpd="sng" algn="ctr">
                      <a:solidFill>
                        <a:srgbClr val="000000"/>
                      </a:solidFill>
                      <a:prstDash val="solid"/>
                      <a:round/>
                      <a:headEnd type="none" w="med" len="med"/>
                      <a:tailEnd type="none" w="med" len="med"/>
                    </a:lnT>
                    <a:lnB w="381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n-US" sz="3200" b="0" i="0" u="none" strike="noStrike" cap="none" dirty="0">
                          <a:solidFill>
                            <a:schemeClr val="tx1"/>
                          </a:solidFill>
                          <a:effectLst/>
                          <a:latin typeface="Calibri" panose="020F0502020204030204" pitchFamily="34" charset="0"/>
                          <a:ea typeface="+mn-ea"/>
                          <a:cs typeface="Calibri" panose="020F0502020204030204" pitchFamily="34" charset="0"/>
                          <a:sym typeface="Arial"/>
                        </a:rPr>
                        <a:t>−</a:t>
                      </a:r>
                      <a:r>
                        <a:rPr lang="en-US" sz="3200" b="0" dirty="0">
                          <a:latin typeface="Calibri" panose="020F0502020204030204" pitchFamily="34" charset="0"/>
                          <a:cs typeface="Calibri" panose="020F0502020204030204" pitchFamily="34" charset="0"/>
                        </a:rPr>
                        <a:t>.34</a:t>
                      </a:r>
                      <a:r>
                        <a:rPr lang="en-US" sz="3200" b="0" baseline="30000" dirty="0">
                          <a:latin typeface="Calibri" panose="020F0502020204030204" pitchFamily="34" charset="0"/>
                          <a:cs typeface="Calibri" panose="020F0502020204030204" pitchFamily="34" charset="0"/>
                        </a:rPr>
                        <a:t>**</a:t>
                      </a:r>
                      <a:endParaRPr lang="en-US" sz="3200" b="0" dirty="0">
                        <a:latin typeface="Calibri" panose="020F0502020204030204" pitchFamily="34" charset="0"/>
                        <a:cs typeface="Calibri" panose="020F0502020204030204" pitchFamily="34" charset="0"/>
                      </a:endParaRPr>
                    </a:p>
                  </a:txBody>
                  <a:tcPr anchor="ctr">
                    <a:lnL w="12700" cmpd="sng">
                      <a:noFill/>
                    </a:lnL>
                    <a:lnR w="12700" cmpd="sng">
                      <a:noFill/>
                    </a:lnR>
                    <a:lnT w="12700" cap="flat" cmpd="sng" algn="ctr">
                      <a:solidFill>
                        <a:srgbClr val="000000"/>
                      </a:solidFill>
                      <a:prstDash val="solid"/>
                      <a:round/>
                      <a:headEnd type="none" w="med" len="med"/>
                      <a:tailEnd type="none" w="med" len="med"/>
                    </a:lnT>
                    <a:lnB w="381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n-US" sz="3200" b="0" i="0" u="none" strike="noStrike" cap="none" dirty="0">
                          <a:solidFill>
                            <a:schemeClr val="tx1"/>
                          </a:solidFill>
                          <a:effectLst/>
                          <a:latin typeface="Calibri" panose="020F0502020204030204" pitchFamily="34" charset="0"/>
                          <a:ea typeface="+mn-ea"/>
                          <a:cs typeface="Calibri" panose="020F0502020204030204" pitchFamily="34" charset="0"/>
                          <a:sym typeface="Arial"/>
                        </a:rPr>
                        <a:t>−</a:t>
                      </a:r>
                      <a:r>
                        <a:rPr lang="en-US" sz="3200" b="0" dirty="0">
                          <a:latin typeface="Calibri" panose="020F0502020204030204" pitchFamily="34" charset="0"/>
                          <a:cs typeface="Calibri" panose="020F0502020204030204" pitchFamily="34" charset="0"/>
                        </a:rPr>
                        <a:t>.32</a:t>
                      </a:r>
                      <a:r>
                        <a:rPr lang="en-US" sz="3200" b="0" baseline="30000" dirty="0">
                          <a:latin typeface="Calibri" panose="020F0502020204030204" pitchFamily="34" charset="0"/>
                          <a:cs typeface="Calibri" panose="020F0502020204030204" pitchFamily="34" charset="0"/>
                        </a:rPr>
                        <a:t>**</a:t>
                      </a:r>
                      <a:endParaRPr lang="en-US" sz="3200" b="0" dirty="0">
                        <a:latin typeface="Calibri" panose="020F0502020204030204" pitchFamily="34" charset="0"/>
                        <a:cs typeface="Calibri" panose="020F0502020204030204" pitchFamily="34" charset="0"/>
                      </a:endParaRPr>
                    </a:p>
                  </a:txBody>
                  <a:tcPr anchor="ctr">
                    <a:lnL w="12700" cmpd="sng">
                      <a:noFill/>
                    </a:lnL>
                    <a:lnR w="12700" cmpd="sng">
                      <a:noFill/>
                    </a:lnR>
                    <a:lnT w="12700" cap="flat" cmpd="sng" algn="ctr">
                      <a:solidFill>
                        <a:srgbClr val="000000"/>
                      </a:solidFill>
                      <a:prstDash val="solid"/>
                      <a:round/>
                      <a:headEnd type="none" w="med" len="med"/>
                      <a:tailEnd type="none" w="med" len="med"/>
                    </a:lnT>
                    <a:lnB w="381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n-US" sz="3200" b="0" dirty="0">
                          <a:latin typeface="Calibri" panose="020F0502020204030204" pitchFamily="34" charset="0"/>
                          <a:cs typeface="Calibri" panose="020F0502020204030204" pitchFamily="34" charset="0"/>
                        </a:rPr>
                        <a:t>.41</a:t>
                      </a:r>
                      <a:r>
                        <a:rPr lang="en-US" sz="3200" b="0" baseline="30000" dirty="0">
                          <a:latin typeface="Calibri" panose="020F0502020204030204" pitchFamily="34" charset="0"/>
                          <a:cs typeface="Calibri" panose="020F0502020204030204" pitchFamily="34" charset="0"/>
                        </a:rPr>
                        <a:t>**</a:t>
                      </a:r>
                      <a:endParaRPr lang="en-US" sz="3200" b="0" dirty="0">
                        <a:latin typeface="Calibri" panose="020F0502020204030204" pitchFamily="34" charset="0"/>
                        <a:cs typeface="Calibri" panose="020F0502020204030204" pitchFamily="34" charset="0"/>
                      </a:endParaRPr>
                    </a:p>
                  </a:txBody>
                  <a:tcPr anchor="ctr">
                    <a:lnL w="12700" cmpd="sng">
                      <a:noFill/>
                    </a:lnL>
                    <a:lnR w="12700" cmpd="sng">
                      <a:noFill/>
                    </a:lnR>
                    <a:lnT w="12700" cap="flat" cmpd="sng" algn="ctr">
                      <a:solidFill>
                        <a:srgbClr val="000000"/>
                      </a:solidFill>
                      <a:prstDash val="solid"/>
                      <a:round/>
                      <a:headEnd type="none" w="med" len="med"/>
                      <a:tailEnd type="none" w="med" len="med"/>
                    </a:lnT>
                    <a:lnB w="381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n-US" sz="3200" b="0" dirty="0">
                          <a:latin typeface="Calibri" panose="020F0502020204030204" pitchFamily="34" charset="0"/>
                          <a:cs typeface="Calibri" panose="020F0502020204030204" pitchFamily="34" charset="0"/>
                        </a:rPr>
                        <a:t>.45</a:t>
                      </a:r>
                      <a:r>
                        <a:rPr lang="en-US" sz="3200" b="0" baseline="30000" dirty="0">
                          <a:latin typeface="Calibri" panose="020F0502020204030204" pitchFamily="34" charset="0"/>
                          <a:cs typeface="Calibri" panose="020F0502020204030204" pitchFamily="34" charset="0"/>
                        </a:rPr>
                        <a:t>**</a:t>
                      </a:r>
                      <a:endParaRPr lang="en-US" sz="3200" b="0" dirty="0">
                        <a:latin typeface="Calibri" panose="020F0502020204030204" pitchFamily="34" charset="0"/>
                        <a:cs typeface="Calibri" panose="020F0502020204030204" pitchFamily="34" charset="0"/>
                      </a:endParaRPr>
                    </a:p>
                  </a:txBody>
                  <a:tcPr anchor="ctr">
                    <a:lnL w="12700" cmpd="sng">
                      <a:noFill/>
                    </a:lnL>
                    <a:lnR w="12700" cmpd="sng">
                      <a:noFill/>
                    </a:lnR>
                    <a:lnT w="12700" cap="flat" cmpd="sng" algn="ctr">
                      <a:solidFill>
                        <a:srgbClr val="000000"/>
                      </a:solidFill>
                      <a:prstDash val="solid"/>
                      <a:round/>
                      <a:headEnd type="none" w="med" len="med"/>
                      <a:tailEnd type="none" w="med" len="med"/>
                    </a:lnT>
                    <a:lnB w="381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n-US" sz="3200" b="0" dirty="0">
                          <a:latin typeface="Calibri" panose="020F0502020204030204" pitchFamily="34" charset="0"/>
                          <a:cs typeface="Calibri" panose="020F0502020204030204" pitchFamily="34" charset="0"/>
                        </a:rPr>
                        <a:t>.44</a:t>
                      </a:r>
                      <a:r>
                        <a:rPr lang="en-US" sz="3200" b="0" baseline="30000" dirty="0">
                          <a:latin typeface="Calibri" panose="020F0502020204030204" pitchFamily="34" charset="0"/>
                          <a:cs typeface="Calibri" panose="020F0502020204030204" pitchFamily="34" charset="0"/>
                        </a:rPr>
                        <a:t>**</a:t>
                      </a:r>
                      <a:endParaRPr lang="en-US" sz="3200" b="0" dirty="0">
                        <a:latin typeface="Calibri" panose="020F0502020204030204" pitchFamily="34" charset="0"/>
                        <a:cs typeface="Calibri" panose="020F0502020204030204" pitchFamily="34" charset="0"/>
                      </a:endParaRPr>
                    </a:p>
                  </a:txBody>
                  <a:tcPr anchor="ctr">
                    <a:lnL w="12700" cmpd="sng">
                      <a:noFill/>
                    </a:lnL>
                    <a:lnR w="12700" cmpd="sng">
                      <a:noFill/>
                    </a:lnR>
                    <a:lnT w="12700" cap="flat" cmpd="sng" algn="ctr">
                      <a:solidFill>
                        <a:srgbClr val="000000"/>
                      </a:solidFill>
                      <a:prstDash val="solid"/>
                      <a:round/>
                      <a:headEnd type="none" w="med" len="med"/>
                      <a:tailEnd type="none" w="med" len="med"/>
                    </a:lnT>
                    <a:lnB w="381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670014609"/>
                  </a:ext>
                </a:extLst>
              </a:tr>
              <a:tr h="645917">
                <a:tc gridSpan="13">
                  <a:txBody>
                    <a:bodyPr/>
                    <a:lstStyle/>
                    <a:p>
                      <a:pPr marL="18288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en-US" sz="3200" i="1" u="none" strike="noStrike" cap="none" dirty="0">
                          <a:latin typeface="Calibri" panose="020F0502020204030204" pitchFamily="34" charset="0"/>
                          <a:ea typeface="Calibri"/>
                          <a:cs typeface="Calibri" panose="020F0502020204030204" pitchFamily="34" charset="0"/>
                          <a:sym typeface="Calibri"/>
                        </a:rPr>
                        <a:t>Note</a:t>
                      </a:r>
                      <a:r>
                        <a:rPr lang="en-US" sz="3200" i="0" u="none" strike="noStrike" cap="none" dirty="0">
                          <a:latin typeface="Calibri" panose="020F0502020204030204" pitchFamily="34" charset="0"/>
                          <a:ea typeface="Calibri"/>
                          <a:cs typeface="Calibri" panose="020F0502020204030204" pitchFamily="34" charset="0"/>
                          <a:sym typeface="Calibri"/>
                        </a:rPr>
                        <a:t>. *</a:t>
                      </a:r>
                      <a:r>
                        <a:rPr lang="en-US" sz="3200" u="none" strike="noStrike" cap="none" dirty="0">
                          <a:latin typeface="Calibri" panose="020F0502020204030204" pitchFamily="34" charset="0"/>
                          <a:ea typeface="Calibri"/>
                          <a:cs typeface="Calibri" panose="020F0502020204030204" pitchFamily="34" charset="0"/>
                          <a:sym typeface="Calibri"/>
                        </a:rPr>
                        <a:t>p &lt; .05; **p &lt; .01</a:t>
                      </a:r>
                      <a:endParaRPr lang="en-US" sz="3200" dirty="0">
                        <a:latin typeface="Calibri" panose="020F0502020204030204" pitchFamily="34" charset="0"/>
                        <a:cs typeface="Calibri" panose="020F0502020204030204" pitchFamily="34" charset="0"/>
                      </a:endParaRPr>
                    </a:p>
                  </a:txBody>
                  <a:tcPr anchor="ctr">
                    <a:lnL w="12700" cmpd="sng">
                      <a:noFill/>
                    </a:lnL>
                    <a:lnR w="12700" cmpd="sng">
                      <a:noFill/>
                    </a:lnR>
                    <a:lnT w="38100" cap="flat" cmpd="sng" algn="ctr">
                      <a:solidFill>
                        <a:srgbClr val="000000"/>
                      </a:solidFill>
                      <a:prstDash val="solid"/>
                      <a:round/>
                      <a:headEnd type="none" w="med" len="med"/>
                      <a:tailEnd type="none" w="med" len="med"/>
                    </a:lnT>
                    <a:lnB w="38100" cap="flat" cmpd="sng" algn="ctr">
                      <a:no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lang="en-US" sz="2800" b="0" dirty="0">
                        <a:latin typeface="Calibri" panose="020F0502020204030204" pitchFamily="34" charset="0"/>
                        <a:cs typeface="Calibri" panose="020F0502020204030204" pitchFamily="34" charset="0"/>
                      </a:endParaRPr>
                    </a:p>
                  </a:txBody>
                  <a:tcPr anchor="ctr">
                    <a:lnL w="12700" cmpd="sng">
                      <a:noFill/>
                    </a:lnL>
                    <a:lnR w="12700" cmpd="sng">
                      <a:noFill/>
                    </a:lnR>
                    <a:lnT w="38100" cap="flat" cmpd="sng" algn="ctr">
                      <a:solidFill>
                        <a:srgbClr val="000000"/>
                      </a:solidFill>
                      <a:prstDash val="solid"/>
                      <a:round/>
                      <a:headEnd type="none" w="med" len="med"/>
                      <a:tailEnd type="none" w="med" len="med"/>
                    </a:lnT>
                    <a:lnB w="381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lang="en-US" sz="3200" b="0" dirty="0">
                        <a:latin typeface="Calibri" panose="020F0502020204030204" pitchFamily="34" charset="0"/>
                        <a:cs typeface="Calibri" panose="020F0502020204030204" pitchFamily="34" charset="0"/>
                      </a:endParaRPr>
                    </a:p>
                  </a:txBody>
                  <a:tcPr anchor="ctr">
                    <a:lnL w="12700" cmpd="sng">
                      <a:noFill/>
                    </a:lnL>
                    <a:lnR w="12700" cmpd="sng">
                      <a:noFill/>
                    </a:lnR>
                    <a:lnT w="38100" cap="flat" cmpd="sng" algn="ctr">
                      <a:solidFill>
                        <a:srgbClr val="000000"/>
                      </a:solidFill>
                      <a:prstDash val="solid"/>
                      <a:round/>
                      <a:headEnd type="none" w="med" len="med"/>
                      <a:tailEnd type="none" w="med" len="med"/>
                    </a:lnT>
                    <a:lnB w="381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lang="en-US" sz="3200" b="0" dirty="0">
                        <a:latin typeface="Calibri" panose="020F0502020204030204" pitchFamily="34" charset="0"/>
                        <a:cs typeface="Calibri" panose="020F0502020204030204" pitchFamily="34" charset="0"/>
                      </a:endParaRPr>
                    </a:p>
                  </a:txBody>
                  <a:tcPr anchor="ctr">
                    <a:lnL w="12700" cmpd="sng">
                      <a:noFill/>
                    </a:lnL>
                    <a:lnR w="12700" cmpd="sng">
                      <a:noFill/>
                    </a:lnR>
                    <a:lnT w="38100" cap="flat" cmpd="sng" algn="ctr">
                      <a:solidFill>
                        <a:srgbClr val="000000"/>
                      </a:solidFill>
                      <a:prstDash val="solid"/>
                      <a:round/>
                      <a:headEnd type="none" w="med" len="med"/>
                      <a:tailEnd type="none" w="med" len="med"/>
                    </a:lnT>
                    <a:lnB w="381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lang="en-US" sz="3200" b="0" dirty="0">
                        <a:latin typeface="Calibri" panose="020F0502020204030204" pitchFamily="34" charset="0"/>
                        <a:cs typeface="Calibri" panose="020F0502020204030204" pitchFamily="34" charset="0"/>
                      </a:endParaRPr>
                    </a:p>
                  </a:txBody>
                  <a:tcPr anchor="ctr">
                    <a:lnL w="12700" cmpd="sng">
                      <a:noFill/>
                    </a:lnL>
                    <a:lnR w="12700" cmpd="sng">
                      <a:noFill/>
                    </a:lnR>
                    <a:lnT w="38100" cap="flat" cmpd="sng" algn="ctr">
                      <a:solidFill>
                        <a:srgbClr val="000000"/>
                      </a:solidFill>
                      <a:prstDash val="solid"/>
                      <a:round/>
                      <a:headEnd type="none" w="med" len="med"/>
                      <a:tailEnd type="none" w="med" len="med"/>
                    </a:lnT>
                    <a:lnB w="381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lang="en-US" sz="3200" b="0" dirty="0">
                        <a:latin typeface="Calibri" panose="020F0502020204030204" pitchFamily="34" charset="0"/>
                        <a:cs typeface="Calibri" panose="020F0502020204030204" pitchFamily="34" charset="0"/>
                      </a:endParaRPr>
                    </a:p>
                  </a:txBody>
                  <a:tcPr anchor="ctr">
                    <a:lnL w="12700" cmpd="sng">
                      <a:noFill/>
                    </a:lnL>
                    <a:lnR w="12700" cmpd="sng">
                      <a:noFill/>
                    </a:lnR>
                    <a:lnT w="38100" cap="flat" cmpd="sng" algn="ctr">
                      <a:solidFill>
                        <a:srgbClr val="000000"/>
                      </a:solidFill>
                      <a:prstDash val="solid"/>
                      <a:round/>
                      <a:headEnd type="none" w="med" len="med"/>
                      <a:tailEnd type="none" w="med" len="med"/>
                    </a:lnT>
                    <a:lnB w="381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lang="en-US" sz="3200" b="0" dirty="0">
                        <a:latin typeface="Calibri" panose="020F0502020204030204" pitchFamily="34" charset="0"/>
                        <a:cs typeface="Calibri" panose="020F0502020204030204" pitchFamily="34" charset="0"/>
                      </a:endParaRPr>
                    </a:p>
                  </a:txBody>
                  <a:tcPr anchor="ctr">
                    <a:lnL w="12700" cmpd="sng">
                      <a:noFill/>
                    </a:lnL>
                    <a:lnR w="12700" cmpd="sng">
                      <a:noFill/>
                    </a:lnR>
                    <a:lnT w="38100" cap="flat" cmpd="sng" algn="ctr">
                      <a:solidFill>
                        <a:srgbClr val="000000"/>
                      </a:solidFill>
                      <a:prstDash val="solid"/>
                      <a:round/>
                      <a:headEnd type="none" w="med" len="med"/>
                      <a:tailEnd type="none" w="med" len="med"/>
                    </a:lnT>
                    <a:lnB w="381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lang="en-US" sz="3200" b="0" dirty="0">
                        <a:latin typeface="Calibri" panose="020F0502020204030204" pitchFamily="34" charset="0"/>
                        <a:cs typeface="Calibri" panose="020F0502020204030204" pitchFamily="34" charset="0"/>
                      </a:endParaRPr>
                    </a:p>
                  </a:txBody>
                  <a:tcPr anchor="ctr">
                    <a:lnL w="12700" cmpd="sng">
                      <a:noFill/>
                    </a:lnL>
                    <a:lnR w="12700" cmpd="sng">
                      <a:noFill/>
                    </a:lnR>
                    <a:lnT w="38100" cap="flat" cmpd="sng" algn="ctr">
                      <a:solidFill>
                        <a:srgbClr val="000000"/>
                      </a:solidFill>
                      <a:prstDash val="solid"/>
                      <a:round/>
                      <a:headEnd type="none" w="med" len="med"/>
                      <a:tailEnd type="none" w="med" len="med"/>
                    </a:lnT>
                    <a:lnB w="381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lang="en-US" sz="3200" b="0" dirty="0">
                        <a:latin typeface="Calibri" panose="020F0502020204030204" pitchFamily="34" charset="0"/>
                        <a:cs typeface="Calibri" panose="020F0502020204030204" pitchFamily="34" charset="0"/>
                      </a:endParaRPr>
                    </a:p>
                  </a:txBody>
                  <a:tcPr anchor="ctr">
                    <a:lnL w="12700" cmpd="sng">
                      <a:noFill/>
                    </a:lnL>
                    <a:lnR w="12700" cmpd="sng">
                      <a:noFill/>
                    </a:lnR>
                    <a:lnT w="38100" cap="flat" cmpd="sng" algn="ctr">
                      <a:solidFill>
                        <a:srgbClr val="000000"/>
                      </a:solidFill>
                      <a:prstDash val="solid"/>
                      <a:round/>
                      <a:headEnd type="none" w="med" len="med"/>
                      <a:tailEnd type="none" w="med" len="med"/>
                    </a:lnT>
                    <a:lnB w="381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lang="en-US" sz="3200" b="0" dirty="0">
                        <a:latin typeface="Calibri" panose="020F0502020204030204" pitchFamily="34" charset="0"/>
                        <a:cs typeface="Calibri" panose="020F0502020204030204" pitchFamily="34" charset="0"/>
                      </a:endParaRPr>
                    </a:p>
                  </a:txBody>
                  <a:tcPr anchor="ctr">
                    <a:lnL w="12700" cmpd="sng">
                      <a:noFill/>
                    </a:lnL>
                    <a:lnR w="12700" cmpd="sng">
                      <a:noFill/>
                    </a:lnR>
                    <a:lnT w="38100" cap="flat" cmpd="sng" algn="ctr">
                      <a:solidFill>
                        <a:srgbClr val="000000"/>
                      </a:solidFill>
                      <a:prstDash val="solid"/>
                      <a:round/>
                      <a:headEnd type="none" w="med" len="med"/>
                      <a:tailEnd type="none" w="med" len="med"/>
                    </a:lnT>
                    <a:lnB w="381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lang="en-US" sz="3200" b="0" dirty="0">
                        <a:latin typeface="Calibri" panose="020F0502020204030204" pitchFamily="34" charset="0"/>
                        <a:cs typeface="Calibri" panose="020F0502020204030204" pitchFamily="34" charset="0"/>
                      </a:endParaRPr>
                    </a:p>
                  </a:txBody>
                  <a:tcPr anchor="ctr">
                    <a:lnL w="12700" cmpd="sng">
                      <a:noFill/>
                    </a:lnL>
                    <a:lnR w="12700" cmpd="sng">
                      <a:noFill/>
                    </a:lnR>
                    <a:lnT w="38100" cap="flat" cmpd="sng" algn="ctr">
                      <a:solidFill>
                        <a:srgbClr val="000000"/>
                      </a:solidFill>
                      <a:prstDash val="solid"/>
                      <a:round/>
                      <a:headEnd type="none" w="med" len="med"/>
                      <a:tailEnd type="none" w="med" len="med"/>
                    </a:lnT>
                    <a:lnB w="381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lang="en-US" sz="3200" b="0" dirty="0">
                        <a:latin typeface="Calibri" panose="020F0502020204030204" pitchFamily="34" charset="0"/>
                        <a:cs typeface="Calibri" panose="020F0502020204030204" pitchFamily="34" charset="0"/>
                      </a:endParaRPr>
                    </a:p>
                  </a:txBody>
                  <a:tcPr anchor="ctr">
                    <a:lnL w="12700" cmpd="sng">
                      <a:noFill/>
                    </a:lnL>
                    <a:lnR w="12700" cmpd="sng">
                      <a:noFill/>
                    </a:lnR>
                    <a:lnT w="38100" cap="flat" cmpd="sng" algn="ctr">
                      <a:solidFill>
                        <a:srgbClr val="000000"/>
                      </a:solidFill>
                      <a:prstDash val="solid"/>
                      <a:round/>
                      <a:headEnd type="none" w="med" len="med"/>
                      <a:tailEnd type="none" w="med" len="med"/>
                    </a:lnT>
                    <a:lnB w="381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lang="en-US" sz="3200" b="0" dirty="0">
                        <a:latin typeface="Calibri" panose="020F0502020204030204" pitchFamily="34" charset="0"/>
                        <a:cs typeface="Calibri" panose="020F0502020204030204" pitchFamily="34" charset="0"/>
                      </a:endParaRPr>
                    </a:p>
                  </a:txBody>
                  <a:tcPr anchor="ctr">
                    <a:lnL w="12700" cmpd="sng">
                      <a:noFill/>
                    </a:lnL>
                    <a:lnR w="12700" cmpd="sng">
                      <a:noFill/>
                    </a:lnR>
                    <a:lnT w="38100" cap="flat" cmpd="sng" algn="ctr">
                      <a:solidFill>
                        <a:srgbClr val="000000"/>
                      </a:solidFill>
                      <a:prstDash val="solid"/>
                      <a:round/>
                      <a:headEnd type="none" w="med" len="med"/>
                      <a:tailEnd type="none" w="med" len="med"/>
                    </a:lnT>
                    <a:lnB w="381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957265922"/>
                  </a:ext>
                </a:extLst>
              </a:tr>
            </a:tbl>
          </a:graphicData>
        </a:graphic>
      </p:graphicFrame>
      <p:graphicFrame>
        <p:nvGraphicFramePr>
          <p:cNvPr id="4" name="Google Shape;52;p1">
            <a:extLst>
              <a:ext uri="{FF2B5EF4-FFF2-40B4-BE49-F238E27FC236}">
                <a16:creationId xmlns:a16="http://schemas.microsoft.com/office/drawing/2014/main" id="{292727AD-DE73-DF49-4E63-B979126AC95E}"/>
              </a:ext>
            </a:extLst>
          </p:cNvPr>
          <p:cNvGraphicFramePr/>
          <p:nvPr>
            <p:extLst>
              <p:ext uri="{D42A27DB-BD31-4B8C-83A1-F6EECF244321}">
                <p14:modId xmlns:p14="http://schemas.microsoft.com/office/powerpoint/2010/main" val="507199796"/>
              </p:ext>
            </p:extLst>
          </p:nvPr>
        </p:nvGraphicFramePr>
        <p:xfrm>
          <a:off x="1086586" y="20309616"/>
          <a:ext cx="13979016" cy="10353060"/>
        </p:xfrm>
        <a:graphic>
          <a:graphicData uri="http://schemas.openxmlformats.org/drawingml/2006/table">
            <a:tbl>
              <a:tblPr firstRow="1" bandRow="1">
                <a:noFill/>
                <a:tableStyleId>{FE3CA08B-9768-4BA8-ADFF-038C8274CAF7}</a:tableStyleId>
              </a:tblPr>
              <a:tblGrid>
                <a:gridCol w="13979016">
                  <a:extLst>
                    <a:ext uri="{9D8B030D-6E8A-4147-A177-3AD203B41FA5}">
                      <a16:colId xmlns:a16="http://schemas.microsoft.com/office/drawing/2014/main" val="20000"/>
                    </a:ext>
                  </a:extLst>
                </a:gridCol>
              </a:tblGrid>
              <a:tr h="744163">
                <a:tc>
                  <a:txBody>
                    <a:bodyPr/>
                    <a:lstStyle/>
                    <a:p>
                      <a:pPr marL="0" marR="0" lvl="0" indent="0" algn="l" rtl="0">
                        <a:lnSpc>
                          <a:spcPct val="100000"/>
                        </a:lnSpc>
                        <a:spcBef>
                          <a:spcPts val="0"/>
                        </a:spcBef>
                        <a:spcAft>
                          <a:spcPts val="0"/>
                        </a:spcAft>
                        <a:buClr>
                          <a:srgbClr val="000000"/>
                        </a:buClr>
                        <a:buSzPts val="9600"/>
                        <a:buFont typeface="Arial"/>
                        <a:buNone/>
                      </a:pPr>
                      <a:r>
                        <a:rPr lang="en-US" sz="6600" dirty="0">
                          <a:solidFill>
                            <a:srgbClr val="000000"/>
                          </a:solidFill>
                          <a:latin typeface="Calibri"/>
                          <a:ea typeface="Calibri"/>
                          <a:cs typeface="Calibri"/>
                          <a:sym typeface="Calibri"/>
                        </a:rPr>
                        <a:t> Study Objective and Hypotheses</a:t>
                      </a:r>
                      <a:endParaRPr sz="6600" u="none" strike="noStrike" cap="none" dirty="0"/>
                    </a:p>
                  </a:txBody>
                  <a:tcPr marL="91450" marR="91450" marT="45725" marB="45725" anchor="ctr">
                    <a:lnL w="38100" cap="flat" cmpd="sng">
                      <a:solidFill>
                        <a:srgbClr val="000000"/>
                      </a:solidFill>
                      <a:prstDash val="solid"/>
                      <a:round/>
                      <a:headEnd type="none" w="sm" len="sm"/>
                      <a:tailEnd type="none" w="sm" len="sm"/>
                    </a:lnL>
                    <a:lnR w="38100" cap="flat" cmpd="sng">
                      <a:solidFill>
                        <a:srgbClr val="000000"/>
                      </a:solidFill>
                      <a:prstDash val="solid"/>
                      <a:round/>
                      <a:headEnd type="none" w="sm" len="sm"/>
                      <a:tailEnd type="none" w="sm" len="sm"/>
                    </a:lnR>
                    <a:lnT w="38100" cap="flat" cmpd="sng">
                      <a:solidFill>
                        <a:srgbClr val="000000"/>
                      </a:solidFill>
                      <a:prstDash val="solid"/>
                      <a:round/>
                      <a:headEnd type="none" w="sm" len="sm"/>
                      <a:tailEnd type="none" w="sm" len="sm"/>
                    </a:lnT>
                    <a:lnB w="38100" cap="flat" cmpd="sng">
                      <a:solidFill>
                        <a:srgbClr val="000000"/>
                      </a:solidFill>
                      <a:prstDash val="solid"/>
                      <a:round/>
                      <a:headEnd type="none" w="sm" len="sm"/>
                      <a:tailEnd type="none" w="sm" len="sm"/>
                    </a:lnB>
                    <a:solidFill>
                      <a:srgbClr val="FFFFFF"/>
                    </a:solidFill>
                  </a:tcPr>
                </a:tc>
                <a:extLst>
                  <a:ext uri="{0D108BD9-81ED-4DB2-BD59-A6C34878D82A}">
                    <a16:rowId xmlns:a16="http://schemas.microsoft.com/office/drawing/2014/main" val="10000"/>
                  </a:ext>
                </a:extLst>
              </a:tr>
              <a:tr h="9232298">
                <a:tc>
                  <a:txBody>
                    <a:bodyPr/>
                    <a:lstStyle/>
                    <a:p>
                      <a:pPr marL="685800" lvl="0" indent="-685800" algn="l" rtl="0">
                        <a:lnSpc>
                          <a:spcPct val="100000"/>
                        </a:lnSpc>
                        <a:spcBef>
                          <a:spcPts val="1200"/>
                        </a:spcBef>
                        <a:spcAft>
                          <a:spcPts val="0"/>
                        </a:spcAft>
                        <a:buClr>
                          <a:schemeClr val="dk1"/>
                        </a:buClr>
                        <a:buSzPts val="4800"/>
                        <a:buFont typeface="Calibri"/>
                        <a:buChar char="•"/>
                      </a:pPr>
                      <a:r>
                        <a:rPr lang="en-US" sz="4400" b="1" u="none" strike="noStrike" cap="none" dirty="0">
                          <a:latin typeface="Calibri"/>
                          <a:ea typeface="Calibri"/>
                          <a:cs typeface="Calibri"/>
                          <a:sym typeface="Calibri"/>
                        </a:rPr>
                        <a:t>Objective</a:t>
                      </a:r>
                      <a:r>
                        <a:rPr lang="en-US" sz="4400" u="none" strike="noStrike" cap="none" dirty="0">
                          <a:latin typeface="Calibri"/>
                          <a:ea typeface="Calibri"/>
                          <a:cs typeface="Calibri"/>
                          <a:sym typeface="Calibri"/>
                        </a:rPr>
                        <a:t>: </a:t>
                      </a:r>
                      <a:r>
                        <a:rPr lang="en-US" sz="4400" dirty="0">
                          <a:latin typeface="Calibri"/>
                          <a:ea typeface="Calibri"/>
                          <a:cs typeface="Calibri"/>
                          <a:sym typeface="Calibri"/>
                        </a:rPr>
                        <a:t>Examine childhood adversities (ACEs) and current stressful events as predictors of psychological distress for college students. </a:t>
                      </a:r>
                    </a:p>
                    <a:p>
                      <a:pPr marL="685800" lvl="0" indent="-685800" algn="l" rtl="0">
                        <a:lnSpc>
                          <a:spcPct val="100000"/>
                        </a:lnSpc>
                        <a:spcBef>
                          <a:spcPts val="1200"/>
                        </a:spcBef>
                        <a:spcAft>
                          <a:spcPts val="0"/>
                        </a:spcAft>
                        <a:buClr>
                          <a:schemeClr val="dk1"/>
                        </a:buClr>
                        <a:buSzPts val="4800"/>
                        <a:buFont typeface="Calibri"/>
                        <a:buChar char="•"/>
                      </a:pPr>
                      <a:r>
                        <a:rPr lang="en-US" sz="4400" b="1" dirty="0">
                          <a:latin typeface="Calibri"/>
                          <a:ea typeface="Calibri"/>
                          <a:cs typeface="Calibri"/>
                          <a:sym typeface="Calibri"/>
                        </a:rPr>
                        <a:t>H1</a:t>
                      </a:r>
                      <a:r>
                        <a:rPr lang="en-US" sz="4400" b="0" dirty="0">
                          <a:latin typeface="Calibri"/>
                          <a:ea typeface="Calibri"/>
                          <a:cs typeface="Calibri"/>
                          <a:sym typeface="Calibri"/>
                        </a:rPr>
                        <a:t>: A higher number of ACEs will be associated with more current stressors as a college student. </a:t>
                      </a:r>
                    </a:p>
                    <a:p>
                      <a:pPr marL="685800" marR="0" lvl="0" indent="-685800" algn="l" defTabSz="914400" rtl="0" eaLnBrk="1" fontAlgn="auto" latinLnBrk="0" hangingPunct="1">
                        <a:lnSpc>
                          <a:spcPct val="100000"/>
                        </a:lnSpc>
                        <a:spcBef>
                          <a:spcPts val="1200"/>
                        </a:spcBef>
                        <a:spcAft>
                          <a:spcPts val="0"/>
                        </a:spcAft>
                        <a:buClr>
                          <a:schemeClr val="dk1"/>
                        </a:buClr>
                        <a:buSzPts val="4800"/>
                        <a:buFont typeface="Calibri"/>
                        <a:buChar char="•"/>
                        <a:tabLst/>
                        <a:defRPr/>
                      </a:pPr>
                      <a:r>
                        <a:rPr lang="en-US" sz="4400" b="1" dirty="0">
                          <a:latin typeface="Calibri"/>
                          <a:ea typeface="Calibri"/>
                          <a:cs typeface="Calibri"/>
                          <a:sym typeface="Calibri"/>
                        </a:rPr>
                        <a:t>H2</a:t>
                      </a:r>
                      <a:r>
                        <a:rPr lang="en-US" sz="4400" b="0" dirty="0">
                          <a:latin typeface="Calibri"/>
                          <a:ea typeface="Calibri"/>
                          <a:cs typeface="Calibri"/>
                          <a:sym typeface="Calibri"/>
                        </a:rPr>
                        <a:t>: ACEs and stressful events will both be related to increased psychological distress… </a:t>
                      </a:r>
                    </a:p>
                    <a:p>
                      <a:pPr marL="1143000" marR="0" lvl="0" indent="-457200" algn="l" defTabSz="914400" rtl="0" eaLnBrk="1" fontAlgn="auto" latinLnBrk="0" hangingPunct="1">
                        <a:lnSpc>
                          <a:spcPct val="100000"/>
                        </a:lnSpc>
                        <a:spcBef>
                          <a:spcPts val="800"/>
                        </a:spcBef>
                        <a:spcAft>
                          <a:spcPts val="0"/>
                        </a:spcAft>
                        <a:buClr>
                          <a:schemeClr val="dk1"/>
                        </a:buClr>
                        <a:buSzPts val="4800"/>
                        <a:buFont typeface="Calibri"/>
                        <a:buChar char="•"/>
                        <a:tabLst/>
                        <a:defRPr/>
                      </a:pPr>
                      <a:r>
                        <a:rPr lang="en-US" sz="4400" b="0" i="0" u="none" strike="noStrike" cap="none" dirty="0">
                          <a:solidFill>
                            <a:schemeClr val="tx1"/>
                          </a:solidFill>
                          <a:effectLst/>
                          <a:latin typeface="Calibri" panose="020F0502020204030204" pitchFamily="34" charset="0"/>
                          <a:ea typeface="Arial"/>
                          <a:cs typeface="Calibri" panose="020F0502020204030204" pitchFamily="34" charset="0"/>
                          <a:sym typeface="Arial"/>
                        </a:rPr>
                        <a:t>↓ optimism, psychological health</a:t>
                      </a:r>
                      <a:r>
                        <a:rPr lang="en-US" sz="4400" b="0" dirty="0">
                          <a:latin typeface="Calibri"/>
                          <a:ea typeface="Calibri"/>
                          <a:cs typeface="Calibri"/>
                          <a:sym typeface="Calibri"/>
                        </a:rPr>
                        <a:t> </a:t>
                      </a:r>
                    </a:p>
                    <a:p>
                      <a:pPr marL="1143000" marR="0" lvl="0" indent="-457200" algn="l" defTabSz="914400" rtl="0" eaLnBrk="1" fontAlgn="auto" latinLnBrk="0" hangingPunct="1">
                        <a:lnSpc>
                          <a:spcPct val="100000"/>
                        </a:lnSpc>
                        <a:spcBef>
                          <a:spcPts val="800"/>
                        </a:spcBef>
                        <a:spcAft>
                          <a:spcPts val="0"/>
                        </a:spcAft>
                        <a:buClr>
                          <a:schemeClr val="dk1"/>
                        </a:buClr>
                        <a:buSzPts val="4800"/>
                        <a:buFont typeface="Calibri"/>
                        <a:buChar char="•"/>
                        <a:tabLst/>
                        <a:defRPr/>
                      </a:pPr>
                      <a:r>
                        <a:rPr lang="en-US" sz="4400" b="0" i="0" dirty="0">
                          <a:solidFill>
                            <a:srgbClr val="001D35"/>
                          </a:solidFill>
                          <a:effectLst/>
                          <a:latin typeface="Calibri" panose="020F0502020204030204" pitchFamily="34" charset="0"/>
                          <a:cs typeface="Calibri" panose="020F0502020204030204" pitchFamily="34" charset="0"/>
                        </a:rPr>
                        <a:t>↑ neg. affect, neuroticism, social anxiety, test anxiety</a:t>
                      </a:r>
                    </a:p>
                    <a:p>
                      <a:pPr marL="685800" marR="0" lvl="0" indent="-685800" algn="l" defTabSz="914400" rtl="0" eaLnBrk="1" fontAlgn="auto" latinLnBrk="0" hangingPunct="1">
                        <a:lnSpc>
                          <a:spcPct val="100000"/>
                        </a:lnSpc>
                        <a:spcBef>
                          <a:spcPts val="1200"/>
                        </a:spcBef>
                        <a:spcAft>
                          <a:spcPts val="0"/>
                        </a:spcAft>
                        <a:buClr>
                          <a:schemeClr val="dk1"/>
                        </a:buClr>
                        <a:buSzPts val="4800"/>
                        <a:buFont typeface="Calibri"/>
                        <a:buChar char="•"/>
                        <a:tabLst/>
                        <a:defRPr/>
                      </a:pPr>
                      <a:r>
                        <a:rPr lang="en-US" sz="4400" b="1" dirty="0">
                          <a:latin typeface="Calibri"/>
                          <a:ea typeface="Calibri"/>
                          <a:cs typeface="Calibri"/>
                          <a:sym typeface="Calibri"/>
                        </a:rPr>
                        <a:t>H3</a:t>
                      </a:r>
                      <a:r>
                        <a:rPr lang="en-US" sz="4400" b="0" dirty="0">
                          <a:latin typeface="Calibri"/>
                          <a:ea typeface="Calibri"/>
                          <a:cs typeface="Calibri"/>
                          <a:sym typeface="Calibri"/>
                        </a:rPr>
                        <a:t>: Secondary adversities hypothesis: Test whether ACEs increase psychological distress through increased exposure to current stressful life events. </a:t>
                      </a:r>
                      <a:endParaRPr lang="en-US" sz="4400" b="0" i="0" dirty="0">
                        <a:solidFill>
                          <a:srgbClr val="001D35"/>
                        </a:solidFill>
                        <a:effectLst/>
                        <a:latin typeface="Calibri" panose="020F0502020204030204" pitchFamily="34" charset="0"/>
                        <a:cs typeface="Calibri" panose="020F0502020204030204" pitchFamily="34" charset="0"/>
                      </a:endParaRPr>
                    </a:p>
                  </a:txBody>
                  <a:tcPr marL="274325" marR="274325" marT="274325" marB="274325">
                    <a:lnL w="38100" cap="flat" cmpd="sng">
                      <a:solidFill>
                        <a:srgbClr val="000000"/>
                      </a:solidFill>
                      <a:prstDash val="solid"/>
                      <a:round/>
                      <a:headEnd type="none" w="sm" len="sm"/>
                      <a:tailEnd type="none" w="sm" len="sm"/>
                    </a:lnL>
                    <a:lnR w="38100" cap="flat" cmpd="sng">
                      <a:solidFill>
                        <a:srgbClr val="000000"/>
                      </a:solidFill>
                      <a:prstDash val="solid"/>
                      <a:round/>
                      <a:headEnd type="none" w="sm" len="sm"/>
                      <a:tailEnd type="none" w="sm" len="sm"/>
                    </a:lnR>
                    <a:lnT w="38100" cap="flat" cmpd="sng">
                      <a:solidFill>
                        <a:srgbClr val="000000"/>
                      </a:solidFill>
                      <a:prstDash val="solid"/>
                      <a:round/>
                      <a:headEnd type="none" w="sm" len="sm"/>
                      <a:tailEnd type="none" w="sm" len="sm"/>
                    </a:lnT>
                    <a:lnB w="38100" cap="flat" cmpd="sng">
                      <a:solidFill>
                        <a:srgbClr val="000000"/>
                      </a:solidFill>
                      <a:prstDash val="solid"/>
                      <a:round/>
                      <a:headEnd type="none" w="sm" len="sm"/>
                      <a:tailEnd type="none" w="sm" len="sm"/>
                    </a:lnB>
                    <a:solidFill>
                      <a:srgbClr val="FFFFFF"/>
                    </a:solidFill>
                  </a:tcPr>
                </a:tc>
                <a:extLst>
                  <a:ext uri="{0D108BD9-81ED-4DB2-BD59-A6C34878D82A}">
                    <a16:rowId xmlns:a16="http://schemas.microsoft.com/office/drawing/2014/main" val="10001"/>
                  </a:ext>
                </a:extLst>
              </a:tr>
            </a:tbl>
          </a:graphicData>
        </a:graphic>
      </p:graphicFrame>
      <p:graphicFrame>
        <p:nvGraphicFramePr>
          <p:cNvPr id="5" name="Google Shape;52;p1">
            <a:extLst>
              <a:ext uri="{FF2B5EF4-FFF2-40B4-BE49-F238E27FC236}">
                <a16:creationId xmlns:a16="http://schemas.microsoft.com/office/drawing/2014/main" id="{897A7855-877D-E8FF-E7E3-20612D32EB64}"/>
              </a:ext>
            </a:extLst>
          </p:cNvPr>
          <p:cNvGraphicFramePr/>
          <p:nvPr>
            <p:extLst>
              <p:ext uri="{D42A27DB-BD31-4B8C-83A1-F6EECF244321}">
                <p14:modId xmlns:p14="http://schemas.microsoft.com/office/powerpoint/2010/main" val="3574553741"/>
              </p:ext>
            </p:extLst>
          </p:nvPr>
        </p:nvGraphicFramePr>
        <p:xfrm>
          <a:off x="1086587" y="31226691"/>
          <a:ext cx="13979015" cy="6441460"/>
        </p:xfrm>
        <a:graphic>
          <a:graphicData uri="http://schemas.openxmlformats.org/drawingml/2006/table">
            <a:tbl>
              <a:tblPr firstRow="1" bandRow="1">
                <a:noFill/>
                <a:tableStyleId>{FE3CA08B-9768-4BA8-ADFF-038C8274CAF7}</a:tableStyleId>
              </a:tblPr>
              <a:tblGrid>
                <a:gridCol w="13979015">
                  <a:extLst>
                    <a:ext uri="{9D8B030D-6E8A-4147-A177-3AD203B41FA5}">
                      <a16:colId xmlns:a16="http://schemas.microsoft.com/office/drawing/2014/main" val="20000"/>
                    </a:ext>
                  </a:extLst>
                </a:gridCol>
              </a:tblGrid>
              <a:tr h="744163">
                <a:tc>
                  <a:txBody>
                    <a:bodyPr/>
                    <a:lstStyle/>
                    <a:p>
                      <a:pPr marL="0" marR="0" lvl="0" indent="0" algn="l" rtl="0">
                        <a:lnSpc>
                          <a:spcPct val="100000"/>
                        </a:lnSpc>
                        <a:spcBef>
                          <a:spcPts val="0"/>
                        </a:spcBef>
                        <a:spcAft>
                          <a:spcPts val="0"/>
                        </a:spcAft>
                        <a:buClr>
                          <a:srgbClr val="000000"/>
                        </a:buClr>
                        <a:buSzPts val="9600"/>
                        <a:buFont typeface="Arial"/>
                        <a:buNone/>
                      </a:pPr>
                      <a:r>
                        <a:rPr lang="en-US" sz="6600" dirty="0">
                          <a:solidFill>
                            <a:srgbClr val="000000"/>
                          </a:solidFill>
                          <a:latin typeface="Calibri"/>
                          <a:ea typeface="Calibri"/>
                          <a:cs typeface="Calibri"/>
                          <a:sym typeface="Calibri"/>
                        </a:rPr>
                        <a:t> Method</a:t>
                      </a:r>
                      <a:endParaRPr lang="en-US" sz="6600" u="none" strike="noStrike" cap="none" dirty="0"/>
                    </a:p>
                  </a:txBody>
                  <a:tcPr marL="91450" marR="91450" marT="45725" marB="45725" anchor="ctr">
                    <a:lnL w="38100" cap="flat" cmpd="sng">
                      <a:solidFill>
                        <a:srgbClr val="000000"/>
                      </a:solidFill>
                      <a:prstDash val="solid"/>
                      <a:round/>
                      <a:headEnd type="none" w="sm" len="sm"/>
                      <a:tailEnd type="none" w="sm" len="sm"/>
                    </a:lnL>
                    <a:lnR w="38100" cap="flat" cmpd="sng">
                      <a:solidFill>
                        <a:srgbClr val="000000"/>
                      </a:solidFill>
                      <a:prstDash val="solid"/>
                      <a:round/>
                      <a:headEnd type="none" w="sm" len="sm"/>
                      <a:tailEnd type="none" w="sm" len="sm"/>
                    </a:lnR>
                    <a:lnT w="38100" cap="flat" cmpd="sng">
                      <a:solidFill>
                        <a:srgbClr val="000000"/>
                      </a:solidFill>
                      <a:prstDash val="solid"/>
                      <a:round/>
                      <a:headEnd type="none" w="sm" len="sm"/>
                      <a:tailEnd type="none" w="sm" len="sm"/>
                    </a:lnT>
                    <a:lnB w="38100" cap="flat" cmpd="sng">
                      <a:solidFill>
                        <a:srgbClr val="000000"/>
                      </a:solidFill>
                      <a:prstDash val="solid"/>
                      <a:round/>
                      <a:headEnd type="none" w="sm" len="sm"/>
                      <a:tailEnd type="none" w="sm" len="sm"/>
                    </a:lnB>
                    <a:solidFill>
                      <a:srgbClr val="FFFFFF"/>
                    </a:solidFill>
                  </a:tcPr>
                </a:tc>
                <a:extLst>
                  <a:ext uri="{0D108BD9-81ED-4DB2-BD59-A6C34878D82A}">
                    <a16:rowId xmlns:a16="http://schemas.microsoft.com/office/drawing/2014/main" val="10000"/>
                  </a:ext>
                </a:extLst>
              </a:tr>
              <a:tr h="4647266">
                <a:tc>
                  <a:txBody>
                    <a:bodyPr/>
                    <a:lstStyle/>
                    <a:p>
                      <a:pPr marL="685800" marR="0" lvl="0" indent="-685800" algn="l" rtl="0">
                        <a:lnSpc>
                          <a:spcPct val="100000"/>
                        </a:lnSpc>
                        <a:spcBef>
                          <a:spcPts val="800"/>
                        </a:spcBef>
                        <a:spcAft>
                          <a:spcPts val="0"/>
                        </a:spcAft>
                        <a:buClr>
                          <a:schemeClr val="dk1"/>
                        </a:buClr>
                        <a:buSzPts val="4900"/>
                        <a:buFont typeface="Arial"/>
                        <a:buChar char="•"/>
                      </a:pPr>
                      <a:r>
                        <a:rPr lang="en-US" sz="4400" b="1" u="none" strike="noStrike" cap="none" dirty="0">
                          <a:latin typeface="Calibri"/>
                          <a:ea typeface="Calibri"/>
                          <a:cs typeface="Calibri"/>
                          <a:sym typeface="Calibri"/>
                        </a:rPr>
                        <a:t>Participants: </a:t>
                      </a:r>
                      <a:r>
                        <a:rPr lang="en-US" sz="4400" u="none" strike="noStrike" cap="none" dirty="0">
                          <a:latin typeface="Calibri"/>
                          <a:ea typeface="Calibri"/>
                          <a:cs typeface="Calibri"/>
                          <a:sym typeface="Calibri"/>
                        </a:rPr>
                        <a:t>766 Florida Tech students from 2016-2025 (489 female; 63.3% White/Caucasian) with a mean age of 21.01 years (</a:t>
                      </a:r>
                      <a:r>
                        <a:rPr lang="en-US" sz="4400" i="1" u="none" strike="noStrike" cap="none" dirty="0">
                          <a:latin typeface="Calibri"/>
                          <a:ea typeface="Calibri"/>
                          <a:cs typeface="Calibri"/>
                          <a:sym typeface="Calibri"/>
                        </a:rPr>
                        <a:t>SD</a:t>
                      </a:r>
                      <a:r>
                        <a:rPr lang="en-US" sz="4400" u="none" strike="noStrike" cap="none" dirty="0">
                          <a:latin typeface="Calibri"/>
                          <a:ea typeface="Calibri"/>
                          <a:cs typeface="Calibri"/>
                          <a:sym typeface="Calibri"/>
                        </a:rPr>
                        <a:t> = 4.97; range: 18 to 56 yrs). </a:t>
                      </a:r>
                    </a:p>
                    <a:p>
                      <a:pPr marL="685800" marR="0" lvl="0" indent="-685800" algn="l" rtl="0">
                        <a:lnSpc>
                          <a:spcPct val="100000"/>
                        </a:lnSpc>
                        <a:spcBef>
                          <a:spcPts val="800"/>
                        </a:spcBef>
                        <a:spcAft>
                          <a:spcPts val="0"/>
                        </a:spcAft>
                        <a:buClr>
                          <a:schemeClr val="dk1"/>
                        </a:buClr>
                        <a:buSzPts val="4900"/>
                        <a:buFont typeface="Arial"/>
                        <a:buChar char="•"/>
                      </a:pPr>
                      <a:r>
                        <a:rPr lang="en-US" sz="4400" b="1" u="none" strike="noStrike" cap="none" dirty="0">
                          <a:latin typeface="Calibri"/>
                          <a:ea typeface="Calibri"/>
                          <a:cs typeface="Calibri"/>
                          <a:sym typeface="Calibri"/>
                        </a:rPr>
                        <a:t>Procedure: </a:t>
                      </a:r>
                      <a:r>
                        <a:rPr lang="en-US" sz="4400" u="none" strike="noStrike" cap="none" dirty="0">
                          <a:latin typeface="Calibri"/>
                          <a:ea typeface="Calibri"/>
                          <a:cs typeface="Calibri"/>
                          <a:sym typeface="Calibri"/>
                        </a:rPr>
                        <a:t>The measures included in this study were part of a larger online Qualtrics survey project administered across three questionnaires designed to take students 30 minutes or less. </a:t>
                      </a:r>
                    </a:p>
                  </a:txBody>
                  <a:tcPr marL="274325" marR="274325" marT="274325" marB="274325">
                    <a:lnL w="38100" cap="flat" cmpd="sng">
                      <a:solidFill>
                        <a:srgbClr val="000000"/>
                      </a:solidFill>
                      <a:prstDash val="solid"/>
                      <a:round/>
                      <a:headEnd type="none" w="sm" len="sm"/>
                      <a:tailEnd type="none" w="sm" len="sm"/>
                    </a:lnL>
                    <a:lnR w="38100" cap="flat" cmpd="sng">
                      <a:solidFill>
                        <a:srgbClr val="000000"/>
                      </a:solidFill>
                      <a:prstDash val="solid"/>
                      <a:round/>
                      <a:headEnd type="none" w="sm" len="sm"/>
                      <a:tailEnd type="none" w="sm" len="sm"/>
                    </a:lnR>
                    <a:lnT w="38100" cap="flat" cmpd="sng">
                      <a:solidFill>
                        <a:srgbClr val="000000"/>
                      </a:solidFill>
                      <a:prstDash val="solid"/>
                      <a:round/>
                      <a:headEnd type="none" w="sm" len="sm"/>
                      <a:tailEnd type="none" w="sm" len="sm"/>
                    </a:lnT>
                    <a:lnB w="38100" cap="flat" cmpd="sng">
                      <a:solidFill>
                        <a:srgbClr val="000000"/>
                      </a:solidFill>
                      <a:prstDash val="solid"/>
                      <a:round/>
                      <a:headEnd type="none" w="sm" len="sm"/>
                      <a:tailEnd type="none" w="sm" len="sm"/>
                    </a:lnB>
                    <a:solidFill>
                      <a:srgbClr val="FFFFFF"/>
                    </a:solidFill>
                  </a:tcPr>
                </a:tc>
                <a:extLst>
                  <a:ext uri="{0D108BD9-81ED-4DB2-BD59-A6C34878D82A}">
                    <a16:rowId xmlns:a16="http://schemas.microsoft.com/office/drawing/2014/main" val="10001"/>
                  </a:ext>
                </a:extLst>
              </a:tr>
            </a:tbl>
          </a:graphicData>
        </a:graphic>
      </p:graphicFrame>
      <p:pic>
        <p:nvPicPr>
          <p:cNvPr id="1026" name="Picture 2">
            <a:extLst>
              <a:ext uri="{FF2B5EF4-FFF2-40B4-BE49-F238E27FC236}">
                <a16:creationId xmlns:a16="http://schemas.microsoft.com/office/drawing/2014/main" id="{975F7009-F3A6-BA0A-BCA7-F4BDA457D7BC}"/>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b="11425"/>
          <a:stretch/>
        </p:blipFill>
        <p:spPr bwMode="auto">
          <a:xfrm>
            <a:off x="15203800" y="21607576"/>
            <a:ext cx="15073069" cy="8237116"/>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a:extLst>
              <a:ext uri="{FF2B5EF4-FFF2-40B4-BE49-F238E27FC236}">
                <a16:creationId xmlns:a16="http://schemas.microsoft.com/office/drawing/2014/main" id="{270370DD-F344-3CFF-ECD3-C05FDFDFBE64}"/>
              </a:ext>
            </a:extLst>
          </p:cNvPr>
          <p:cNvSpPr txBox="1"/>
          <p:nvPr/>
        </p:nvSpPr>
        <p:spPr>
          <a:xfrm>
            <a:off x="15658987" y="20615881"/>
            <a:ext cx="8583246" cy="646331"/>
          </a:xfrm>
          <a:prstGeom prst="rect">
            <a:avLst/>
          </a:prstGeom>
          <a:noFill/>
        </p:spPr>
        <p:txBody>
          <a:bodyPr wrap="square" rtlCol="0">
            <a:spAutoFit/>
          </a:bodyPr>
          <a:lstStyle/>
          <a:p>
            <a:r>
              <a:rPr lang="en-US" sz="3600" b="1" dirty="0">
                <a:latin typeface="Calibri" panose="020F0502020204030204" pitchFamily="34" charset="0"/>
                <a:cs typeface="Calibri" panose="020F0502020204030204" pitchFamily="34" charset="0"/>
              </a:rPr>
              <a:t>Figure 1. </a:t>
            </a:r>
            <a:r>
              <a:rPr lang="en-US" sz="3600" i="1" dirty="0">
                <a:latin typeface="Calibri" panose="020F0502020204030204" pitchFamily="34" charset="0"/>
                <a:cs typeface="Calibri" panose="020F0502020204030204" pitchFamily="34" charset="0"/>
              </a:rPr>
              <a:t>Results of  SEM Mediation Analysis  </a:t>
            </a:r>
            <a:endParaRPr lang="en-US" sz="3600" b="1" i="1" dirty="0">
              <a:latin typeface="Calibri" panose="020F0502020204030204" pitchFamily="34" charset="0"/>
              <a:cs typeface="Calibri" panose="020F0502020204030204" pitchFamily="34" charset="0"/>
            </a:endParaRPr>
          </a:p>
        </p:txBody>
      </p:sp>
      <p:graphicFrame>
        <p:nvGraphicFramePr>
          <p:cNvPr id="7" name="Table 6">
            <a:extLst>
              <a:ext uri="{FF2B5EF4-FFF2-40B4-BE49-F238E27FC236}">
                <a16:creationId xmlns:a16="http://schemas.microsoft.com/office/drawing/2014/main" id="{0D03A07C-22C4-8F26-5853-5B5BAC44E145}"/>
              </a:ext>
            </a:extLst>
          </p:cNvPr>
          <p:cNvGraphicFramePr>
            <a:graphicFrameLocks noGrp="1"/>
          </p:cNvGraphicFramePr>
          <p:nvPr>
            <p:extLst>
              <p:ext uri="{D42A27DB-BD31-4B8C-83A1-F6EECF244321}">
                <p14:modId xmlns:p14="http://schemas.microsoft.com/office/powerpoint/2010/main" val="981500134"/>
              </p:ext>
            </p:extLst>
          </p:nvPr>
        </p:nvGraphicFramePr>
        <p:xfrm>
          <a:off x="24406344" y="20219844"/>
          <a:ext cx="6211452" cy="2520035"/>
        </p:xfrm>
        <a:graphic>
          <a:graphicData uri="http://schemas.openxmlformats.org/drawingml/2006/table">
            <a:tbl>
              <a:tblPr firstRow="1" firstCol="1" bandRow="1">
                <a:tableStyleId>{5940675A-B579-460E-94D1-54222C63F5DA}</a:tableStyleId>
              </a:tblPr>
              <a:tblGrid>
                <a:gridCol w="1724512">
                  <a:extLst>
                    <a:ext uri="{9D8B030D-6E8A-4147-A177-3AD203B41FA5}">
                      <a16:colId xmlns:a16="http://schemas.microsoft.com/office/drawing/2014/main" val="2716195800"/>
                    </a:ext>
                  </a:extLst>
                </a:gridCol>
                <a:gridCol w="1148317">
                  <a:extLst>
                    <a:ext uri="{9D8B030D-6E8A-4147-A177-3AD203B41FA5}">
                      <a16:colId xmlns:a16="http://schemas.microsoft.com/office/drawing/2014/main" val="2949803388"/>
                    </a:ext>
                  </a:extLst>
                </a:gridCol>
                <a:gridCol w="3338623">
                  <a:extLst>
                    <a:ext uri="{9D8B030D-6E8A-4147-A177-3AD203B41FA5}">
                      <a16:colId xmlns:a16="http://schemas.microsoft.com/office/drawing/2014/main" val="438520782"/>
                    </a:ext>
                  </a:extLst>
                </a:gridCol>
              </a:tblGrid>
              <a:tr h="504007">
                <a:tc>
                  <a:txBody>
                    <a:bodyPr/>
                    <a:lstStyle/>
                    <a:p>
                      <a:pPr marL="0" marR="0" algn="ctr">
                        <a:lnSpc>
                          <a:spcPct val="107000"/>
                        </a:lnSpc>
                        <a:spcAft>
                          <a:spcPts val="800"/>
                        </a:spcAft>
                        <a:buNone/>
                      </a:pPr>
                      <a:r>
                        <a:rPr lang="en-US" sz="2400" b="1" kern="100" dirty="0">
                          <a:effectLst/>
                          <a:latin typeface="Calibri" panose="020F0502020204030204" pitchFamily="34" charset="0"/>
                          <a:cs typeface="Calibri" panose="020F0502020204030204" pitchFamily="34" charset="0"/>
                        </a:rPr>
                        <a:t>Fit Index</a:t>
                      </a:r>
                      <a:endParaRPr lang="en-US" sz="2400" b="1" kern="100" dirty="0">
                        <a:effectLst/>
                        <a:latin typeface="Calibri" panose="020F0502020204030204" pitchFamily="34" charset="0"/>
                        <a:ea typeface="Aptos" panose="020B0004020202020204" pitchFamily="34" charset="0"/>
                        <a:cs typeface="Calibri" panose="020F0502020204030204" pitchFamily="34" charset="0"/>
                      </a:endParaRPr>
                    </a:p>
                  </a:txBody>
                  <a:tcPr marL="9525" marR="9525" marT="9525" marB="9525" anchor="ctr">
                    <a:lnR w="38100" cap="flat" cmpd="sng" algn="ctr">
                      <a:noFill/>
                      <a:prstDash val="solid"/>
                      <a:round/>
                      <a:headEnd type="none" w="med" len="med"/>
                      <a:tailEnd type="none" w="med" len="med"/>
                    </a:lnR>
                    <a:lnB w="19050" cap="flat" cmpd="sng" algn="ctr">
                      <a:solidFill>
                        <a:srgbClr val="000000"/>
                      </a:solidFill>
                      <a:prstDash val="solid"/>
                      <a:round/>
                      <a:headEnd type="none" w="med" len="med"/>
                      <a:tailEnd type="none" w="med" len="med"/>
                    </a:lnB>
                    <a:solidFill>
                      <a:srgbClr val="FFFFFF"/>
                    </a:solidFill>
                  </a:tcPr>
                </a:tc>
                <a:tc>
                  <a:txBody>
                    <a:bodyPr/>
                    <a:lstStyle/>
                    <a:p>
                      <a:pPr marL="0" marR="0" algn="ctr">
                        <a:lnSpc>
                          <a:spcPct val="107000"/>
                        </a:lnSpc>
                        <a:spcAft>
                          <a:spcPts val="800"/>
                        </a:spcAft>
                        <a:buNone/>
                      </a:pPr>
                      <a:r>
                        <a:rPr lang="en-US" sz="2400" b="1" kern="100" dirty="0">
                          <a:effectLst/>
                          <a:latin typeface="Calibri" panose="020F0502020204030204" pitchFamily="34" charset="0"/>
                          <a:cs typeface="Calibri" panose="020F0502020204030204" pitchFamily="34" charset="0"/>
                        </a:rPr>
                        <a:t>Value</a:t>
                      </a:r>
                      <a:endParaRPr lang="en-US" sz="2400" b="1" kern="100" dirty="0">
                        <a:effectLst/>
                        <a:latin typeface="Calibri" panose="020F0502020204030204" pitchFamily="34" charset="0"/>
                        <a:ea typeface="Aptos" panose="020B0004020202020204" pitchFamily="34" charset="0"/>
                        <a:cs typeface="Calibri" panose="020F0502020204030204" pitchFamily="34" charset="0"/>
                      </a:endParaRPr>
                    </a:p>
                  </a:txBody>
                  <a:tcPr marL="9525" marR="9525" marT="9525" marB="9525" anchor="ctr">
                    <a:lnL w="38100" cap="flat" cmpd="sng" algn="ctr">
                      <a:noFill/>
                      <a:prstDash val="solid"/>
                      <a:round/>
                      <a:headEnd type="none" w="med" len="med"/>
                      <a:tailEnd type="none" w="med" len="med"/>
                    </a:lnL>
                    <a:lnR w="38100" cap="flat" cmpd="sng" algn="ctr">
                      <a:noFill/>
                      <a:prstDash val="solid"/>
                      <a:round/>
                      <a:headEnd type="none" w="med" len="med"/>
                      <a:tailEnd type="none" w="med" len="med"/>
                    </a:lnR>
                    <a:lnB w="19050" cap="flat" cmpd="sng" algn="ctr">
                      <a:solidFill>
                        <a:srgbClr val="000000"/>
                      </a:solidFill>
                      <a:prstDash val="solid"/>
                      <a:round/>
                      <a:headEnd type="none" w="med" len="med"/>
                      <a:tailEnd type="none" w="med" len="med"/>
                    </a:lnB>
                    <a:solidFill>
                      <a:srgbClr val="FFFFFF"/>
                    </a:solidFill>
                  </a:tcPr>
                </a:tc>
                <a:tc>
                  <a:txBody>
                    <a:bodyPr/>
                    <a:lstStyle/>
                    <a:p>
                      <a:pPr marL="0" marR="0" algn="ctr">
                        <a:lnSpc>
                          <a:spcPct val="107000"/>
                        </a:lnSpc>
                        <a:spcAft>
                          <a:spcPts val="800"/>
                        </a:spcAft>
                        <a:buNone/>
                      </a:pPr>
                      <a:r>
                        <a:rPr lang="en-US" sz="2400" b="1" kern="100" dirty="0">
                          <a:effectLst/>
                          <a:latin typeface="Calibri" panose="020F0502020204030204" pitchFamily="34" charset="0"/>
                          <a:cs typeface="Calibri" panose="020F0502020204030204" pitchFamily="34" charset="0"/>
                        </a:rPr>
                        <a:t>Threshold (Good Fit)</a:t>
                      </a:r>
                      <a:endParaRPr lang="en-US" sz="2400" b="1" kern="100" dirty="0">
                        <a:effectLst/>
                        <a:latin typeface="Calibri" panose="020F0502020204030204" pitchFamily="34" charset="0"/>
                        <a:ea typeface="Aptos" panose="020B0004020202020204" pitchFamily="34" charset="0"/>
                        <a:cs typeface="Calibri" panose="020F0502020204030204" pitchFamily="34" charset="0"/>
                      </a:endParaRPr>
                    </a:p>
                  </a:txBody>
                  <a:tcPr marL="9525" marR="9525" marT="9525" marB="9525" anchor="ctr">
                    <a:lnL w="38100" cap="flat" cmpd="sng" algn="ctr">
                      <a:noFill/>
                      <a:prstDash val="solid"/>
                      <a:round/>
                      <a:headEnd type="none" w="med" len="med"/>
                      <a:tailEnd type="none" w="med" len="med"/>
                    </a:lnL>
                    <a:lnB w="190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24883270"/>
                  </a:ext>
                </a:extLst>
              </a:tr>
              <a:tr h="504007">
                <a:tc>
                  <a:txBody>
                    <a:bodyPr/>
                    <a:lstStyle/>
                    <a:p>
                      <a:pPr marL="0" marR="0" algn="ctr">
                        <a:lnSpc>
                          <a:spcPct val="107000"/>
                        </a:lnSpc>
                        <a:spcAft>
                          <a:spcPts val="800"/>
                        </a:spcAft>
                        <a:buNone/>
                      </a:pPr>
                      <a:r>
                        <a:rPr lang="en-US" sz="2400" b="0" kern="100" dirty="0">
                          <a:effectLst/>
                          <a:latin typeface="Calibri" panose="020F0502020204030204" pitchFamily="34" charset="0"/>
                          <a:cs typeface="Calibri" panose="020F0502020204030204" pitchFamily="34" charset="0"/>
                        </a:rPr>
                        <a:t>χ²</a:t>
                      </a:r>
                      <a:endParaRPr lang="en-US" sz="2400" b="0" kern="100" dirty="0">
                        <a:effectLst/>
                        <a:latin typeface="Calibri" panose="020F0502020204030204" pitchFamily="34" charset="0"/>
                        <a:ea typeface="Aptos" panose="020B0004020202020204" pitchFamily="34" charset="0"/>
                        <a:cs typeface="Calibri" panose="020F0502020204030204" pitchFamily="34" charset="0"/>
                      </a:endParaRPr>
                    </a:p>
                  </a:txBody>
                  <a:tcPr marL="9525" marR="9525" marT="9525" marB="9525" anchor="ctr">
                    <a:lnR w="38100" cap="flat" cmpd="sng" algn="ctr">
                      <a:noFill/>
                      <a:prstDash val="solid"/>
                      <a:round/>
                      <a:headEnd type="none" w="med" len="med"/>
                      <a:tailEnd type="none" w="med" len="med"/>
                    </a:lnR>
                    <a:lnT w="19050" cap="flat" cmpd="sng" algn="ctr">
                      <a:solidFill>
                        <a:srgbClr val="000000"/>
                      </a:solidFill>
                      <a:prstDash val="solid"/>
                      <a:round/>
                      <a:headEnd type="none" w="med" len="med"/>
                      <a:tailEnd type="none" w="med" len="med"/>
                    </a:lnT>
                    <a:lnB w="38100" cap="flat" cmpd="sng" algn="ctr">
                      <a:noFill/>
                      <a:prstDash val="solid"/>
                      <a:round/>
                      <a:headEnd type="none" w="med" len="med"/>
                      <a:tailEnd type="none" w="med" len="med"/>
                    </a:lnB>
                    <a:solidFill>
                      <a:srgbClr val="FFFFFF"/>
                    </a:solidFill>
                  </a:tcPr>
                </a:tc>
                <a:tc>
                  <a:txBody>
                    <a:bodyPr/>
                    <a:lstStyle/>
                    <a:p>
                      <a:pPr marL="0" marR="0" algn="ctr">
                        <a:lnSpc>
                          <a:spcPct val="107000"/>
                        </a:lnSpc>
                        <a:spcAft>
                          <a:spcPts val="800"/>
                        </a:spcAft>
                        <a:buNone/>
                      </a:pPr>
                      <a:r>
                        <a:rPr lang="en-US" sz="2400" b="0" kern="100" dirty="0">
                          <a:effectLst/>
                          <a:latin typeface="Calibri" panose="020F0502020204030204" pitchFamily="34" charset="0"/>
                          <a:ea typeface="Aptos" panose="020B0004020202020204" pitchFamily="34" charset="0"/>
                          <a:cs typeface="Calibri" panose="020F0502020204030204" pitchFamily="34" charset="0"/>
                        </a:rPr>
                        <a:t>1.95</a:t>
                      </a:r>
                    </a:p>
                  </a:txBody>
                  <a:tcPr marL="9525" marR="9525" marT="9525" marB="9525" anchor="ctr">
                    <a:lnL w="38100" cap="flat" cmpd="sng" algn="ctr">
                      <a:noFill/>
                      <a:prstDash val="solid"/>
                      <a:round/>
                      <a:headEnd type="none" w="med" len="med"/>
                      <a:tailEnd type="none" w="med" len="med"/>
                    </a:lnL>
                    <a:lnR w="38100" cap="flat" cmpd="sng" algn="ctr">
                      <a:noFill/>
                      <a:prstDash val="solid"/>
                      <a:round/>
                      <a:headEnd type="none" w="med" len="med"/>
                      <a:tailEnd type="none" w="med" len="med"/>
                    </a:lnR>
                    <a:lnT w="19050" cap="flat" cmpd="sng" algn="ctr">
                      <a:solidFill>
                        <a:srgbClr val="000000"/>
                      </a:solidFill>
                      <a:prstDash val="solid"/>
                      <a:round/>
                      <a:headEnd type="none" w="med" len="med"/>
                      <a:tailEnd type="none" w="med" len="med"/>
                    </a:lnT>
                    <a:lnB w="38100" cap="flat" cmpd="sng" algn="ctr">
                      <a:noFill/>
                      <a:prstDash val="solid"/>
                      <a:round/>
                      <a:headEnd type="none" w="med" len="med"/>
                      <a:tailEnd type="none" w="med" len="med"/>
                    </a:lnB>
                    <a:solidFill>
                      <a:srgbClr val="FFFFFF"/>
                    </a:solidFill>
                  </a:tcPr>
                </a:tc>
                <a:tc>
                  <a:txBody>
                    <a:bodyPr/>
                    <a:lstStyle/>
                    <a:p>
                      <a:pPr marL="0" marR="0" algn="ctr">
                        <a:lnSpc>
                          <a:spcPct val="107000"/>
                        </a:lnSpc>
                        <a:spcAft>
                          <a:spcPts val="800"/>
                        </a:spcAft>
                        <a:buNone/>
                      </a:pPr>
                      <a:r>
                        <a:rPr lang="en-US" sz="2400" dirty="0">
                          <a:latin typeface="Calibri" panose="020F0502020204030204" pitchFamily="34" charset="0"/>
                          <a:cs typeface="Calibri" panose="020F0502020204030204" pitchFamily="34" charset="0"/>
                        </a:rPr>
                        <a:t>&lt; 2.00 (Excellent)</a:t>
                      </a:r>
                      <a:endParaRPr lang="en-US" sz="2400" b="0" kern="100" dirty="0">
                        <a:effectLst/>
                        <a:latin typeface="Calibri" panose="020F0502020204030204" pitchFamily="34" charset="0"/>
                        <a:ea typeface="Aptos" panose="020B0004020202020204" pitchFamily="34" charset="0"/>
                        <a:cs typeface="Calibri" panose="020F0502020204030204" pitchFamily="34" charset="0"/>
                      </a:endParaRPr>
                    </a:p>
                  </a:txBody>
                  <a:tcPr marL="9525" marR="9525" marT="9525" marB="9525" anchor="ctr">
                    <a:lnL w="38100" cap="flat" cmpd="sng" algn="ctr">
                      <a:noFill/>
                      <a:prstDash val="solid"/>
                      <a:round/>
                      <a:headEnd type="none" w="med" len="med"/>
                      <a:tailEnd type="none" w="med" len="med"/>
                    </a:lnL>
                    <a:lnT w="19050" cap="flat" cmpd="sng" algn="ctr">
                      <a:solidFill>
                        <a:srgbClr val="000000"/>
                      </a:solidFill>
                      <a:prstDash val="solid"/>
                      <a:round/>
                      <a:headEnd type="none" w="med" len="med"/>
                      <a:tailEnd type="none" w="med" len="med"/>
                    </a:lnT>
                    <a:lnB w="38100" cap="flat" cmpd="sng" algn="ctr">
                      <a:noFill/>
                      <a:prstDash val="solid"/>
                      <a:round/>
                      <a:headEnd type="none" w="med" len="med"/>
                      <a:tailEnd type="none" w="med" len="med"/>
                    </a:lnB>
                    <a:solidFill>
                      <a:srgbClr val="FFFFFF"/>
                    </a:solidFill>
                  </a:tcPr>
                </a:tc>
                <a:extLst>
                  <a:ext uri="{0D108BD9-81ED-4DB2-BD59-A6C34878D82A}">
                    <a16:rowId xmlns:a16="http://schemas.microsoft.com/office/drawing/2014/main" val="1940829843"/>
                  </a:ext>
                </a:extLst>
              </a:tr>
              <a:tr h="504007">
                <a:tc>
                  <a:txBody>
                    <a:bodyPr/>
                    <a:lstStyle/>
                    <a:p>
                      <a:pPr marL="0" marR="0" algn="ctr">
                        <a:lnSpc>
                          <a:spcPct val="107000"/>
                        </a:lnSpc>
                        <a:spcAft>
                          <a:spcPts val="800"/>
                        </a:spcAft>
                        <a:buNone/>
                      </a:pPr>
                      <a:r>
                        <a:rPr lang="en-US" sz="2400" b="0" i="1" kern="100" dirty="0">
                          <a:effectLst/>
                          <a:latin typeface="Calibri" panose="020F0502020204030204" pitchFamily="34" charset="0"/>
                          <a:ea typeface="Aptos" panose="020B0004020202020204" pitchFamily="34" charset="0"/>
                          <a:cs typeface="Calibri" panose="020F0502020204030204" pitchFamily="34" charset="0"/>
                        </a:rPr>
                        <a:t>p</a:t>
                      </a:r>
                      <a:r>
                        <a:rPr lang="en-US" sz="2400" b="0" i="0" kern="100" dirty="0">
                          <a:effectLst/>
                          <a:latin typeface="Calibri" panose="020F0502020204030204" pitchFamily="34" charset="0"/>
                          <a:ea typeface="Aptos" panose="020B0004020202020204" pitchFamily="34" charset="0"/>
                          <a:cs typeface="Calibri" panose="020F0502020204030204" pitchFamily="34" charset="0"/>
                        </a:rPr>
                        <a:t>-value</a:t>
                      </a:r>
                      <a:endParaRPr lang="en-US" sz="2400" b="0" i="1" kern="100" dirty="0">
                        <a:effectLst/>
                        <a:latin typeface="Calibri" panose="020F0502020204030204" pitchFamily="34" charset="0"/>
                        <a:ea typeface="Aptos" panose="020B0004020202020204" pitchFamily="34" charset="0"/>
                        <a:cs typeface="Calibri" panose="020F0502020204030204" pitchFamily="34" charset="0"/>
                      </a:endParaRPr>
                    </a:p>
                  </a:txBody>
                  <a:tcPr marL="9525" marR="9525" marT="9525" marB="9525" anchor="ctr">
                    <a:lnR w="38100" cap="flat" cmpd="sng" algn="ctr">
                      <a:noFill/>
                      <a:prstDash val="solid"/>
                      <a:round/>
                      <a:headEnd type="none" w="med" len="med"/>
                      <a:tailEnd type="none" w="med" len="med"/>
                    </a:lnR>
                    <a:lnT w="38100" cap="flat" cmpd="sng" algn="ctr">
                      <a:noFill/>
                      <a:prstDash val="solid"/>
                      <a:round/>
                      <a:headEnd type="none" w="med" len="med"/>
                      <a:tailEnd type="none" w="med" len="med"/>
                    </a:lnT>
                    <a:lnB w="38100" cap="flat" cmpd="sng" algn="ctr">
                      <a:noFill/>
                      <a:prstDash val="solid"/>
                      <a:round/>
                      <a:headEnd type="none" w="med" len="med"/>
                      <a:tailEnd type="none" w="med" len="med"/>
                    </a:lnB>
                    <a:solidFill>
                      <a:srgbClr val="FFFFFF"/>
                    </a:solidFill>
                  </a:tcPr>
                </a:tc>
                <a:tc>
                  <a:txBody>
                    <a:bodyPr/>
                    <a:lstStyle/>
                    <a:p>
                      <a:pPr marL="0" marR="0" algn="ctr">
                        <a:lnSpc>
                          <a:spcPct val="107000"/>
                        </a:lnSpc>
                        <a:spcAft>
                          <a:spcPts val="800"/>
                        </a:spcAft>
                        <a:buNone/>
                      </a:pPr>
                      <a:r>
                        <a:rPr lang="en-US" sz="2400" b="0" kern="100" dirty="0">
                          <a:effectLst/>
                          <a:latin typeface="Calibri" panose="020F0502020204030204" pitchFamily="34" charset="0"/>
                          <a:ea typeface="Aptos" panose="020B0004020202020204" pitchFamily="34" charset="0"/>
                          <a:cs typeface="Calibri" panose="020F0502020204030204" pitchFamily="34" charset="0"/>
                        </a:rPr>
                        <a:t>.020</a:t>
                      </a:r>
                    </a:p>
                  </a:txBody>
                  <a:tcPr marL="9525" marR="9525" marT="9525" marB="9525" anchor="ctr">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38100" cap="flat" cmpd="sng" algn="ctr">
                      <a:noFill/>
                      <a:prstDash val="solid"/>
                      <a:round/>
                      <a:headEnd type="none" w="med" len="med"/>
                      <a:tailEnd type="none" w="med" len="med"/>
                    </a:lnB>
                    <a:solidFill>
                      <a:srgbClr val="FFFFFF"/>
                    </a:solidFill>
                  </a:tcPr>
                </a:tc>
                <a:tc>
                  <a:txBody>
                    <a:bodyPr/>
                    <a:lstStyle/>
                    <a:p>
                      <a:pPr marL="0" marR="0" algn="ctr">
                        <a:lnSpc>
                          <a:spcPct val="107000"/>
                        </a:lnSpc>
                        <a:spcAft>
                          <a:spcPts val="800"/>
                        </a:spcAft>
                        <a:buNone/>
                      </a:pPr>
                      <a:r>
                        <a:rPr lang="en-US" sz="2400" b="0" kern="100" dirty="0">
                          <a:effectLst/>
                          <a:latin typeface="Calibri" panose="020F0502020204030204" pitchFamily="34" charset="0"/>
                          <a:cs typeface="Calibri" panose="020F0502020204030204" pitchFamily="34" charset="0"/>
                        </a:rPr>
                        <a:t>&gt; .05 (Non-sig preferred)</a:t>
                      </a:r>
                      <a:endParaRPr lang="en-US" sz="2400" b="0" kern="100" dirty="0">
                        <a:effectLst/>
                        <a:latin typeface="Calibri" panose="020F0502020204030204" pitchFamily="34" charset="0"/>
                        <a:ea typeface="Aptos" panose="020B0004020202020204" pitchFamily="34" charset="0"/>
                        <a:cs typeface="Calibri" panose="020F0502020204030204" pitchFamily="34" charset="0"/>
                      </a:endParaRPr>
                    </a:p>
                  </a:txBody>
                  <a:tcPr marL="9525" marR="9525" marT="9525" marB="9525" anchor="ctr">
                    <a:lnL w="38100" cap="flat" cmpd="sng" algn="ctr">
                      <a:noFill/>
                      <a:prstDash val="solid"/>
                      <a:round/>
                      <a:headEnd type="none" w="med" len="med"/>
                      <a:tailEnd type="none" w="med" len="med"/>
                    </a:lnL>
                    <a:lnT w="38100" cap="flat" cmpd="sng" algn="ctr">
                      <a:noFill/>
                      <a:prstDash val="solid"/>
                      <a:round/>
                      <a:headEnd type="none" w="med" len="med"/>
                      <a:tailEnd type="none" w="med" len="med"/>
                    </a:lnT>
                    <a:lnB w="38100" cap="flat" cmpd="sng" algn="ctr">
                      <a:noFill/>
                      <a:prstDash val="solid"/>
                      <a:round/>
                      <a:headEnd type="none" w="med" len="med"/>
                      <a:tailEnd type="none" w="med" len="med"/>
                    </a:lnB>
                    <a:solidFill>
                      <a:srgbClr val="FFFFFF"/>
                    </a:solidFill>
                  </a:tcPr>
                </a:tc>
                <a:extLst>
                  <a:ext uri="{0D108BD9-81ED-4DB2-BD59-A6C34878D82A}">
                    <a16:rowId xmlns:a16="http://schemas.microsoft.com/office/drawing/2014/main" val="2210558565"/>
                  </a:ext>
                </a:extLst>
              </a:tr>
              <a:tr h="504007">
                <a:tc>
                  <a:txBody>
                    <a:bodyPr/>
                    <a:lstStyle/>
                    <a:p>
                      <a:pPr marL="0" marR="0" algn="ctr">
                        <a:lnSpc>
                          <a:spcPct val="107000"/>
                        </a:lnSpc>
                        <a:spcAft>
                          <a:spcPts val="800"/>
                        </a:spcAft>
                        <a:buNone/>
                      </a:pPr>
                      <a:r>
                        <a:rPr lang="en-US" sz="2400" b="0" kern="100">
                          <a:effectLst/>
                          <a:latin typeface="Calibri" panose="020F0502020204030204" pitchFamily="34" charset="0"/>
                          <a:ea typeface="Aptos" panose="020B0004020202020204" pitchFamily="34" charset="0"/>
                          <a:cs typeface="Calibri" panose="020F0502020204030204" pitchFamily="34" charset="0"/>
                        </a:rPr>
                        <a:t>CFI</a:t>
                      </a:r>
                    </a:p>
                  </a:txBody>
                  <a:tcPr marL="9525" marR="9525" marT="9525" marB="9525" anchor="ctr">
                    <a:lnR w="38100" cap="flat" cmpd="sng" algn="ctr">
                      <a:noFill/>
                      <a:prstDash val="solid"/>
                      <a:round/>
                      <a:headEnd type="none" w="med" len="med"/>
                      <a:tailEnd type="none" w="med" len="med"/>
                    </a:lnR>
                    <a:lnT w="38100" cap="flat" cmpd="sng" algn="ctr">
                      <a:noFill/>
                      <a:prstDash val="solid"/>
                      <a:round/>
                      <a:headEnd type="none" w="med" len="med"/>
                      <a:tailEnd type="none" w="med" len="med"/>
                    </a:lnT>
                    <a:lnB w="38100" cap="flat" cmpd="sng" algn="ctr">
                      <a:noFill/>
                      <a:prstDash val="solid"/>
                      <a:round/>
                      <a:headEnd type="none" w="med" len="med"/>
                      <a:tailEnd type="none" w="med" len="med"/>
                    </a:lnB>
                    <a:solidFill>
                      <a:srgbClr val="FFFFFF"/>
                    </a:solidFill>
                  </a:tcPr>
                </a:tc>
                <a:tc>
                  <a:txBody>
                    <a:bodyPr/>
                    <a:lstStyle/>
                    <a:p>
                      <a:pPr marL="0" marR="0" algn="ctr">
                        <a:lnSpc>
                          <a:spcPct val="107000"/>
                        </a:lnSpc>
                        <a:spcAft>
                          <a:spcPts val="800"/>
                        </a:spcAft>
                        <a:buNone/>
                      </a:pPr>
                      <a:r>
                        <a:rPr lang="en-US" sz="2400" b="0" kern="100" dirty="0">
                          <a:effectLst/>
                          <a:latin typeface="Calibri" panose="020F0502020204030204" pitchFamily="34" charset="0"/>
                          <a:ea typeface="Aptos" panose="020B0004020202020204" pitchFamily="34" charset="0"/>
                          <a:cs typeface="Calibri" panose="020F0502020204030204" pitchFamily="34" charset="0"/>
                        </a:rPr>
                        <a:t>.991</a:t>
                      </a:r>
                    </a:p>
                  </a:txBody>
                  <a:tcPr marL="9525" marR="9525" marT="9525" marB="9525" anchor="ctr">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38100" cap="flat" cmpd="sng" algn="ctr">
                      <a:noFill/>
                      <a:prstDash val="solid"/>
                      <a:round/>
                      <a:headEnd type="none" w="med" len="med"/>
                      <a:tailEnd type="none" w="med" len="med"/>
                    </a:lnB>
                    <a:solidFill>
                      <a:srgbClr val="FFFFFF"/>
                    </a:solidFill>
                  </a:tcPr>
                </a:tc>
                <a:tc>
                  <a:txBody>
                    <a:bodyPr/>
                    <a:lstStyle/>
                    <a:p>
                      <a:pPr marL="0" marR="0" algn="ctr">
                        <a:lnSpc>
                          <a:spcPct val="107000"/>
                        </a:lnSpc>
                        <a:spcAft>
                          <a:spcPts val="800"/>
                        </a:spcAft>
                        <a:buNone/>
                      </a:pPr>
                      <a:r>
                        <a:rPr lang="en-US" sz="2400" b="0" kern="100" dirty="0">
                          <a:effectLst/>
                          <a:latin typeface="Calibri" panose="020F0502020204030204" pitchFamily="34" charset="0"/>
                          <a:ea typeface="Aptos" panose="020B0004020202020204" pitchFamily="34" charset="0"/>
                          <a:cs typeface="Calibri" panose="020F0502020204030204" pitchFamily="34" charset="0"/>
                        </a:rPr>
                        <a:t>&gt; .95 (excellent)</a:t>
                      </a:r>
                    </a:p>
                  </a:txBody>
                  <a:tcPr marL="9525" marR="9525" marT="9525" marB="9525" anchor="ctr">
                    <a:lnL w="38100" cap="flat" cmpd="sng" algn="ctr">
                      <a:noFill/>
                      <a:prstDash val="solid"/>
                      <a:round/>
                      <a:headEnd type="none" w="med" len="med"/>
                      <a:tailEnd type="none" w="med" len="med"/>
                    </a:lnL>
                    <a:lnT w="38100" cap="flat" cmpd="sng" algn="ctr">
                      <a:noFill/>
                      <a:prstDash val="solid"/>
                      <a:round/>
                      <a:headEnd type="none" w="med" len="med"/>
                      <a:tailEnd type="none" w="med" len="med"/>
                    </a:lnT>
                    <a:lnB w="38100" cap="flat" cmpd="sng" algn="ctr">
                      <a:noFill/>
                      <a:prstDash val="solid"/>
                      <a:round/>
                      <a:headEnd type="none" w="med" len="med"/>
                      <a:tailEnd type="none" w="med" len="med"/>
                    </a:lnB>
                    <a:solidFill>
                      <a:srgbClr val="FFFFFF"/>
                    </a:solidFill>
                  </a:tcPr>
                </a:tc>
                <a:extLst>
                  <a:ext uri="{0D108BD9-81ED-4DB2-BD59-A6C34878D82A}">
                    <a16:rowId xmlns:a16="http://schemas.microsoft.com/office/drawing/2014/main" val="1045347684"/>
                  </a:ext>
                </a:extLst>
              </a:tr>
              <a:tr h="504007">
                <a:tc>
                  <a:txBody>
                    <a:bodyPr/>
                    <a:lstStyle/>
                    <a:p>
                      <a:pPr marL="0" marR="0" algn="ctr">
                        <a:lnSpc>
                          <a:spcPct val="107000"/>
                        </a:lnSpc>
                        <a:spcAft>
                          <a:spcPts val="800"/>
                        </a:spcAft>
                        <a:buNone/>
                      </a:pPr>
                      <a:r>
                        <a:rPr lang="en-US" sz="2400" b="0" kern="100" dirty="0">
                          <a:effectLst/>
                          <a:latin typeface="Calibri" panose="020F0502020204030204" pitchFamily="34" charset="0"/>
                          <a:cs typeface="Calibri" panose="020F0502020204030204" pitchFamily="34" charset="0"/>
                        </a:rPr>
                        <a:t>RMSEA</a:t>
                      </a:r>
                      <a:endParaRPr lang="en-US" sz="2400" b="0" kern="100" dirty="0">
                        <a:effectLst/>
                        <a:latin typeface="Calibri" panose="020F0502020204030204" pitchFamily="34" charset="0"/>
                        <a:ea typeface="Aptos" panose="020B0004020202020204" pitchFamily="34" charset="0"/>
                        <a:cs typeface="Calibri" panose="020F0502020204030204" pitchFamily="34" charset="0"/>
                      </a:endParaRPr>
                    </a:p>
                  </a:txBody>
                  <a:tcPr marL="9525" marR="9525" marT="9525" marB="9525" anchor="ctr">
                    <a:lnR w="38100" cap="flat" cmpd="sng" algn="ctr">
                      <a:noFill/>
                      <a:prstDash val="solid"/>
                      <a:round/>
                      <a:headEnd type="none" w="med" len="med"/>
                      <a:tailEnd type="none" w="med" len="med"/>
                    </a:lnR>
                    <a:lnT w="38100" cap="flat" cmpd="sng" algn="ctr">
                      <a:noFill/>
                      <a:prstDash val="solid"/>
                      <a:round/>
                      <a:headEnd type="none" w="med" len="med"/>
                      <a:tailEnd type="none" w="med" len="med"/>
                    </a:lnT>
                    <a:lnB w="38100" cap="flat" cmpd="sng" algn="ctr">
                      <a:solidFill>
                        <a:srgbClr val="000000"/>
                      </a:solidFill>
                      <a:prstDash val="solid"/>
                      <a:round/>
                      <a:headEnd type="none" w="med" len="med"/>
                      <a:tailEnd type="none" w="med" len="med"/>
                    </a:lnB>
                    <a:solidFill>
                      <a:srgbClr val="FFFFFF"/>
                    </a:solidFill>
                  </a:tcPr>
                </a:tc>
                <a:tc>
                  <a:txBody>
                    <a:bodyPr/>
                    <a:lstStyle/>
                    <a:p>
                      <a:pPr marL="0" marR="0" algn="ctr">
                        <a:lnSpc>
                          <a:spcPct val="107000"/>
                        </a:lnSpc>
                        <a:spcAft>
                          <a:spcPts val="800"/>
                        </a:spcAft>
                        <a:buNone/>
                      </a:pPr>
                      <a:r>
                        <a:rPr lang="en-US" sz="2400" b="0" kern="100" dirty="0">
                          <a:effectLst/>
                          <a:latin typeface="Calibri" panose="020F0502020204030204" pitchFamily="34" charset="0"/>
                          <a:cs typeface="Calibri" panose="020F0502020204030204" pitchFamily="34" charset="0"/>
                        </a:rPr>
                        <a:t>.035</a:t>
                      </a:r>
                      <a:endParaRPr lang="en-US" sz="2400" b="0" kern="100" dirty="0">
                        <a:effectLst/>
                        <a:latin typeface="Calibri" panose="020F0502020204030204" pitchFamily="34" charset="0"/>
                        <a:ea typeface="Aptos" panose="020B0004020202020204" pitchFamily="34" charset="0"/>
                        <a:cs typeface="Calibri" panose="020F0502020204030204" pitchFamily="34" charset="0"/>
                      </a:endParaRPr>
                    </a:p>
                  </a:txBody>
                  <a:tcPr marL="9525" marR="9525" marT="9525" marB="9525" anchor="ctr">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38100" cap="flat" cmpd="sng" algn="ctr">
                      <a:solidFill>
                        <a:srgbClr val="000000"/>
                      </a:solidFill>
                      <a:prstDash val="solid"/>
                      <a:round/>
                      <a:headEnd type="none" w="med" len="med"/>
                      <a:tailEnd type="none" w="med" len="med"/>
                    </a:lnB>
                    <a:solidFill>
                      <a:srgbClr val="FFFFFF"/>
                    </a:solidFill>
                  </a:tcPr>
                </a:tc>
                <a:tc>
                  <a:txBody>
                    <a:bodyPr/>
                    <a:lstStyle/>
                    <a:p>
                      <a:pPr marL="0" marR="0" algn="ctr">
                        <a:lnSpc>
                          <a:spcPct val="107000"/>
                        </a:lnSpc>
                        <a:spcAft>
                          <a:spcPts val="800"/>
                        </a:spcAft>
                        <a:buNone/>
                      </a:pPr>
                      <a:r>
                        <a:rPr lang="en-US" sz="2400" dirty="0">
                          <a:latin typeface="Calibri" panose="020F0502020204030204" pitchFamily="34" charset="0"/>
                          <a:cs typeface="Calibri" panose="020F0502020204030204" pitchFamily="34" charset="0"/>
                        </a:rPr>
                        <a:t>≤ .06</a:t>
                      </a:r>
                      <a:endParaRPr lang="en-US" sz="2400" b="0" kern="100" dirty="0">
                        <a:effectLst/>
                        <a:latin typeface="Calibri" panose="020F0502020204030204" pitchFamily="34" charset="0"/>
                        <a:ea typeface="Aptos" panose="020B0004020202020204" pitchFamily="34" charset="0"/>
                        <a:cs typeface="Calibri" panose="020F0502020204030204" pitchFamily="34" charset="0"/>
                      </a:endParaRPr>
                    </a:p>
                  </a:txBody>
                  <a:tcPr marL="9525" marR="9525" marT="9525" marB="9525" anchor="ctr">
                    <a:lnL w="38100" cap="flat" cmpd="sng" algn="ctr">
                      <a:noFill/>
                      <a:prstDash val="solid"/>
                      <a:round/>
                      <a:headEnd type="none" w="med" len="med"/>
                      <a:tailEnd type="none" w="med" len="med"/>
                    </a:lnL>
                    <a:lnT w="38100" cap="flat" cmpd="sng" algn="ctr">
                      <a:noFill/>
                      <a:prstDash val="solid"/>
                      <a:round/>
                      <a:headEnd type="none" w="med" len="med"/>
                      <a:tailEnd type="none" w="med" len="med"/>
                    </a:lnT>
                    <a:lnB w="381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609765001"/>
                  </a:ext>
                </a:extLst>
              </a:tr>
            </a:tbl>
          </a:graphicData>
        </a:graphic>
      </p:graphicFrame>
      <p:graphicFrame>
        <p:nvGraphicFramePr>
          <p:cNvPr id="8" name="Table 7">
            <a:extLst>
              <a:ext uri="{FF2B5EF4-FFF2-40B4-BE49-F238E27FC236}">
                <a16:creationId xmlns:a16="http://schemas.microsoft.com/office/drawing/2014/main" id="{F28F271D-367E-9287-F4D5-5CD3315EADCF}"/>
              </a:ext>
            </a:extLst>
          </p:cNvPr>
          <p:cNvGraphicFramePr>
            <a:graphicFrameLocks noGrp="1"/>
          </p:cNvGraphicFramePr>
          <p:nvPr>
            <p:extLst>
              <p:ext uri="{D42A27DB-BD31-4B8C-83A1-F6EECF244321}">
                <p14:modId xmlns:p14="http://schemas.microsoft.com/office/powerpoint/2010/main" val="4165566695"/>
              </p:ext>
            </p:extLst>
          </p:nvPr>
        </p:nvGraphicFramePr>
        <p:xfrm>
          <a:off x="15658986" y="32248987"/>
          <a:ext cx="14367357" cy="4891922"/>
        </p:xfrm>
        <a:graphic>
          <a:graphicData uri="http://schemas.openxmlformats.org/drawingml/2006/table">
            <a:tbl>
              <a:tblPr firstRow="1" bandRow="1">
                <a:tableStyleId>{5940675A-B579-460E-94D1-54222C63F5DA}</a:tableStyleId>
              </a:tblPr>
              <a:tblGrid>
                <a:gridCol w="9008549">
                  <a:extLst>
                    <a:ext uri="{9D8B030D-6E8A-4147-A177-3AD203B41FA5}">
                      <a16:colId xmlns:a16="http://schemas.microsoft.com/office/drawing/2014/main" val="332980294"/>
                    </a:ext>
                  </a:extLst>
                </a:gridCol>
                <a:gridCol w="5358808">
                  <a:extLst>
                    <a:ext uri="{9D8B030D-6E8A-4147-A177-3AD203B41FA5}">
                      <a16:colId xmlns:a16="http://schemas.microsoft.com/office/drawing/2014/main" val="4265598007"/>
                    </a:ext>
                  </a:extLst>
                </a:gridCol>
              </a:tblGrid>
              <a:tr h="698846">
                <a:tc gridSpan="2">
                  <a:txBody>
                    <a:bodyPr/>
                    <a:lstStyle/>
                    <a:p>
                      <a:pPr algn="l"/>
                      <a:r>
                        <a:rPr lang="en-US" sz="3200" b="1" dirty="0">
                          <a:latin typeface="Calibri" panose="020F0502020204030204" pitchFamily="34" charset="0"/>
                          <a:cs typeface="Calibri" panose="020F0502020204030204" pitchFamily="34" charset="0"/>
                        </a:rPr>
                        <a:t>Table 2.</a:t>
                      </a:r>
                      <a:r>
                        <a:rPr lang="en-US" sz="3200" b="0" dirty="0">
                          <a:latin typeface="Calibri" panose="020F0502020204030204" pitchFamily="34" charset="0"/>
                          <a:cs typeface="Calibri" panose="020F0502020204030204" pitchFamily="34" charset="0"/>
                        </a:rPr>
                        <a:t> </a:t>
                      </a:r>
                      <a:r>
                        <a:rPr lang="en-US" sz="3200" b="0" i="1" dirty="0">
                          <a:latin typeface="Calibri" panose="020F0502020204030204" pitchFamily="34" charset="0"/>
                          <a:cs typeface="Calibri" panose="020F0502020204030204" pitchFamily="34" charset="0"/>
                        </a:rPr>
                        <a:t>Direct and Indirect Pathways from Structural Equation Models</a:t>
                      </a:r>
                      <a:endParaRPr sz="3200" b="1" dirty="0">
                        <a:latin typeface="Calibri" panose="020F0502020204030204" pitchFamily="34" charset="0"/>
                        <a:cs typeface="Calibri" panose="020F0502020204030204" pitchFamily="34" charset="0"/>
                      </a:endParaRPr>
                    </a:p>
                  </a:txBody>
                  <a:tcPr anchor="ctr">
                    <a:lnL w="12700" cmpd="sng">
                      <a:noFill/>
                    </a:lnL>
                    <a:lnR w="12700" cmpd="sng">
                      <a:noFill/>
                    </a:lnR>
                    <a:lnT w="38100" cap="flat" cmpd="sng" algn="ctr">
                      <a:no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hMerge="1">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lang="en-US" sz="2800" b="1" dirty="0">
                        <a:latin typeface="Calibri" panose="020F0502020204030204" pitchFamily="34" charset="0"/>
                        <a:cs typeface="Calibri" panose="020F0502020204030204" pitchFamily="34" charset="0"/>
                      </a:endParaRPr>
                    </a:p>
                  </a:txBody>
                  <a:tcPr anchor="ctr">
                    <a:lnL w="12700" cmpd="sng">
                      <a:noFill/>
                    </a:lnL>
                    <a:lnR w="12700" cmpd="sng">
                      <a:noFill/>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764596800"/>
                  </a:ext>
                </a:extLst>
              </a:tr>
              <a:tr h="698846">
                <a:tc>
                  <a:txBody>
                    <a:bodyPr/>
                    <a:lstStyle/>
                    <a:p>
                      <a:pPr algn="ctr"/>
                      <a:r>
                        <a:rPr lang="en-US" sz="3200" b="1" dirty="0">
                          <a:latin typeface="Calibri" panose="020F0502020204030204" pitchFamily="34" charset="0"/>
                          <a:cs typeface="Calibri" panose="020F0502020204030204" pitchFamily="34" charset="0"/>
                        </a:rPr>
                        <a:t>Direct Paths</a:t>
                      </a:r>
                      <a:endParaRPr sz="3200" b="1" dirty="0">
                        <a:latin typeface="Calibri" panose="020F0502020204030204" pitchFamily="34" charset="0"/>
                        <a:cs typeface="Calibri" panose="020F0502020204030204" pitchFamily="34" charset="0"/>
                      </a:endParaRPr>
                    </a:p>
                  </a:txBody>
                  <a:tcPr anchor="ctr">
                    <a:lnL w="12700" cmpd="sng">
                      <a:noFill/>
                    </a:lnL>
                    <a:lnR w="12700" cmpd="sng">
                      <a:noFill/>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l-GR" sz="3200" b="1" i="1" dirty="0"/>
                        <a:t>β</a:t>
                      </a:r>
                      <a:r>
                        <a:rPr lang="en-US" sz="3200" b="1" i="1" dirty="0"/>
                        <a:t> </a:t>
                      </a:r>
                      <a:r>
                        <a:rPr lang="en-US" sz="3200" b="1" i="0" dirty="0"/>
                        <a:t>(</a:t>
                      </a:r>
                      <a:r>
                        <a:rPr lang="en-US" sz="3200" b="1" i="1" dirty="0"/>
                        <a:t>p</a:t>
                      </a:r>
                      <a:r>
                        <a:rPr lang="en-US" sz="3200" b="1" i="0" dirty="0"/>
                        <a:t>-value)</a:t>
                      </a:r>
                      <a:endParaRPr lang="en-US" sz="3200" b="1" dirty="0">
                        <a:latin typeface="Calibri" panose="020F0502020204030204" pitchFamily="34" charset="0"/>
                        <a:cs typeface="Calibri" panose="020F0502020204030204" pitchFamily="34" charset="0"/>
                      </a:endParaRPr>
                    </a:p>
                  </a:txBody>
                  <a:tcPr anchor="ctr">
                    <a:lnL w="12700" cmpd="sng">
                      <a:noFill/>
                    </a:lnL>
                    <a:lnR w="12700" cmpd="sng">
                      <a:noFill/>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623281050"/>
                  </a:ext>
                </a:extLst>
              </a:tr>
              <a:tr h="698846">
                <a:tc>
                  <a:txBody>
                    <a:bodyPr/>
                    <a:lstStyle/>
                    <a:p>
                      <a:pPr marL="0" algn="ctr"/>
                      <a:r>
                        <a:rPr lang="en-US" sz="3200" b="1" dirty="0">
                          <a:latin typeface="Calibri" panose="020F0502020204030204" pitchFamily="34" charset="0"/>
                          <a:cs typeface="Calibri" panose="020F0502020204030204" pitchFamily="34" charset="0"/>
                        </a:rPr>
                        <a:t>H1: </a:t>
                      </a:r>
                      <a:r>
                        <a:rPr lang="en-US" sz="3200" dirty="0">
                          <a:latin typeface="Calibri" panose="020F0502020204030204" pitchFamily="34" charset="0"/>
                          <a:cs typeface="Calibri" panose="020F0502020204030204" pitchFamily="34" charset="0"/>
                          <a:sym typeface="Wingdings" pitchFamily="2" charset="2"/>
                        </a:rPr>
                        <a:t>ACEs  Stressful Events</a:t>
                      </a:r>
                      <a:endParaRPr lang="en-US" sz="3200" dirty="0">
                        <a:latin typeface="Calibri" panose="020F0502020204030204" pitchFamily="34" charset="0"/>
                        <a:cs typeface="Calibri" panose="020F0502020204030204" pitchFamily="34" charset="0"/>
                      </a:endParaRPr>
                    </a:p>
                  </a:txBody>
                  <a:tcPr anchor="ctr">
                    <a:lnL w="12700" cmpd="sng">
                      <a:noFill/>
                    </a:lnL>
                    <a:lnR w="12700" cmpd="sng">
                      <a:noFill/>
                    </a:lnR>
                    <a:lnT w="38100" cap="flat" cmpd="sng" algn="ctr">
                      <a:solidFill>
                        <a:schemeClr val="tx1"/>
                      </a:solidFill>
                      <a:prstDash val="solid"/>
                      <a:round/>
                      <a:headEnd type="none" w="med" len="med"/>
                      <a:tailEnd type="none" w="med" len="med"/>
                    </a:lnT>
                    <a:lnB w="381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n-US" sz="3200" b="1" dirty="0">
                          <a:latin typeface="Calibri" panose="020F0502020204030204" pitchFamily="34" charset="0"/>
                          <a:cs typeface="Calibri" panose="020F0502020204030204" pitchFamily="34" charset="0"/>
                        </a:rPr>
                        <a:t>.28</a:t>
                      </a:r>
                      <a:r>
                        <a:rPr lang="en-US" sz="3200" b="1" baseline="30000" dirty="0">
                          <a:latin typeface="Calibri" panose="020F0502020204030204" pitchFamily="34" charset="0"/>
                          <a:cs typeface="Calibri" panose="020F0502020204030204" pitchFamily="34" charset="0"/>
                        </a:rPr>
                        <a:t>**</a:t>
                      </a:r>
                      <a:r>
                        <a:rPr lang="en-US" sz="3200" b="1" dirty="0">
                          <a:latin typeface="Calibri" panose="020F0502020204030204" pitchFamily="34" charset="0"/>
                          <a:cs typeface="Calibri" panose="020F0502020204030204" pitchFamily="34" charset="0"/>
                        </a:rPr>
                        <a:t> </a:t>
                      </a:r>
                      <a:r>
                        <a:rPr lang="en-US" sz="3200" b="0" dirty="0">
                          <a:latin typeface="Calibri" panose="020F0502020204030204" pitchFamily="34" charset="0"/>
                          <a:cs typeface="Calibri" panose="020F0502020204030204" pitchFamily="34" charset="0"/>
                        </a:rPr>
                        <a:t>(&lt;.001)</a:t>
                      </a:r>
                    </a:p>
                  </a:txBody>
                  <a:tcPr anchor="ctr">
                    <a:lnL w="12700" cmpd="sng">
                      <a:noFill/>
                    </a:lnL>
                    <a:lnR w="12700" cmpd="sng">
                      <a:noFill/>
                    </a:lnR>
                    <a:lnT w="38100" cap="flat" cmpd="sng" algn="ctr">
                      <a:solidFill>
                        <a:schemeClr val="tx1"/>
                      </a:solidFill>
                      <a:prstDash val="solid"/>
                      <a:round/>
                      <a:headEnd type="none" w="med" len="med"/>
                      <a:tailEnd type="none" w="med" len="med"/>
                    </a:lnT>
                    <a:lnB w="381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6646469"/>
                  </a:ext>
                </a:extLst>
              </a:tr>
              <a:tr h="698846">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n-US" sz="3200" b="1" dirty="0">
                          <a:latin typeface="Calibri" panose="020F0502020204030204" pitchFamily="34" charset="0"/>
                          <a:cs typeface="Calibri" panose="020F0502020204030204" pitchFamily="34" charset="0"/>
                        </a:rPr>
                        <a:t>H2A: </a:t>
                      </a:r>
                      <a:r>
                        <a:rPr lang="en-US" sz="3200" dirty="0">
                          <a:latin typeface="Calibri" panose="020F0502020204030204" pitchFamily="34" charset="0"/>
                          <a:cs typeface="Calibri" panose="020F0502020204030204" pitchFamily="34" charset="0"/>
                        </a:rPr>
                        <a:t>ACEs </a:t>
                      </a:r>
                      <a:r>
                        <a:rPr lang="en-US" sz="3200" dirty="0">
                          <a:latin typeface="Calibri" panose="020F0502020204030204" pitchFamily="34" charset="0"/>
                          <a:cs typeface="Calibri" panose="020F0502020204030204" pitchFamily="34" charset="0"/>
                          <a:sym typeface="Wingdings" pitchFamily="2" charset="2"/>
                        </a:rPr>
                        <a:t> </a:t>
                      </a:r>
                      <a:r>
                        <a:rPr lang="en-US" sz="3200" dirty="0">
                          <a:latin typeface="Calibri" panose="020F0502020204030204" pitchFamily="34" charset="0"/>
                          <a:cs typeface="Calibri" panose="020F0502020204030204" pitchFamily="34" charset="0"/>
                        </a:rPr>
                        <a:t>Psychological Distress</a:t>
                      </a:r>
                    </a:p>
                  </a:txBody>
                  <a:tcPr anchor="ctr">
                    <a:lnL w="12700" cmpd="sng">
                      <a:noFill/>
                    </a:lnL>
                    <a:lnR w="12700" cmpd="sng">
                      <a:noFill/>
                    </a:lnR>
                    <a:lnT w="38100" cap="flat" cmpd="sng" algn="ctr">
                      <a:noFill/>
                      <a:prstDash val="solid"/>
                      <a:round/>
                      <a:headEnd type="none" w="med" len="med"/>
                      <a:tailEnd type="none" w="med" len="med"/>
                    </a:lnT>
                    <a:lnB w="381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n-US" sz="3200" b="1" i="0" u="none" strike="noStrike" cap="none" dirty="0">
                          <a:solidFill>
                            <a:schemeClr val="tx1"/>
                          </a:solidFill>
                          <a:effectLst/>
                          <a:latin typeface="Calibri" panose="020F0502020204030204" pitchFamily="34" charset="0"/>
                          <a:ea typeface="+mn-ea"/>
                          <a:cs typeface="Calibri" panose="020F0502020204030204" pitchFamily="34" charset="0"/>
                          <a:sym typeface="Arial"/>
                        </a:rPr>
                        <a:t>.17</a:t>
                      </a:r>
                      <a:r>
                        <a:rPr lang="en-US" sz="3200" b="1" i="0" u="none" strike="noStrike" cap="none" baseline="30000" dirty="0">
                          <a:solidFill>
                            <a:schemeClr val="tx1"/>
                          </a:solidFill>
                          <a:effectLst/>
                          <a:latin typeface="Calibri" panose="020F0502020204030204" pitchFamily="34" charset="0"/>
                          <a:ea typeface="+mn-ea"/>
                          <a:cs typeface="Calibri" panose="020F0502020204030204" pitchFamily="34" charset="0"/>
                          <a:sym typeface="Arial"/>
                        </a:rPr>
                        <a:t>**</a:t>
                      </a:r>
                      <a:r>
                        <a:rPr lang="en-US" sz="3200" b="1" dirty="0">
                          <a:latin typeface="Calibri" panose="020F0502020204030204" pitchFamily="34" charset="0"/>
                          <a:cs typeface="Calibri" panose="020F0502020204030204" pitchFamily="34" charset="0"/>
                        </a:rPr>
                        <a:t> </a:t>
                      </a:r>
                      <a:r>
                        <a:rPr lang="en-US" sz="3200" b="0" dirty="0">
                          <a:latin typeface="Calibri" panose="020F0502020204030204" pitchFamily="34" charset="0"/>
                          <a:cs typeface="Calibri" panose="020F0502020204030204" pitchFamily="34" charset="0"/>
                        </a:rPr>
                        <a:t>(&lt;.001)</a:t>
                      </a:r>
                    </a:p>
                  </a:txBody>
                  <a:tcPr anchor="ctr">
                    <a:lnL w="12700" cmpd="sng">
                      <a:noFill/>
                    </a:lnL>
                    <a:lnR w="12700" cmpd="sng">
                      <a:noFill/>
                    </a:lnR>
                    <a:lnT w="38100" cap="flat" cmpd="sng" algn="ctr">
                      <a:noFill/>
                      <a:prstDash val="solid"/>
                      <a:round/>
                      <a:headEnd type="none" w="med" len="med"/>
                      <a:tailEnd type="none" w="med" len="med"/>
                    </a:lnT>
                    <a:lnB w="381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737358593"/>
                  </a:ext>
                </a:extLst>
              </a:tr>
              <a:tr h="698846">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n-US" sz="3200" b="1" dirty="0">
                          <a:latin typeface="Calibri" panose="020F0502020204030204" pitchFamily="34" charset="0"/>
                          <a:cs typeface="Calibri" panose="020F0502020204030204" pitchFamily="34" charset="0"/>
                        </a:rPr>
                        <a:t>H2B: </a:t>
                      </a:r>
                      <a:r>
                        <a:rPr lang="en-US" sz="3200" b="0" dirty="0">
                          <a:latin typeface="Calibri" panose="020F0502020204030204" pitchFamily="34" charset="0"/>
                          <a:cs typeface="Calibri" panose="020F0502020204030204" pitchFamily="34" charset="0"/>
                        </a:rPr>
                        <a:t>Stressful Events </a:t>
                      </a:r>
                      <a:r>
                        <a:rPr lang="en-US" sz="3200" dirty="0">
                          <a:latin typeface="Calibri" panose="020F0502020204030204" pitchFamily="34" charset="0"/>
                          <a:cs typeface="Calibri" panose="020F0502020204030204" pitchFamily="34" charset="0"/>
                          <a:sym typeface="Wingdings" pitchFamily="2" charset="2"/>
                        </a:rPr>
                        <a:t> </a:t>
                      </a:r>
                      <a:r>
                        <a:rPr lang="en-US" sz="3200" dirty="0">
                          <a:latin typeface="Calibri" panose="020F0502020204030204" pitchFamily="34" charset="0"/>
                          <a:cs typeface="Calibri" panose="020F0502020204030204" pitchFamily="34" charset="0"/>
                        </a:rPr>
                        <a:t>Psychological Distress</a:t>
                      </a:r>
                    </a:p>
                  </a:txBody>
                  <a:tcPr anchor="ctr">
                    <a:lnL w="12700" cmpd="sng">
                      <a:noFill/>
                    </a:lnL>
                    <a:lnR w="12700" cmpd="sng">
                      <a:noFill/>
                    </a:lnR>
                    <a:lnT w="38100" cap="flat" cmpd="sng" algn="ctr">
                      <a:noFill/>
                      <a:prstDash val="solid"/>
                      <a:round/>
                      <a:headEnd type="none" w="med" len="med"/>
                      <a:tailEnd type="none" w="med" len="med"/>
                    </a:lnT>
                    <a:lnB w="381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n-US" sz="3200" b="1" i="0" u="none" strike="noStrike" cap="none" dirty="0">
                          <a:solidFill>
                            <a:schemeClr val="tx1"/>
                          </a:solidFill>
                          <a:effectLst/>
                          <a:latin typeface="Calibri" panose="020F0502020204030204" pitchFamily="34" charset="0"/>
                          <a:ea typeface="+mn-ea"/>
                          <a:cs typeface="Calibri" panose="020F0502020204030204" pitchFamily="34" charset="0"/>
                          <a:sym typeface="Arial"/>
                        </a:rPr>
                        <a:t>.34</a:t>
                      </a:r>
                      <a:r>
                        <a:rPr lang="en-US" sz="3200" b="1" i="0" u="none" strike="noStrike" cap="none" baseline="30000" dirty="0">
                          <a:solidFill>
                            <a:schemeClr val="tx1"/>
                          </a:solidFill>
                          <a:effectLst/>
                          <a:latin typeface="Calibri" panose="020F0502020204030204" pitchFamily="34" charset="0"/>
                          <a:ea typeface="+mn-ea"/>
                          <a:cs typeface="Calibri" panose="020F0502020204030204" pitchFamily="34" charset="0"/>
                          <a:sym typeface="Arial"/>
                        </a:rPr>
                        <a:t>**</a:t>
                      </a:r>
                      <a:r>
                        <a:rPr lang="en-US" sz="3200" b="1" dirty="0">
                          <a:latin typeface="Calibri" panose="020F0502020204030204" pitchFamily="34" charset="0"/>
                          <a:cs typeface="Calibri" panose="020F0502020204030204" pitchFamily="34" charset="0"/>
                        </a:rPr>
                        <a:t> </a:t>
                      </a:r>
                      <a:r>
                        <a:rPr lang="en-US" sz="3200" b="0" dirty="0">
                          <a:latin typeface="Calibri" panose="020F0502020204030204" pitchFamily="34" charset="0"/>
                          <a:cs typeface="Calibri" panose="020F0502020204030204" pitchFamily="34" charset="0"/>
                        </a:rPr>
                        <a:t>(&lt;.001)</a:t>
                      </a:r>
                    </a:p>
                  </a:txBody>
                  <a:tcPr anchor="ctr">
                    <a:lnL w="12700" cmpd="sng">
                      <a:noFill/>
                    </a:lnL>
                    <a:lnR w="12700" cmpd="sng">
                      <a:noFill/>
                    </a:lnR>
                    <a:lnT w="38100" cap="flat" cmpd="sng" algn="ctr">
                      <a:noFill/>
                      <a:prstDash val="solid"/>
                      <a:round/>
                      <a:headEnd type="none" w="med" len="med"/>
                      <a:tailEnd type="none" w="med" len="med"/>
                    </a:lnT>
                    <a:lnB w="381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453407667"/>
                  </a:ext>
                </a:extLst>
              </a:tr>
              <a:tr h="698846">
                <a:tc>
                  <a:txBody>
                    <a:bodyPr/>
                    <a:lstStyle/>
                    <a:p>
                      <a:pPr algn="ctr"/>
                      <a:r>
                        <a:rPr lang="en-US" sz="3200" b="1" dirty="0">
                          <a:latin typeface="Calibri" panose="020F0502020204030204" pitchFamily="34" charset="0"/>
                          <a:cs typeface="Calibri" panose="020F0502020204030204" pitchFamily="34" charset="0"/>
                        </a:rPr>
                        <a:t>Indirect Paths</a:t>
                      </a:r>
                      <a:endParaRPr sz="3200" b="1" dirty="0">
                        <a:latin typeface="Calibri" panose="020F0502020204030204" pitchFamily="34" charset="0"/>
                        <a:cs typeface="Calibri" panose="020F0502020204030204" pitchFamily="34" charset="0"/>
                      </a:endParaRPr>
                    </a:p>
                  </a:txBody>
                  <a:tcPr anchor="ctr">
                    <a:lnL w="12700" cmpd="sng">
                      <a:noFill/>
                    </a:lnL>
                    <a:lnR w="12700" cmpd="sng">
                      <a:noFill/>
                    </a:lnR>
                    <a:lnT w="38100" cap="flat" cmpd="sng" algn="ctr">
                      <a:solidFill>
                        <a:srgbClr val="000000"/>
                      </a:solidFill>
                      <a:prstDash val="solid"/>
                      <a:round/>
                      <a:headEnd type="none" w="med" len="med"/>
                      <a:tailEnd type="none" w="med" len="med"/>
                    </a:lnT>
                    <a:lnB w="381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l-GR" sz="3200" b="1" i="1" dirty="0"/>
                        <a:t>β</a:t>
                      </a:r>
                      <a:r>
                        <a:rPr lang="en-US" sz="3200" b="1" i="1" dirty="0"/>
                        <a:t> </a:t>
                      </a:r>
                      <a:r>
                        <a:rPr lang="en-US" sz="3200" b="1" i="0" dirty="0"/>
                        <a:t>(</a:t>
                      </a:r>
                      <a:r>
                        <a:rPr lang="en-US" sz="3200" b="1" i="1" dirty="0"/>
                        <a:t>p</a:t>
                      </a:r>
                      <a:r>
                        <a:rPr lang="en-US" sz="3200" b="1" i="0" dirty="0"/>
                        <a:t>-value)</a:t>
                      </a:r>
                      <a:endParaRPr lang="en-US" sz="3200" b="1" dirty="0">
                        <a:latin typeface="Calibri" panose="020F0502020204030204" pitchFamily="34" charset="0"/>
                        <a:cs typeface="Calibri" panose="020F0502020204030204" pitchFamily="34" charset="0"/>
                      </a:endParaRPr>
                    </a:p>
                  </a:txBody>
                  <a:tcPr anchor="ctr">
                    <a:lnL w="12700" cmpd="sng">
                      <a:noFill/>
                    </a:lnL>
                    <a:lnR w="12700" cmpd="sng">
                      <a:noFill/>
                    </a:lnR>
                    <a:lnT w="38100" cap="flat" cmpd="sng" algn="ctr">
                      <a:solidFill>
                        <a:srgbClr val="000000"/>
                      </a:solidFill>
                      <a:prstDash val="solid"/>
                      <a:round/>
                      <a:headEnd type="none" w="med" len="med"/>
                      <a:tailEnd type="none" w="med" len="med"/>
                    </a:lnT>
                    <a:lnB w="381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453759028"/>
                  </a:ext>
                </a:extLst>
              </a:tr>
              <a:tr h="698846">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n-US" sz="3200" b="1" dirty="0">
                          <a:latin typeface="Calibri" panose="020F0502020204030204" pitchFamily="34" charset="0"/>
                          <a:cs typeface="Calibri" panose="020F0502020204030204" pitchFamily="34" charset="0"/>
                        </a:rPr>
                        <a:t>H3: </a:t>
                      </a:r>
                      <a:r>
                        <a:rPr lang="en-US" sz="3200" dirty="0">
                          <a:latin typeface="Calibri" panose="020F0502020204030204" pitchFamily="34" charset="0"/>
                          <a:cs typeface="Calibri" panose="020F0502020204030204" pitchFamily="34" charset="0"/>
                          <a:sym typeface="Wingdings" pitchFamily="2" charset="2"/>
                        </a:rPr>
                        <a:t>ACEs  Stressful Events  </a:t>
                      </a:r>
                      <a:r>
                        <a:rPr lang="en-US" sz="3200" dirty="0">
                          <a:latin typeface="Calibri" panose="020F0502020204030204" pitchFamily="34" charset="0"/>
                          <a:cs typeface="Calibri" panose="020F0502020204030204" pitchFamily="34" charset="0"/>
                        </a:rPr>
                        <a:t>Psych Distress</a:t>
                      </a:r>
                    </a:p>
                  </a:txBody>
                  <a:tcPr anchor="ctr">
                    <a:lnL w="12700" cmpd="sng">
                      <a:noFill/>
                    </a:lnL>
                    <a:lnR w="12700" cmpd="sng">
                      <a:noFill/>
                    </a:lnR>
                    <a:lnT w="38100" cap="flat" cmpd="sng" algn="ctr">
                      <a:solidFill>
                        <a:srgbClr val="000000"/>
                      </a:solidFill>
                      <a:prstDash val="solid"/>
                      <a:round/>
                      <a:headEnd type="none" w="med" len="med"/>
                      <a:tailEnd type="none" w="med" len="med"/>
                    </a:lnT>
                    <a:lnB w="381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n-US" sz="3200" b="1" dirty="0">
                          <a:latin typeface="Calibri" panose="020F0502020204030204" pitchFamily="34" charset="0"/>
                          <a:cs typeface="Calibri" panose="020F0502020204030204" pitchFamily="34" charset="0"/>
                        </a:rPr>
                        <a:t>.09</a:t>
                      </a:r>
                      <a:r>
                        <a:rPr lang="en-US" sz="3200" b="1" baseline="30000" dirty="0">
                          <a:latin typeface="Calibri" panose="020F0502020204030204" pitchFamily="34" charset="0"/>
                          <a:cs typeface="Calibri" panose="020F0502020204030204" pitchFamily="34" charset="0"/>
                        </a:rPr>
                        <a:t>** </a:t>
                      </a:r>
                      <a:r>
                        <a:rPr lang="en-US" sz="3200" b="0" dirty="0">
                          <a:latin typeface="Calibri" panose="020F0502020204030204" pitchFamily="34" charset="0"/>
                          <a:cs typeface="Calibri" panose="020F0502020204030204" pitchFamily="34" charset="0"/>
                        </a:rPr>
                        <a:t>(&lt;.001)</a:t>
                      </a:r>
                      <a:endParaRPr lang="en-US" sz="3200" b="1" dirty="0">
                        <a:latin typeface="Calibri" panose="020F0502020204030204" pitchFamily="34" charset="0"/>
                        <a:cs typeface="Calibri" panose="020F0502020204030204" pitchFamily="34" charset="0"/>
                      </a:endParaRPr>
                    </a:p>
                  </a:txBody>
                  <a:tcPr anchor="ctr">
                    <a:lnL w="12700" cmpd="sng">
                      <a:noFill/>
                    </a:lnL>
                    <a:lnR w="12700" cmpd="sng">
                      <a:noFill/>
                    </a:lnR>
                    <a:lnT w="38100" cap="flat" cmpd="sng" algn="ctr">
                      <a:solidFill>
                        <a:srgbClr val="000000"/>
                      </a:solidFill>
                      <a:prstDash val="solid"/>
                      <a:round/>
                      <a:headEnd type="none" w="med" len="med"/>
                      <a:tailEnd type="none" w="med" len="med"/>
                    </a:lnT>
                    <a:lnB w="381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755297753"/>
                  </a:ext>
                </a:extLst>
              </a:tr>
            </a:tbl>
          </a:graphicData>
        </a:graphic>
      </p:graphicFrame>
      <p:graphicFrame>
        <p:nvGraphicFramePr>
          <p:cNvPr id="9" name="Google Shape;52;p1">
            <a:extLst>
              <a:ext uri="{FF2B5EF4-FFF2-40B4-BE49-F238E27FC236}">
                <a16:creationId xmlns:a16="http://schemas.microsoft.com/office/drawing/2014/main" id="{56AA1A36-9C8E-4129-AA25-31E7C3E7EFC1}"/>
              </a:ext>
            </a:extLst>
          </p:cNvPr>
          <p:cNvGraphicFramePr/>
          <p:nvPr>
            <p:extLst>
              <p:ext uri="{D42A27DB-BD31-4B8C-83A1-F6EECF244321}">
                <p14:modId xmlns:p14="http://schemas.microsoft.com/office/powerpoint/2010/main" val="4238045364"/>
              </p:ext>
            </p:extLst>
          </p:nvPr>
        </p:nvGraphicFramePr>
        <p:xfrm>
          <a:off x="31024301" y="20219844"/>
          <a:ext cx="11744001" cy="17792980"/>
        </p:xfrm>
        <a:graphic>
          <a:graphicData uri="http://schemas.openxmlformats.org/drawingml/2006/table">
            <a:tbl>
              <a:tblPr firstRow="1" bandRow="1">
                <a:noFill/>
                <a:tableStyleId>{FE3CA08B-9768-4BA8-ADFF-038C8274CAF7}</a:tableStyleId>
              </a:tblPr>
              <a:tblGrid>
                <a:gridCol w="11744001">
                  <a:extLst>
                    <a:ext uri="{9D8B030D-6E8A-4147-A177-3AD203B41FA5}">
                      <a16:colId xmlns:a16="http://schemas.microsoft.com/office/drawing/2014/main" val="20000"/>
                    </a:ext>
                  </a:extLst>
                </a:gridCol>
              </a:tblGrid>
              <a:tr h="1364250">
                <a:tc>
                  <a:txBody>
                    <a:bodyPr/>
                    <a:lstStyle/>
                    <a:p>
                      <a:pPr marL="0" marR="0" lvl="0" indent="0" algn="ctr" rtl="0">
                        <a:lnSpc>
                          <a:spcPct val="100000"/>
                        </a:lnSpc>
                        <a:spcBef>
                          <a:spcPts val="0"/>
                        </a:spcBef>
                        <a:spcAft>
                          <a:spcPts val="0"/>
                        </a:spcAft>
                        <a:buClr>
                          <a:srgbClr val="000000"/>
                        </a:buClr>
                        <a:buSzPts val="9600"/>
                        <a:buFont typeface="Arial"/>
                        <a:buNone/>
                      </a:pPr>
                      <a:r>
                        <a:rPr lang="en-US" sz="6600" dirty="0">
                          <a:solidFill>
                            <a:srgbClr val="000000"/>
                          </a:solidFill>
                          <a:latin typeface="Calibri"/>
                          <a:ea typeface="Calibri"/>
                          <a:cs typeface="Calibri"/>
                          <a:sym typeface="Calibri"/>
                        </a:rPr>
                        <a:t> </a:t>
                      </a:r>
                      <a:r>
                        <a:rPr lang="en-US" sz="6600" dirty="0">
                          <a:solidFill>
                            <a:srgbClr val="FFFFFF"/>
                          </a:solidFill>
                          <a:latin typeface="Calibri"/>
                          <a:ea typeface="Calibri"/>
                          <a:cs typeface="Calibri"/>
                          <a:sym typeface="Calibri"/>
                        </a:rPr>
                        <a:t>Findings and Conclusions</a:t>
                      </a:r>
                      <a:endParaRPr lang="en-US" sz="6600" u="none" strike="noStrike" cap="none" dirty="0">
                        <a:solidFill>
                          <a:srgbClr val="FFFFFF"/>
                        </a:solidFill>
                      </a:endParaRPr>
                    </a:p>
                  </a:txBody>
                  <a:tcPr marL="91450" marR="91450" marT="45725" marB="45725" anchor="ctr">
                    <a:lnL w="38100" cap="flat" cmpd="sng" algn="ctr">
                      <a:solidFill>
                        <a:srgbClr val="000000"/>
                      </a:solidFill>
                      <a:prstDash val="solid"/>
                      <a:round/>
                      <a:headEnd type="none" w="med" len="med"/>
                      <a:tailEnd type="none" w="med" len="med"/>
                    </a:lnL>
                    <a:lnR w="38100" cap="flat" cmpd="sng" algn="ctr">
                      <a:solidFill>
                        <a:srgbClr val="000000"/>
                      </a:solidFill>
                      <a:prstDash val="solid"/>
                      <a:round/>
                      <a:headEnd type="none" w="med" len="med"/>
                      <a:tailEnd type="none" w="med" len="med"/>
                    </a:lnR>
                    <a:lnT w="38100" cap="flat" cmpd="sng" algn="ctr">
                      <a:solidFill>
                        <a:srgbClr val="000000"/>
                      </a:solidFill>
                      <a:prstDash val="solid"/>
                      <a:round/>
                      <a:headEnd type="none" w="med" len="med"/>
                      <a:tailEnd type="none" w="med" len="med"/>
                    </a:lnT>
                    <a:lnB w="38100" cap="flat" cmpd="sng" algn="ctr">
                      <a:solidFill>
                        <a:srgbClr val="000000"/>
                      </a:solidFill>
                      <a:prstDash val="solid"/>
                      <a:round/>
                      <a:headEnd type="none" w="med" len="med"/>
                      <a:tailEnd type="none" w="med" len="med"/>
                    </a:lnB>
                    <a:solidFill>
                      <a:srgbClr val="770000"/>
                    </a:solidFill>
                  </a:tcPr>
                </a:tc>
                <a:extLst>
                  <a:ext uri="{0D108BD9-81ED-4DB2-BD59-A6C34878D82A}">
                    <a16:rowId xmlns:a16="http://schemas.microsoft.com/office/drawing/2014/main" val="10000"/>
                  </a:ext>
                </a:extLst>
              </a:tr>
              <a:tr h="15651126">
                <a:tc>
                  <a:txBody>
                    <a:bodyPr/>
                    <a:lstStyle/>
                    <a:p>
                      <a:pPr marL="685800" marR="0" lvl="0" indent="-685800" algn="l" rtl="0">
                        <a:lnSpc>
                          <a:spcPct val="100000"/>
                        </a:lnSpc>
                        <a:spcBef>
                          <a:spcPts val="1200"/>
                        </a:spcBef>
                        <a:spcAft>
                          <a:spcPts val="0"/>
                        </a:spcAft>
                        <a:buClr>
                          <a:schemeClr val="dk1"/>
                        </a:buClr>
                        <a:buSzPts val="4900"/>
                        <a:buFont typeface="Arial"/>
                        <a:buChar char="•"/>
                      </a:pPr>
                      <a:r>
                        <a:rPr lang="en-US" sz="4600" b="0" u="none" strike="noStrike" cap="none" dirty="0">
                          <a:latin typeface="Calibri"/>
                          <a:ea typeface="Calibri"/>
                          <a:cs typeface="Calibri"/>
                          <a:sym typeface="Calibri"/>
                        </a:rPr>
                        <a:t>Both higher numbers of past aversive experiences in childhood and current stressful life events were associated with increased neuroticism, negative affect, social anxiety, and test anxiety, as well as decreased optimism and psychological health.</a:t>
                      </a:r>
                    </a:p>
                    <a:p>
                      <a:pPr marL="685800" marR="0" lvl="0" indent="-685800" algn="l" rtl="0">
                        <a:lnSpc>
                          <a:spcPct val="100000"/>
                        </a:lnSpc>
                        <a:spcBef>
                          <a:spcPts val="1200"/>
                        </a:spcBef>
                        <a:spcAft>
                          <a:spcPts val="0"/>
                        </a:spcAft>
                        <a:buClr>
                          <a:schemeClr val="dk1"/>
                        </a:buClr>
                        <a:buSzPts val="4900"/>
                        <a:buFont typeface="Arial"/>
                        <a:buChar char="•"/>
                      </a:pPr>
                      <a:r>
                        <a:rPr lang="en-US" sz="4600" b="0" u="none" strike="noStrike" cap="none" dirty="0">
                          <a:latin typeface="Calibri"/>
                          <a:ea typeface="Calibri"/>
                          <a:cs typeface="Calibri"/>
                          <a:sym typeface="Calibri"/>
                        </a:rPr>
                        <a:t>The SEM mediation model found that ACEs and stressful events explained 17% of the overall variability in psychological distress.    </a:t>
                      </a:r>
                    </a:p>
                    <a:p>
                      <a:pPr marL="685800" marR="0" lvl="0" indent="-685800" algn="l" rtl="0">
                        <a:lnSpc>
                          <a:spcPct val="100000"/>
                        </a:lnSpc>
                        <a:spcBef>
                          <a:spcPts val="1200"/>
                        </a:spcBef>
                        <a:spcAft>
                          <a:spcPts val="0"/>
                        </a:spcAft>
                        <a:buClr>
                          <a:schemeClr val="dk1"/>
                        </a:buClr>
                        <a:buSzPts val="4900"/>
                        <a:buFont typeface="Arial"/>
                        <a:buChar char="•"/>
                      </a:pPr>
                      <a:r>
                        <a:rPr lang="en-US" sz="4600" b="0" u="none" strike="noStrike" cap="none" dirty="0">
                          <a:latin typeface="Calibri"/>
                          <a:ea typeface="Calibri"/>
                          <a:cs typeface="Calibri"/>
                          <a:sym typeface="Calibri"/>
                        </a:rPr>
                        <a:t>The number of stressful events partially mediated the effect of ACEs on psychological distress, replicating and extending the previous findings reported by </a:t>
                      </a:r>
                      <a:r>
                        <a:rPr lang="en-US" sz="4600" b="0" u="none" strike="noStrike" cap="none" dirty="0" err="1">
                          <a:latin typeface="Calibri"/>
                          <a:ea typeface="Calibri"/>
                          <a:cs typeface="Calibri"/>
                          <a:sym typeface="Calibri"/>
                        </a:rPr>
                        <a:t>Karatekin</a:t>
                      </a:r>
                      <a:r>
                        <a:rPr lang="en-US" sz="4600" b="0" u="none" strike="noStrike" cap="none" dirty="0">
                          <a:latin typeface="Calibri"/>
                          <a:ea typeface="Calibri"/>
                          <a:cs typeface="Calibri"/>
                          <a:sym typeface="Calibri"/>
                        </a:rPr>
                        <a:t> (2018) and providing support to the secondary adversities hypothesis.</a:t>
                      </a:r>
                    </a:p>
                    <a:p>
                      <a:pPr marL="685800" marR="0" lvl="0" indent="-685800" algn="l" rtl="0">
                        <a:lnSpc>
                          <a:spcPct val="100000"/>
                        </a:lnSpc>
                        <a:spcBef>
                          <a:spcPts val="1200"/>
                        </a:spcBef>
                        <a:spcAft>
                          <a:spcPts val="0"/>
                        </a:spcAft>
                        <a:buClr>
                          <a:schemeClr val="dk1"/>
                        </a:buClr>
                        <a:buSzPts val="4900"/>
                        <a:buFont typeface="Arial"/>
                        <a:buChar char="•"/>
                      </a:pPr>
                      <a:r>
                        <a:rPr lang="en-US" sz="4600" b="1" u="none" strike="noStrike" cap="none" dirty="0">
                          <a:solidFill>
                            <a:srgbClr val="770000"/>
                          </a:solidFill>
                          <a:latin typeface="Calibri"/>
                          <a:ea typeface="Calibri"/>
                          <a:cs typeface="Calibri"/>
                          <a:sym typeface="Calibri"/>
                        </a:rPr>
                        <a:t>College students with more exposure to childhood adversities continue to experience more stressful life events, which elevate their levels of psychological distress and put them at increased risk for mental health concerns.  </a:t>
                      </a:r>
                    </a:p>
                  </a:txBody>
                  <a:tcPr marL="274325" marR="274325" marT="274325" marB="274325">
                    <a:lnL w="38100" cap="flat" cmpd="sng">
                      <a:solidFill>
                        <a:srgbClr val="000000"/>
                      </a:solidFill>
                      <a:prstDash val="solid"/>
                      <a:round/>
                      <a:headEnd type="none" w="sm" len="sm"/>
                      <a:tailEnd type="none" w="sm" len="sm"/>
                    </a:lnL>
                    <a:lnR w="38100" cap="flat" cmpd="sng">
                      <a:solidFill>
                        <a:srgbClr val="000000"/>
                      </a:solidFill>
                      <a:prstDash val="solid"/>
                      <a:round/>
                      <a:headEnd type="none" w="sm" len="sm"/>
                      <a:tailEnd type="none" w="sm" len="sm"/>
                    </a:lnR>
                    <a:lnT w="38100" cap="flat" cmpd="sng" algn="ctr">
                      <a:solidFill>
                        <a:srgbClr val="000000"/>
                      </a:solidFill>
                      <a:prstDash val="solid"/>
                      <a:round/>
                      <a:headEnd type="none" w="med" len="med"/>
                      <a:tailEnd type="none" w="med" len="med"/>
                    </a:lnT>
                    <a:lnB w="38100" cap="flat" cmpd="sng">
                      <a:solidFill>
                        <a:srgbClr val="000000"/>
                      </a:solidFill>
                      <a:prstDash val="solid"/>
                      <a:round/>
                      <a:headEnd type="none" w="sm" len="sm"/>
                      <a:tailEnd type="none" w="sm" len="sm"/>
                    </a:lnB>
                    <a:solidFill>
                      <a:srgbClr val="FFFFFF"/>
                    </a:solidFill>
                  </a:tcPr>
                </a:tc>
                <a:extLst>
                  <a:ext uri="{0D108BD9-81ED-4DB2-BD59-A6C34878D82A}">
                    <a16:rowId xmlns:a16="http://schemas.microsoft.com/office/drawing/2014/main" val="10001"/>
                  </a:ext>
                </a:extLst>
              </a:tr>
            </a:tbl>
          </a:graphicData>
        </a:graphic>
      </p:graphicFrame>
      <p:sp>
        <p:nvSpPr>
          <p:cNvPr id="10" name="TextBox 9">
            <a:extLst>
              <a:ext uri="{FF2B5EF4-FFF2-40B4-BE49-F238E27FC236}">
                <a16:creationId xmlns:a16="http://schemas.microsoft.com/office/drawing/2014/main" id="{F0291B5C-6BA1-5AF4-8079-609F78D8BFEE}"/>
              </a:ext>
            </a:extLst>
          </p:cNvPr>
          <p:cNvSpPr txBox="1"/>
          <p:nvPr/>
        </p:nvSpPr>
        <p:spPr>
          <a:xfrm>
            <a:off x="15508417" y="30036096"/>
            <a:ext cx="15073069" cy="1815882"/>
          </a:xfrm>
          <a:prstGeom prst="rect">
            <a:avLst/>
          </a:prstGeom>
          <a:noFill/>
        </p:spPr>
        <p:txBody>
          <a:bodyPr wrap="square" rtlCol="0">
            <a:spAutoFit/>
          </a:bodyPr>
          <a:lstStyle/>
          <a:p>
            <a:r>
              <a:rPr lang="en-US" sz="2800" i="1" dirty="0">
                <a:latin typeface="Calibri" panose="020F0502020204030204" pitchFamily="34" charset="0"/>
                <a:cs typeface="Calibri" panose="020F0502020204030204" pitchFamily="34" charset="0"/>
              </a:rPr>
              <a:t>Note.</a:t>
            </a:r>
            <a:r>
              <a:rPr lang="en-US" sz="2800" dirty="0">
                <a:latin typeface="Calibri" panose="020F0502020204030204" pitchFamily="34" charset="0"/>
                <a:cs typeface="Calibri" panose="020F0502020204030204" pitchFamily="34" charset="0"/>
              </a:rPr>
              <a:t> Based on theory and the results of a preliminary factor analysis, six measures (variables #4-9 in Table 1 above) were initially identified as collective measures underlying the one construct we called psychological distress. However, SEM showed the best fitting model occurred when test anxiety was excluded as a latent factor of psychological distress.     </a:t>
            </a:r>
            <a:endParaRPr lang="en-US" sz="2800" i="1" dirty="0">
              <a:latin typeface="Calibri" panose="020F0502020204030204" pitchFamily="34" charset="0"/>
              <a:cs typeface="Calibri" panose="020F0502020204030204" pitchFamily="34" charset="0"/>
            </a:endParaRPr>
          </a:p>
        </p:txBody>
      </p:sp>
    </p:spTree>
  </p:cSld>
  <p:clrMapOvr>
    <a:masterClrMapping/>
  </p:clrMapOvr>
</p:sld>
</file>

<file path=ppt/theme/theme1.xml><?xml version="1.0" encoding="utf-8"?>
<a:theme xmlns:a="http://schemas.openxmlformats.org/drawingml/2006/main" name="Default Design">
  <a:themeElements>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1222</TotalTime>
  <Words>1230</Words>
  <Application>Microsoft Macintosh PowerPoint</Application>
  <PresentationFormat>Custom</PresentationFormat>
  <Paragraphs>191</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Default Design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shopper</dc:creator>
  <cp:lastModifiedBy>Travis Conradt</cp:lastModifiedBy>
  <cp:revision>9</cp:revision>
  <dcterms:created xsi:type="dcterms:W3CDTF">2007-04-04T14:17:42Z</dcterms:created>
  <dcterms:modified xsi:type="dcterms:W3CDTF">2025-04-22T13:23:59Z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0x0101008CB6C76999A8E946924D195080FADDE7</vt:lpwstr>
  </property>
</Properties>
</file>