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8404800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h4STXvP7kDno4AlMoqyKqfzKdN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E97C98-3BE5-4077-BFFC-9CCECC9A5A05}" v="52" dt="2025-04-18T11:59:45.8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471" autoAdjust="0"/>
    <p:restoredTop sz="96349" autoAdjust="0"/>
  </p:normalViewPr>
  <p:slideViewPr>
    <p:cSldViewPr snapToGrid="0">
      <p:cViewPr varScale="1">
        <p:scale>
          <a:sx n="20" d="100"/>
          <a:sy n="20" d="100"/>
        </p:scale>
        <p:origin x="2838" y="162"/>
      </p:cViewPr>
      <p:guideLst>
        <p:guide orient="horz" pos="12096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el Pedrosa" userId="e3dd6ea4bdc5904b" providerId="LiveId" clId="{E2E97C98-3BE5-4077-BFFC-9CCECC9A5A05}"/>
    <pc:docChg chg="undo redo custSel modSld">
      <pc:chgData name="Marcel Pedrosa" userId="e3dd6ea4bdc5904b" providerId="LiveId" clId="{E2E97C98-3BE5-4077-BFFC-9CCECC9A5A05}" dt="2025-04-19T00:45:55.694" v="6478" actId="20577"/>
      <pc:docMkLst>
        <pc:docMk/>
      </pc:docMkLst>
      <pc:sldChg chg="addSp delSp modSp mod">
        <pc:chgData name="Marcel Pedrosa" userId="e3dd6ea4bdc5904b" providerId="LiveId" clId="{E2E97C98-3BE5-4077-BFFC-9CCECC9A5A05}" dt="2025-04-19T00:45:55.694" v="6478" actId="20577"/>
        <pc:sldMkLst>
          <pc:docMk/>
          <pc:sldMk cId="0" sldId="256"/>
        </pc:sldMkLst>
        <pc:spChg chg="mod">
          <ac:chgData name="Marcel Pedrosa" userId="e3dd6ea4bdc5904b" providerId="LiveId" clId="{E2E97C98-3BE5-4077-BFFC-9CCECC9A5A05}" dt="2025-04-16T15:40:26.593" v="5156" actId="1076"/>
          <ac:spMkLst>
            <pc:docMk/>
            <pc:sldMk cId="0" sldId="256"/>
            <ac:spMk id="2" creationId="{A82E767D-DF79-1D24-3F21-2C608B002DE3}"/>
          </ac:spMkLst>
        </pc:spChg>
        <pc:spChg chg="mod">
          <ac:chgData name="Marcel Pedrosa" userId="e3dd6ea4bdc5904b" providerId="LiveId" clId="{E2E97C98-3BE5-4077-BFFC-9CCECC9A5A05}" dt="2025-04-14T18:57:06.850" v="4910" actId="14100"/>
          <ac:spMkLst>
            <pc:docMk/>
            <pc:sldMk cId="0" sldId="256"/>
            <ac:spMk id="3" creationId="{2B58CF9F-C6BA-8193-E240-77ACA1F6938E}"/>
          </ac:spMkLst>
        </pc:spChg>
        <pc:spChg chg="mod">
          <ac:chgData name="Marcel Pedrosa" userId="e3dd6ea4bdc5904b" providerId="LiveId" clId="{E2E97C98-3BE5-4077-BFFC-9CCECC9A5A05}" dt="2025-04-18T16:16:58.869" v="6012" actId="313"/>
          <ac:spMkLst>
            <pc:docMk/>
            <pc:sldMk cId="0" sldId="256"/>
            <ac:spMk id="4" creationId="{D56198BF-C9FB-413B-BFB9-6A0295044F6B}"/>
          </ac:spMkLst>
        </pc:spChg>
        <pc:spChg chg="mod">
          <ac:chgData name="Marcel Pedrosa" userId="e3dd6ea4bdc5904b" providerId="LiveId" clId="{E2E97C98-3BE5-4077-BFFC-9CCECC9A5A05}" dt="2025-04-16T16:04:02.671" v="5221" actId="14100"/>
          <ac:spMkLst>
            <pc:docMk/>
            <pc:sldMk cId="0" sldId="256"/>
            <ac:spMk id="5" creationId="{26346E47-37ED-7C12-97CB-E9F79279AAE7}"/>
          </ac:spMkLst>
        </pc:spChg>
        <pc:spChg chg="del mod">
          <ac:chgData name="Marcel Pedrosa" userId="e3dd6ea4bdc5904b" providerId="LiveId" clId="{E2E97C98-3BE5-4077-BFFC-9CCECC9A5A05}" dt="2025-04-06T19:51:40.203" v="108" actId="478"/>
          <ac:spMkLst>
            <pc:docMk/>
            <pc:sldMk cId="0" sldId="256"/>
            <ac:spMk id="7" creationId="{73B28DBB-D120-8149-BAC9-D058C2F05EE4}"/>
          </ac:spMkLst>
        </pc:spChg>
        <pc:spChg chg="del mod">
          <ac:chgData name="Marcel Pedrosa" userId="e3dd6ea4bdc5904b" providerId="LiveId" clId="{E2E97C98-3BE5-4077-BFFC-9CCECC9A5A05}" dt="2025-04-06T18:11:15.773" v="16"/>
          <ac:spMkLst>
            <pc:docMk/>
            <pc:sldMk cId="0" sldId="256"/>
            <ac:spMk id="9" creationId="{F4CEE02B-057B-A9E5-1FBB-D7706717F93F}"/>
          </ac:spMkLst>
        </pc:spChg>
        <pc:spChg chg="mod">
          <ac:chgData name="Marcel Pedrosa" userId="e3dd6ea4bdc5904b" providerId="LiveId" clId="{E2E97C98-3BE5-4077-BFFC-9CCECC9A5A05}" dt="2025-04-17T17:13:45.019" v="5750" actId="14100"/>
          <ac:spMkLst>
            <pc:docMk/>
            <pc:sldMk cId="0" sldId="256"/>
            <ac:spMk id="12" creationId="{36A0FE5A-09F9-0134-A411-CCFF94281FB8}"/>
          </ac:spMkLst>
        </pc:spChg>
        <pc:spChg chg="del mod">
          <ac:chgData name="Marcel Pedrosa" userId="e3dd6ea4bdc5904b" providerId="LiveId" clId="{E2E97C98-3BE5-4077-BFFC-9CCECC9A5A05}" dt="2025-04-06T18:11:15.772" v="14"/>
          <ac:spMkLst>
            <pc:docMk/>
            <pc:sldMk cId="0" sldId="256"/>
            <ac:spMk id="14" creationId="{6ECB0CB8-3CC8-7017-4E90-3B3B6E10CFB7}"/>
          </ac:spMkLst>
        </pc:spChg>
        <pc:spChg chg="del mod">
          <ac:chgData name="Marcel Pedrosa" userId="e3dd6ea4bdc5904b" providerId="LiveId" clId="{E2E97C98-3BE5-4077-BFFC-9CCECC9A5A05}" dt="2025-04-06T20:24:15.226" v="497" actId="478"/>
          <ac:spMkLst>
            <pc:docMk/>
            <pc:sldMk cId="0" sldId="256"/>
            <ac:spMk id="16" creationId="{6CA17FB3-39B4-3E50-A5F4-87F72971226B}"/>
          </ac:spMkLst>
        </pc:spChg>
        <pc:spChg chg="del">
          <ac:chgData name="Marcel Pedrosa" userId="e3dd6ea4bdc5904b" providerId="LiveId" clId="{E2E97C98-3BE5-4077-BFFC-9CCECC9A5A05}" dt="2025-04-06T20:32:40.037" v="596" actId="478"/>
          <ac:spMkLst>
            <pc:docMk/>
            <pc:sldMk cId="0" sldId="256"/>
            <ac:spMk id="17" creationId="{80D66CE7-DDE5-3221-4577-119D95FDAAA1}"/>
          </ac:spMkLst>
        </pc:spChg>
        <pc:spChg chg="del mod">
          <ac:chgData name="Marcel Pedrosa" userId="e3dd6ea4bdc5904b" providerId="LiveId" clId="{E2E97C98-3BE5-4077-BFFC-9CCECC9A5A05}" dt="2025-04-06T18:11:15.769" v="12"/>
          <ac:spMkLst>
            <pc:docMk/>
            <pc:sldMk cId="0" sldId="256"/>
            <ac:spMk id="18" creationId="{BA58657B-FE77-4E44-0E84-E76E1DF1115B}"/>
          </ac:spMkLst>
        </pc:spChg>
        <pc:spChg chg="mod">
          <ac:chgData name="Marcel Pedrosa" userId="e3dd6ea4bdc5904b" providerId="LiveId" clId="{E2E97C98-3BE5-4077-BFFC-9CCECC9A5A05}" dt="2025-04-16T16:02:14.588" v="5217" actId="14100"/>
          <ac:spMkLst>
            <pc:docMk/>
            <pc:sldMk cId="0" sldId="256"/>
            <ac:spMk id="19" creationId="{D8A50CB1-2E2E-C430-DDB8-DEC9A3174620}"/>
          </ac:spMkLst>
        </pc:spChg>
        <pc:spChg chg="add mod">
          <ac:chgData name="Marcel Pedrosa" userId="e3dd6ea4bdc5904b" providerId="LiveId" clId="{E2E97C98-3BE5-4077-BFFC-9CCECC9A5A05}" dt="2025-04-17T12:38:32.970" v="5340" actId="6549"/>
          <ac:spMkLst>
            <pc:docMk/>
            <pc:sldMk cId="0" sldId="256"/>
            <ac:spMk id="20" creationId="{735761A3-0A1B-40F6-823F-269D9FD1C4FE}"/>
          </ac:spMkLst>
        </pc:spChg>
        <pc:spChg chg="add mod">
          <ac:chgData name="Marcel Pedrosa" userId="e3dd6ea4bdc5904b" providerId="LiveId" clId="{E2E97C98-3BE5-4077-BFFC-9CCECC9A5A05}" dt="2025-04-18T12:27:56.412" v="5962" actId="20577"/>
          <ac:spMkLst>
            <pc:docMk/>
            <pc:sldMk cId="0" sldId="256"/>
            <ac:spMk id="21" creationId="{9A227F6A-AF96-405F-AA6D-7F0BF5F636FA}"/>
          </ac:spMkLst>
        </pc:spChg>
        <pc:spChg chg="add mod">
          <ac:chgData name="Marcel Pedrosa" userId="e3dd6ea4bdc5904b" providerId="LiveId" clId="{E2E97C98-3BE5-4077-BFFC-9CCECC9A5A05}" dt="2025-04-18T12:27:45.532" v="5961" actId="20577"/>
          <ac:spMkLst>
            <pc:docMk/>
            <pc:sldMk cId="0" sldId="256"/>
            <ac:spMk id="23" creationId="{F49D383B-843A-4BD9-ADF4-5ADDD026B164}"/>
          </ac:spMkLst>
        </pc:spChg>
        <pc:spChg chg="add del mod">
          <ac:chgData name="Marcel Pedrosa" userId="e3dd6ea4bdc5904b" providerId="LiveId" clId="{E2E97C98-3BE5-4077-BFFC-9CCECC9A5A05}" dt="2025-04-14T15:27:48.776" v="2447" actId="22"/>
          <ac:spMkLst>
            <pc:docMk/>
            <pc:sldMk cId="0" sldId="256"/>
            <ac:spMk id="24" creationId="{E22DD46F-B238-42CD-9F04-9F62FF7583A4}"/>
          </ac:spMkLst>
        </pc:spChg>
        <pc:spChg chg="add del">
          <ac:chgData name="Marcel Pedrosa" userId="e3dd6ea4bdc5904b" providerId="LiveId" clId="{E2E97C98-3BE5-4077-BFFC-9CCECC9A5A05}" dt="2025-04-14T15:27:53.506" v="2451" actId="22"/>
          <ac:spMkLst>
            <pc:docMk/>
            <pc:sldMk cId="0" sldId="256"/>
            <ac:spMk id="25" creationId="{6E09ABAE-594E-478C-91E3-0CE78A8DB7C2}"/>
          </ac:spMkLst>
        </pc:spChg>
        <pc:spChg chg="add del">
          <ac:chgData name="Marcel Pedrosa" userId="e3dd6ea4bdc5904b" providerId="LiveId" clId="{E2E97C98-3BE5-4077-BFFC-9CCECC9A5A05}" dt="2025-04-14T15:27:58.494" v="2453" actId="22"/>
          <ac:spMkLst>
            <pc:docMk/>
            <pc:sldMk cId="0" sldId="256"/>
            <ac:spMk id="26" creationId="{20AF07A5-BB7C-4044-AF45-4239774BFDB7}"/>
          </ac:spMkLst>
        </pc:spChg>
        <pc:spChg chg="add del mod">
          <ac:chgData name="Marcel Pedrosa" userId="e3dd6ea4bdc5904b" providerId="LiveId" clId="{E2E97C98-3BE5-4077-BFFC-9CCECC9A5A05}" dt="2025-04-14T15:28:18.406" v="2457" actId="22"/>
          <ac:spMkLst>
            <pc:docMk/>
            <pc:sldMk cId="0" sldId="256"/>
            <ac:spMk id="28" creationId="{76786D72-5638-474A-9028-1E5948704DF2}"/>
          </ac:spMkLst>
        </pc:spChg>
        <pc:spChg chg="add mod">
          <ac:chgData name="Marcel Pedrosa" userId="e3dd6ea4bdc5904b" providerId="LiveId" clId="{E2E97C98-3BE5-4077-BFFC-9CCECC9A5A05}" dt="2025-04-18T16:38:42.637" v="6062" actId="20577"/>
          <ac:spMkLst>
            <pc:docMk/>
            <pc:sldMk cId="0" sldId="256"/>
            <ac:spMk id="30" creationId="{CDB45830-090D-42B9-9DB5-6E00C2BD22ED}"/>
          </ac:spMkLst>
        </pc:spChg>
        <pc:spChg chg="add mod">
          <ac:chgData name="Marcel Pedrosa" userId="e3dd6ea4bdc5904b" providerId="LiveId" clId="{E2E97C98-3BE5-4077-BFFC-9CCECC9A5A05}" dt="2025-04-19T00:45:55.694" v="6478" actId="20577"/>
          <ac:spMkLst>
            <pc:docMk/>
            <pc:sldMk cId="0" sldId="256"/>
            <ac:spMk id="34" creationId="{76D45F32-046D-48B4-B5CF-443E5D8EB4B5}"/>
          </ac:spMkLst>
        </pc:spChg>
        <pc:spChg chg="add mod">
          <ac:chgData name="Marcel Pedrosa" userId="e3dd6ea4bdc5904b" providerId="LiveId" clId="{E2E97C98-3BE5-4077-BFFC-9CCECC9A5A05}" dt="2025-04-18T12:31:20.117" v="5963" actId="20577"/>
          <ac:spMkLst>
            <pc:docMk/>
            <pc:sldMk cId="0" sldId="256"/>
            <ac:spMk id="37" creationId="{E201FD86-C5E3-41CE-9570-AF69BD80661A}"/>
          </ac:spMkLst>
        </pc:spChg>
        <pc:spChg chg="mod">
          <ac:chgData name="Marcel Pedrosa" userId="e3dd6ea4bdc5904b" providerId="LiveId" clId="{E2E97C98-3BE5-4077-BFFC-9CCECC9A5A05}" dt="2025-04-16T15:40:43.581" v="5161" actId="1076"/>
          <ac:spMkLst>
            <pc:docMk/>
            <pc:sldMk cId="0" sldId="256"/>
            <ac:spMk id="42" creationId="{01211151-5E43-EB42-9A3B-06A2DD10B462}"/>
          </ac:spMkLst>
        </pc:spChg>
        <pc:spChg chg="add mod">
          <ac:chgData name="Marcel Pedrosa" userId="e3dd6ea4bdc5904b" providerId="LiveId" clId="{E2E97C98-3BE5-4077-BFFC-9CCECC9A5A05}" dt="2025-04-18T11:44:37.398" v="5751"/>
          <ac:spMkLst>
            <pc:docMk/>
            <pc:sldMk cId="0" sldId="256"/>
            <ac:spMk id="47" creationId="{CC9CB282-593B-459C-AB74-EE8BB97CEA64}"/>
          </ac:spMkLst>
        </pc:spChg>
        <pc:spChg chg="mod">
          <ac:chgData name="Marcel Pedrosa" userId="e3dd6ea4bdc5904b" providerId="LiveId" clId="{E2E97C98-3BE5-4077-BFFC-9CCECC9A5A05}" dt="2025-04-18T16:18:53.310" v="6015" actId="1076"/>
          <ac:spMkLst>
            <pc:docMk/>
            <pc:sldMk cId="0" sldId="256"/>
            <ac:spMk id="50" creationId="{00000000-0000-0000-0000-000000000000}"/>
          </ac:spMkLst>
        </pc:spChg>
        <pc:spChg chg="mod">
          <ac:chgData name="Marcel Pedrosa" userId="e3dd6ea4bdc5904b" providerId="LiveId" clId="{E2E97C98-3BE5-4077-BFFC-9CCECC9A5A05}" dt="2025-04-17T13:29:49.676" v="5636" actId="1076"/>
          <ac:spMkLst>
            <pc:docMk/>
            <pc:sldMk cId="0" sldId="256"/>
            <ac:spMk id="53" creationId="{B6FB38B7-375A-D064-DD68-7E2435C37BFB}"/>
          </ac:spMkLst>
        </pc:spChg>
        <pc:spChg chg="del topLvl">
          <ac:chgData name="Marcel Pedrosa" userId="e3dd6ea4bdc5904b" providerId="LiveId" clId="{E2E97C98-3BE5-4077-BFFC-9CCECC9A5A05}" dt="2025-04-06T20:32:37.038" v="595" actId="478"/>
          <ac:spMkLst>
            <pc:docMk/>
            <pc:sldMk cId="0" sldId="256"/>
            <ac:spMk id="55" creationId="{14D10E8D-9252-B2F8-4E66-224FC6D0447E}"/>
          </ac:spMkLst>
        </pc:spChg>
        <pc:spChg chg="del mod">
          <ac:chgData name="Marcel Pedrosa" userId="e3dd6ea4bdc5904b" providerId="LiveId" clId="{E2E97C98-3BE5-4077-BFFC-9CCECC9A5A05}" dt="2025-04-06T20:10:49.043" v="383"/>
          <ac:spMkLst>
            <pc:docMk/>
            <pc:sldMk cId="0" sldId="256"/>
            <ac:spMk id="57" creationId="{64A7722E-061E-1A1F-1196-B10FEDD6661D}"/>
          </ac:spMkLst>
        </pc:spChg>
        <pc:grpChg chg="add del mod">
          <ac:chgData name="Marcel Pedrosa" userId="e3dd6ea4bdc5904b" providerId="LiveId" clId="{E2E97C98-3BE5-4077-BFFC-9CCECC9A5A05}" dt="2025-04-06T20:12:02.993" v="436" actId="478"/>
          <ac:grpSpMkLst>
            <pc:docMk/>
            <pc:sldMk cId="0" sldId="256"/>
            <ac:grpSpMk id="56" creationId="{926093BC-E2E0-1706-8CB9-0D5881602FE4}"/>
          </ac:grpSpMkLst>
        </pc:grpChg>
        <pc:grpChg chg="del mod">
          <ac:chgData name="Marcel Pedrosa" userId="e3dd6ea4bdc5904b" providerId="LiveId" clId="{E2E97C98-3BE5-4077-BFFC-9CCECC9A5A05}" dt="2025-04-06T18:11:15.765" v="10" actId="478"/>
          <ac:grpSpMkLst>
            <pc:docMk/>
            <pc:sldMk cId="0" sldId="256"/>
            <ac:grpSpMk id="58" creationId="{AAC6DE10-F258-85F0-8BDE-B2C1BE749158}"/>
          </ac:grpSpMkLst>
        </pc:grpChg>
        <pc:grpChg chg="del">
          <ac:chgData name="Marcel Pedrosa" userId="e3dd6ea4bdc5904b" providerId="LiveId" clId="{E2E97C98-3BE5-4077-BFFC-9CCECC9A5A05}" dt="2025-04-06T18:11:17.266" v="17" actId="478"/>
          <ac:grpSpMkLst>
            <pc:docMk/>
            <pc:sldMk cId="0" sldId="256"/>
            <ac:grpSpMk id="59" creationId="{4F7C8341-533D-9D3A-1AC2-B13003AB228B}"/>
          </ac:grpSpMkLst>
        </pc:grpChg>
        <pc:picChg chg="del">
          <ac:chgData name="Marcel Pedrosa" userId="e3dd6ea4bdc5904b" providerId="LiveId" clId="{E2E97C98-3BE5-4077-BFFC-9CCECC9A5A05}" dt="2025-04-06T20:00:57.074" v="181" actId="478"/>
          <ac:picMkLst>
            <pc:docMk/>
            <pc:sldMk cId="0" sldId="256"/>
            <ac:picMk id="10" creationId="{47F85D57-390D-633D-5B6F-82D8DECD56C4}"/>
          </ac:picMkLst>
        </pc:picChg>
        <pc:picChg chg="del">
          <ac:chgData name="Marcel Pedrosa" userId="e3dd6ea4bdc5904b" providerId="LiveId" clId="{E2E97C98-3BE5-4077-BFFC-9CCECC9A5A05}" dt="2025-04-06T20:00:53.981" v="180" actId="478"/>
          <ac:picMkLst>
            <pc:docMk/>
            <pc:sldMk cId="0" sldId="256"/>
            <ac:picMk id="13" creationId="{839B434D-A09A-FC04-21E5-7C98B67A8F2B}"/>
          </ac:picMkLst>
        </pc:picChg>
        <pc:picChg chg="add mod ord">
          <ac:chgData name="Marcel Pedrosa" userId="e3dd6ea4bdc5904b" providerId="LiveId" clId="{E2E97C98-3BE5-4077-BFFC-9CCECC9A5A05}" dt="2025-04-18T16:20:42.203" v="6018" actId="1076"/>
          <ac:picMkLst>
            <pc:docMk/>
            <pc:sldMk cId="0" sldId="256"/>
            <ac:picMk id="22" creationId="{BE2A5A35-8691-4114-9C4A-FAAA519FDDF8}"/>
          </ac:picMkLst>
        </pc:picChg>
        <pc:picChg chg="add del mod">
          <ac:chgData name="Marcel Pedrosa" userId="e3dd6ea4bdc5904b" providerId="LiveId" clId="{E2E97C98-3BE5-4077-BFFC-9CCECC9A5A05}" dt="2025-04-06T20:18:39.294" v="456" actId="478"/>
          <ac:picMkLst>
            <pc:docMk/>
            <pc:sldMk cId="0" sldId="256"/>
            <ac:picMk id="27" creationId="{238D785E-F33E-437C-8FF6-F04B265A3399}"/>
          </ac:picMkLst>
        </pc:picChg>
        <pc:picChg chg="add del">
          <ac:chgData name="Marcel Pedrosa" userId="e3dd6ea4bdc5904b" providerId="LiveId" clId="{E2E97C98-3BE5-4077-BFFC-9CCECC9A5A05}" dt="2025-04-06T20:19:36.831" v="459" actId="478"/>
          <ac:picMkLst>
            <pc:docMk/>
            <pc:sldMk cId="0" sldId="256"/>
            <ac:picMk id="29" creationId="{755EE55F-EF8C-4754-8221-48A0DD718FDC}"/>
          </ac:picMkLst>
        </pc:picChg>
        <pc:picChg chg="add del mod">
          <ac:chgData name="Marcel Pedrosa" userId="e3dd6ea4bdc5904b" providerId="LiveId" clId="{E2E97C98-3BE5-4077-BFFC-9CCECC9A5A05}" dt="2025-04-06T20:19:59.527" v="467" actId="478"/>
          <ac:picMkLst>
            <pc:docMk/>
            <pc:sldMk cId="0" sldId="256"/>
            <ac:picMk id="31" creationId="{BCFBE2B0-0664-4154-8354-B8A85C044895}"/>
          </ac:picMkLst>
        </pc:picChg>
        <pc:picChg chg="del topLvl">
          <ac:chgData name="Marcel Pedrosa" userId="e3dd6ea4bdc5904b" providerId="LiveId" clId="{E2E97C98-3BE5-4077-BFFC-9CCECC9A5A05}" dt="2025-04-06T20:12:02.993" v="436" actId="478"/>
          <ac:picMkLst>
            <pc:docMk/>
            <pc:sldMk cId="0" sldId="256"/>
            <ac:picMk id="33" creationId="{D474129C-692E-10E5-DCCC-1EE557BB2747}"/>
          </ac:picMkLst>
        </pc:picChg>
        <pc:picChg chg="add del mod">
          <ac:chgData name="Marcel Pedrosa" userId="e3dd6ea4bdc5904b" providerId="LiveId" clId="{E2E97C98-3BE5-4077-BFFC-9CCECC9A5A05}" dt="2025-04-06T20:39:19.163" v="640" actId="478"/>
          <ac:picMkLst>
            <pc:docMk/>
            <pc:sldMk cId="0" sldId="256"/>
            <ac:picMk id="35" creationId="{0D0C44A8-E5D8-4534-BA13-FD937FA29E0B}"/>
          </ac:picMkLst>
        </pc:picChg>
        <pc:picChg chg="add del mod">
          <ac:chgData name="Marcel Pedrosa" userId="e3dd6ea4bdc5904b" providerId="LiveId" clId="{E2E97C98-3BE5-4077-BFFC-9CCECC9A5A05}" dt="2025-04-06T20:32:29.226" v="593" actId="22"/>
          <ac:picMkLst>
            <pc:docMk/>
            <pc:sldMk cId="0" sldId="256"/>
            <ac:picMk id="39" creationId="{996FA3F0-C9F0-4CA2-8184-780D72D17378}"/>
          </ac:picMkLst>
        </pc:picChg>
        <pc:picChg chg="add del mod">
          <ac:chgData name="Marcel Pedrosa" userId="e3dd6ea4bdc5904b" providerId="LiveId" clId="{E2E97C98-3BE5-4077-BFFC-9CCECC9A5A05}" dt="2025-04-06T20:41:10.210" v="671" actId="931"/>
          <ac:picMkLst>
            <pc:docMk/>
            <pc:sldMk cId="0" sldId="256"/>
            <ac:picMk id="41" creationId="{FA184C85-5421-45BB-BCA9-CD8DA0F25579}"/>
          </ac:picMkLst>
        </pc:picChg>
        <pc:picChg chg="add mod ord">
          <ac:chgData name="Marcel Pedrosa" userId="e3dd6ea4bdc5904b" providerId="LiveId" clId="{E2E97C98-3BE5-4077-BFFC-9CCECC9A5A05}" dt="2025-04-17T13:00:21.589" v="5528" actId="14100"/>
          <ac:picMkLst>
            <pc:docMk/>
            <pc:sldMk cId="0" sldId="256"/>
            <ac:picMk id="44" creationId="{60707B1F-7D8B-43A8-8831-6C3F3AA9FF04}"/>
          </ac:picMkLst>
        </pc:picChg>
        <pc:picChg chg="add del">
          <ac:chgData name="Marcel Pedrosa" userId="e3dd6ea4bdc5904b" providerId="LiveId" clId="{E2E97C98-3BE5-4077-BFFC-9CCECC9A5A05}" dt="2025-04-06T20:43:26.198" v="702" actId="22"/>
          <ac:picMkLst>
            <pc:docMk/>
            <pc:sldMk cId="0" sldId="256"/>
            <ac:picMk id="46" creationId="{E7537A7E-71B6-4F38-B497-3B7C1F5AD908}"/>
          </ac:picMkLst>
        </pc:picChg>
        <pc:picChg chg="add del mod">
          <ac:chgData name="Marcel Pedrosa" userId="e3dd6ea4bdc5904b" providerId="LiveId" clId="{E2E97C98-3BE5-4077-BFFC-9CCECC9A5A05}" dt="2025-04-06T20:45:21.632" v="716" actId="478"/>
          <ac:picMkLst>
            <pc:docMk/>
            <pc:sldMk cId="0" sldId="256"/>
            <ac:picMk id="49" creationId="{1CBF4094-0879-46D6-B13F-743A2037B806}"/>
          </ac:picMkLst>
        </pc:picChg>
        <pc:picChg chg="add mod">
          <ac:chgData name="Marcel Pedrosa" userId="e3dd6ea4bdc5904b" providerId="LiveId" clId="{E2E97C98-3BE5-4077-BFFC-9CCECC9A5A05}" dt="2025-04-17T12:28:43.459" v="5322" actId="1076"/>
          <ac:picMkLst>
            <pc:docMk/>
            <pc:sldMk cId="0" sldId="256"/>
            <ac:picMk id="54" creationId="{B9609068-F718-4E33-A516-BF13192CCAE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4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38275" y="696913"/>
            <a:ext cx="39814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>
            <a:spLocks noGrp="1"/>
          </p:cNvSpPr>
          <p:nvPr>
            <p:ph type="sldNum" idx="12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696913"/>
            <a:ext cx="39814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" name="Google Shape;48;p1:notes"/>
          <p:cNvSpPr txBox="1">
            <a:spLocks noGrp="1"/>
          </p:cNvSpPr>
          <p:nvPr>
            <p:ph type="body" idx="1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1"/>
          </p:nvPr>
        </p:nvSpPr>
        <p:spPr>
          <a:xfrm rot="5400000">
            <a:off x="9272474" y="1881925"/>
            <a:ext cx="25346257" cy="39503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Vertical Title and 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2193927" y="8960472"/>
            <a:ext cx="39503351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2193927" y="8960472"/>
            <a:ext cx="19599275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2"/>
          </p:nvPr>
        </p:nvSpPr>
        <p:spPr>
          <a:xfrm>
            <a:off x="22098000" y="8960472"/>
            <a:ext cx="19599276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1"/>
          </p:nvPr>
        </p:nvSpPr>
        <p:spPr>
          <a:xfrm>
            <a:off x="2193926" y="8596198"/>
            <a:ext cx="19392900" cy="358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2"/>
          </p:nvPr>
        </p:nvSpPr>
        <p:spPr>
          <a:xfrm>
            <a:off x="2193926" y="12180385"/>
            <a:ext cx="19392900" cy="22126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3"/>
          </p:nvPr>
        </p:nvSpPr>
        <p:spPr>
          <a:xfrm>
            <a:off x="22294852" y="8596198"/>
            <a:ext cx="19402426" cy="358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4"/>
          </p:nvPr>
        </p:nvSpPr>
        <p:spPr>
          <a:xfrm>
            <a:off x="22294852" y="12180385"/>
            <a:ext cx="19402426" cy="22126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title"/>
          </p:nvPr>
        </p:nvSpPr>
        <p:spPr>
          <a:xfrm>
            <a:off x="2193926" y="1528646"/>
            <a:ext cx="14439900" cy="6508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17160877" y="1528648"/>
            <a:ext cx="24536399" cy="3277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63500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–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2"/>
          </p:nvPr>
        </p:nvSpPr>
        <p:spPr>
          <a:xfrm>
            <a:off x="2193926" y="8036779"/>
            <a:ext cx="14439900" cy="2626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>
            <a:spLocks noGrp="1"/>
          </p:cNvSpPr>
          <p:nvPr>
            <p:ph type="title"/>
          </p:nvPr>
        </p:nvSpPr>
        <p:spPr>
          <a:xfrm>
            <a:off x="8604251" y="26884663"/>
            <a:ext cx="26333450" cy="3171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2"/>
          <p:cNvSpPr>
            <a:spLocks noGrp="1"/>
          </p:cNvSpPr>
          <p:nvPr>
            <p:ph type="pic" idx="2"/>
          </p:nvPr>
        </p:nvSpPr>
        <p:spPr>
          <a:xfrm>
            <a:off x="8604251" y="3431325"/>
            <a:ext cx="26333450" cy="23043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1"/>
          </p:nvPr>
        </p:nvSpPr>
        <p:spPr>
          <a:xfrm>
            <a:off x="8604251" y="30055791"/>
            <a:ext cx="26333450" cy="450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43213019" y="6657123"/>
            <a:ext cx="685800" cy="31800645"/>
          </a:xfrm>
          <a:prstGeom prst="rect">
            <a:avLst/>
          </a:prstGeom>
          <a:solidFill>
            <a:srgbClr val="2945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0" y="6657123"/>
            <a:ext cx="685800" cy="31800645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72492" y="518070"/>
            <a:ext cx="8961120" cy="567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3"/>
          <p:cNvCxnSpPr/>
          <p:nvPr/>
        </p:nvCxnSpPr>
        <p:spPr>
          <a:xfrm>
            <a:off x="-48126" y="6657123"/>
            <a:ext cx="43946946" cy="0"/>
          </a:xfrm>
          <a:prstGeom prst="straightConnector1">
            <a:avLst/>
          </a:prstGeom>
          <a:noFill/>
          <a:ln w="317500" cap="flat" cmpd="sng">
            <a:solidFill>
              <a:srgbClr val="B5AF6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" name="Google Shape;14;p3"/>
          <p:cNvCxnSpPr/>
          <p:nvPr/>
        </p:nvCxnSpPr>
        <p:spPr>
          <a:xfrm>
            <a:off x="-48126" y="38351831"/>
            <a:ext cx="43946946" cy="52968"/>
          </a:xfrm>
          <a:prstGeom prst="straightConnector1">
            <a:avLst/>
          </a:prstGeom>
          <a:noFill/>
          <a:ln w="381000" cap="flat" cmpd="sng">
            <a:solidFill>
              <a:srgbClr val="B5AF67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hyperlink" Target="https://doi.org/10.1016/j.jare.2023.08.00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i.org/10.5194/bg-12-4185-2015" TargetMode="Externa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A graph of urine sample&#10;&#10;Description automatically generated with medium confidence">
            <a:extLst>
              <a:ext uri="{FF2B5EF4-FFF2-40B4-BE49-F238E27FC236}">
                <a16:creationId xmlns:a16="http://schemas.microsoft.com/office/drawing/2014/main" id="{BE2A5A35-8691-4114-9C4A-FAAA519FDD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87374" y="8417784"/>
            <a:ext cx="13957011" cy="6001643"/>
          </a:xfrm>
          <a:prstGeom prst="rect">
            <a:avLst/>
          </a:prstGeom>
        </p:spPr>
      </p:pic>
      <p:pic>
        <p:nvPicPr>
          <p:cNvPr id="44" name="Picture 43" descr="A graph of a graph&#10;&#10;Description automatically generated with medium confidence">
            <a:extLst>
              <a:ext uri="{FF2B5EF4-FFF2-40B4-BE49-F238E27FC236}">
                <a16:creationId xmlns:a16="http://schemas.microsoft.com/office/drawing/2014/main" id="{60707B1F-7D8B-43A8-8831-6C3F3AA9FF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70281" y="9475418"/>
            <a:ext cx="14481806" cy="10279628"/>
          </a:xfrm>
          <a:prstGeom prst="rect">
            <a:avLst/>
          </a:prstGeom>
        </p:spPr>
      </p:pic>
      <p:sp>
        <p:nvSpPr>
          <p:cNvPr id="50" name="Google Shape;50;p1"/>
          <p:cNvSpPr txBox="1"/>
          <p:nvPr/>
        </p:nvSpPr>
        <p:spPr>
          <a:xfrm>
            <a:off x="9590678" y="2184947"/>
            <a:ext cx="32812681" cy="3306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75" tIns="44825" rIns="89675" bIns="4482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8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DAC Carbon Dioxide Enhances the Growth of Marine Algae and Seagrass</a:t>
            </a:r>
          </a:p>
          <a:p>
            <a:pPr marL="0" marR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6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Marcel Pedro</a:t>
            </a:r>
            <a:r>
              <a:rPr lang="en-US" sz="6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sa, Rana Alghorir, Juliann French, Brianna Romero, and Katelynn Zagami</a:t>
            </a:r>
            <a:endParaRPr lang="en-US" sz="6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5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 Advisor: Ralph Turingan, Dept. of  Biomedical Engineering and Science, Florida Institute of Technology  </a:t>
            </a: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8086727" y="7273927"/>
            <a:ext cx="184731" cy="1692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A82E767D-DF79-1D24-3F21-2C608B002DE3}"/>
              </a:ext>
            </a:extLst>
          </p:cNvPr>
          <p:cNvSpPr txBox="1">
            <a:spLocks/>
          </p:cNvSpPr>
          <p:nvPr/>
        </p:nvSpPr>
        <p:spPr bwMode="auto">
          <a:xfrm>
            <a:off x="1001992" y="6973676"/>
            <a:ext cx="13332914" cy="771502"/>
          </a:xfrm>
          <a:prstGeom prst="rect">
            <a:avLst/>
          </a:prstGeom>
          <a:gradFill flip="none" rotWithShape="1">
            <a:gsLst>
              <a:gs pos="0">
                <a:srgbClr val="822C2A">
                  <a:shade val="30000"/>
                  <a:satMod val="115000"/>
                </a:srgbClr>
              </a:gs>
              <a:gs pos="75000">
                <a:srgbClr val="822C2A">
                  <a:shade val="67500"/>
                  <a:satMod val="115000"/>
                </a:srgbClr>
              </a:gs>
            </a:gsLst>
            <a:lin ang="16200000" scaled="1"/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438901" tIns="182880" rIns="438901" bIns="219451" anchor="ctr"/>
          <a:lstStyle>
            <a:defPPr>
              <a:defRPr lang="en-US"/>
            </a:defPPr>
            <a:lvl1pPr marL="0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451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901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35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7801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25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670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15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560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20000"/>
              </a:spcBef>
              <a:defRPr/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58CF9F-C6BA-8193-E240-77ACA1F6938E}"/>
              </a:ext>
            </a:extLst>
          </p:cNvPr>
          <p:cNvSpPr txBox="1">
            <a:spLocks/>
          </p:cNvSpPr>
          <p:nvPr/>
        </p:nvSpPr>
        <p:spPr bwMode="auto">
          <a:xfrm>
            <a:off x="1035386" y="23320483"/>
            <a:ext cx="13332914" cy="813556"/>
          </a:xfrm>
          <a:prstGeom prst="rect">
            <a:avLst/>
          </a:prstGeom>
          <a:gradFill flip="none" rotWithShape="1">
            <a:gsLst>
              <a:gs pos="0">
                <a:srgbClr val="822C2A">
                  <a:shade val="30000"/>
                  <a:satMod val="115000"/>
                </a:srgbClr>
              </a:gs>
              <a:gs pos="75000">
                <a:srgbClr val="822C2A">
                  <a:shade val="67500"/>
                  <a:satMod val="115000"/>
                </a:srgbClr>
              </a:gs>
            </a:gsLst>
            <a:lin ang="16200000" scaled="1"/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438901" tIns="182880" rIns="438901" bIns="219451" anchor="ctr"/>
          <a:lstStyle>
            <a:defPPr>
              <a:defRPr lang="en-US"/>
            </a:defPPr>
            <a:lvl1pPr marL="0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451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901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35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7801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25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670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15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560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20000"/>
              </a:spcBef>
              <a:defRPr/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Methods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56198BF-C9FB-413B-BFB9-6A0295044F6B}"/>
              </a:ext>
            </a:extLst>
          </p:cNvPr>
          <p:cNvSpPr txBox="1">
            <a:spLocks/>
          </p:cNvSpPr>
          <p:nvPr/>
        </p:nvSpPr>
        <p:spPr bwMode="auto">
          <a:xfrm>
            <a:off x="14942520" y="6973676"/>
            <a:ext cx="14109566" cy="771502"/>
          </a:xfrm>
          <a:prstGeom prst="rect">
            <a:avLst/>
          </a:prstGeom>
          <a:gradFill flip="none" rotWithShape="1">
            <a:gsLst>
              <a:gs pos="0">
                <a:srgbClr val="822C2A">
                  <a:shade val="30000"/>
                  <a:satMod val="115000"/>
                </a:srgbClr>
              </a:gs>
              <a:gs pos="75000">
                <a:srgbClr val="822C2A">
                  <a:shade val="67500"/>
                  <a:satMod val="115000"/>
                </a:srgbClr>
              </a:gs>
            </a:gsLst>
            <a:lin ang="16200000" scaled="1"/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438901" tIns="182880" rIns="438901" bIns="219451" anchor="ctr"/>
          <a:lstStyle>
            <a:defPPr>
              <a:defRPr lang="en-US"/>
            </a:defPPr>
            <a:lvl1pPr marL="0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451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901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35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7801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25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670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15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560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20000"/>
              </a:spcBef>
              <a:defRPr/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Meta analysis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6346E47-37ED-7C12-97CB-E9F79279AAE7}"/>
              </a:ext>
            </a:extLst>
          </p:cNvPr>
          <p:cNvSpPr txBox="1">
            <a:spLocks/>
          </p:cNvSpPr>
          <p:nvPr/>
        </p:nvSpPr>
        <p:spPr bwMode="auto">
          <a:xfrm>
            <a:off x="29312332" y="20347741"/>
            <a:ext cx="13697546" cy="805651"/>
          </a:xfrm>
          <a:prstGeom prst="rect">
            <a:avLst/>
          </a:prstGeom>
          <a:gradFill flip="none" rotWithShape="1">
            <a:gsLst>
              <a:gs pos="0">
                <a:srgbClr val="822C2A">
                  <a:shade val="30000"/>
                  <a:satMod val="115000"/>
                </a:srgbClr>
              </a:gs>
              <a:gs pos="75000">
                <a:srgbClr val="822C2A">
                  <a:shade val="67500"/>
                  <a:satMod val="115000"/>
                </a:srgbClr>
              </a:gs>
            </a:gsLst>
            <a:lin ang="16200000" scaled="1"/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438901" tIns="182880" rIns="438901" bIns="219451" anchor="ctr"/>
          <a:lstStyle>
            <a:defPPr>
              <a:defRPr lang="en-US"/>
            </a:defPPr>
            <a:lvl1pPr marL="0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451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901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35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7801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25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670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15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560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20000"/>
              </a:spcBef>
              <a:defRPr/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Conclusions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36A0FE5A-09F9-0134-A411-CCFF94281FB8}"/>
              </a:ext>
            </a:extLst>
          </p:cNvPr>
          <p:cNvSpPr txBox="1">
            <a:spLocks/>
          </p:cNvSpPr>
          <p:nvPr/>
        </p:nvSpPr>
        <p:spPr bwMode="auto">
          <a:xfrm>
            <a:off x="29390761" y="30749070"/>
            <a:ext cx="13711861" cy="824956"/>
          </a:xfrm>
          <a:prstGeom prst="rect">
            <a:avLst/>
          </a:prstGeom>
          <a:gradFill flip="none" rotWithShape="1">
            <a:gsLst>
              <a:gs pos="0">
                <a:srgbClr val="822C2A">
                  <a:shade val="30000"/>
                  <a:satMod val="115000"/>
                </a:srgbClr>
              </a:gs>
              <a:gs pos="75000">
                <a:srgbClr val="822C2A">
                  <a:shade val="67500"/>
                  <a:satMod val="115000"/>
                </a:srgbClr>
              </a:gs>
            </a:gsLst>
            <a:lin ang="16200000" scaled="1"/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438901" tIns="182880" rIns="438901" bIns="219451" anchor="ctr"/>
          <a:lstStyle>
            <a:defPPr>
              <a:defRPr lang="en-US"/>
            </a:defPPr>
            <a:lvl1pPr marL="0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451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901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35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7801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25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670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15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560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20000"/>
              </a:spcBef>
              <a:defRPr/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References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D8A50CB1-2E2E-C430-DDB8-DEC9A3174620}"/>
              </a:ext>
            </a:extLst>
          </p:cNvPr>
          <p:cNvSpPr txBox="1">
            <a:spLocks/>
          </p:cNvSpPr>
          <p:nvPr/>
        </p:nvSpPr>
        <p:spPr bwMode="auto">
          <a:xfrm>
            <a:off x="29341258" y="24843895"/>
            <a:ext cx="13668620" cy="824955"/>
          </a:xfrm>
          <a:prstGeom prst="rect">
            <a:avLst/>
          </a:prstGeom>
          <a:gradFill flip="none" rotWithShape="1">
            <a:gsLst>
              <a:gs pos="0">
                <a:srgbClr val="822C2A">
                  <a:shade val="30000"/>
                  <a:satMod val="115000"/>
                </a:srgbClr>
              </a:gs>
              <a:gs pos="75000">
                <a:srgbClr val="822C2A">
                  <a:shade val="67500"/>
                  <a:satMod val="115000"/>
                </a:srgbClr>
              </a:gs>
            </a:gsLst>
            <a:lin ang="16200000" scaled="1"/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438901" tIns="182880" rIns="438901" bIns="219451" anchor="ctr"/>
          <a:lstStyle>
            <a:defPPr>
              <a:defRPr lang="en-US"/>
            </a:defPPr>
            <a:lvl1pPr marL="0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451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901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35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7801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25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670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15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5602" algn="l" defTabSz="4388901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20000"/>
              </a:spcBef>
              <a:defRPr/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Future Work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1211151-5E43-EB42-9A3B-06A2DD10B462}"/>
              </a:ext>
            </a:extLst>
          </p:cNvPr>
          <p:cNvSpPr txBox="1"/>
          <p:nvPr/>
        </p:nvSpPr>
        <p:spPr>
          <a:xfrm>
            <a:off x="15146847" y="7782647"/>
            <a:ext cx="1333291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00" b="1" i="1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Expression levels of P. oceanica antioxidant and heavy-metal-related genes of plants:</a:t>
            </a:r>
            <a:endParaRPr lang="en-US" sz="5200" b="1" i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6FB38B7-375A-D064-DD68-7E2435C37BFB}"/>
              </a:ext>
            </a:extLst>
          </p:cNvPr>
          <p:cNvSpPr txBox="1"/>
          <p:nvPr/>
        </p:nvSpPr>
        <p:spPr>
          <a:xfrm>
            <a:off x="29659700" y="6761664"/>
            <a:ext cx="138365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00" b="1" i="1" dirty="0">
                <a:solidFill>
                  <a:srgbClr val="1F1F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relative expression level of the identified genes related to carbonate precipitation</a:t>
            </a:r>
            <a:r>
              <a:rPr lang="en-US" sz="5200" b="1" i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6D45F32-046D-48B4-B5CF-443E5D8EB4B5}"/>
              </a:ext>
            </a:extLst>
          </p:cNvPr>
          <p:cNvSpPr txBox="1"/>
          <p:nvPr/>
        </p:nvSpPr>
        <p:spPr>
          <a:xfrm>
            <a:off x="755190" y="7730695"/>
            <a:ext cx="13977656" cy="15604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Carbon dioxide (CO₂) is a vital resource in multiple ecosystems in that its presence affects the growth and tissue development of photosynthetic organisms in aquatic ecosystems. Current real-world understanding of the relationship between CO₂ and aquatic environments with photosynthetic organisms, such as the seagrass </a:t>
            </a:r>
            <a:r>
              <a:rPr lang="en-US" sz="4800" i="1" dirty="0">
                <a:latin typeface="Calibri" panose="020F0502020204030204" pitchFamily="34" charset="0"/>
                <a:cs typeface="Calibri" panose="020F0502020204030204" pitchFamily="34" charset="0"/>
              </a:rPr>
              <a:t>Halodule wrightii 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and the algae </a:t>
            </a:r>
            <a:r>
              <a:rPr lang="en-US" sz="4800" i="1" dirty="0">
                <a:latin typeface="Calibri" panose="020F0502020204030204" pitchFamily="34" charset="0"/>
                <a:cs typeface="Calibri" panose="020F0502020204030204" pitchFamily="34" charset="0"/>
              </a:rPr>
              <a:t>Ulva lactuca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, remains limited.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Photosynthetic organisms in aquatic ecosystems, such as microalgae, would be heavily reliant on the CO₂ levels in the environment for the expression of specific genes. With how closely related microalgae is to seagrass and algae, the effect CO₂ levels have on the gene expression of microalgae </a:t>
            </a:r>
            <a:r>
              <a:rPr lang="en-US" sz="4800">
                <a:latin typeface="Calibri" panose="020F0502020204030204" pitchFamily="34" charset="0"/>
                <a:cs typeface="Calibri" panose="020F0502020204030204" pitchFamily="34" charset="0"/>
              </a:rPr>
              <a:t>provides an 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idea of how CO₂ levels may affect the gene expression of seagrass and algae.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From researching the relationship between the level of CO₂ in the environment and  gene expression of organisms such as seagrass and algae, we can learn how to create an aquatic agriculture system/model to cultivate </a:t>
            </a:r>
            <a:r>
              <a:rPr lang="en-US" sz="4800" i="1" dirty="0">
                <a:latin typeface="Calibri" panose="020F0502020204030204" pitchFamily="34" charset="0"/>
                <a:cs typeface="Calibri" panose="020F0502020204030204" pitchFamily="34" charset="0"/>
              </a:rPr>
              <a:t>Halodule wrightii 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4800" i="1" dirty="0">
                <a:latin typeface="Calibri" panose="020F0502020204030204" pitchFamily="34" charset="0"/>
                <a:cs typeface="Calibri" panose="020F0502020204030204" pitchFamily="34" charset="0"/>
              </a:rPr>
              <a:t>Ulva lactuca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201FD86-C5E3-41CE-9570-AF69BD80661A}"/>
              </a:ext>
            </a:extLst>
          </p:cNvPr>
          <p:cNvSpPr txBox="1"/>
          <p:nvPr/>
        </p:nvSpPr>
        <p:spPr>
          <a:xfrm>
            <a:off x="29452529" y="14398742"/>
            <a:ext cx="1383650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Figure 2: </a:t>
            </a:r>
            <a:r>
              <a:rPr lang="en-US" sz="4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The algae </a:t>
            </a:r>
            <a:r>
              <a:rPr lang="en-US" sz="4800" i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Dunaliella salina </a:t>
            </a:r>
            <a:r>
              <a:rPr lang="en-US" sz="4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and its symbiotic partner, the bacteria </a:t>
            </a:r>
            <a:r>
              <a:rPr lang="en-US" sz="4800" i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Nesterenkonia sp., </a:t>
            </a:r>
            <a:r>
              <a:rPr lang="en-US" sz="4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when placed in a CO₂-rich saline environment, shows changes to expression with the selected genes for both species. These genes are related to carbonate precipitation, process which collects CO₂. With each identified gene, the changes to their expression is displayed as significant, with their P values being P &lt; 0.05 (*). </a:t>
            </a:r>
            <a:endParaRPr lang="en-US" sz="48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C9CB282-593B-459C-AB74-EE8BB97CEA64}"/>
              </a:ext>
            </a:extLst>
          </p:cNvPr>
          <p:cNvSpPr txBox="1"/>
          <p:nvPr/>
        </p:nvSpPr>
        <p:spPr>
          <a:xfrm>
            <a:off x="14798554" y="29361457"/>
            <a:ext cx="14481806" cy="89562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igure 1 : 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Expression levels of </a:t>
            </a:r>
            <a:r>
              <a:rPr lang="en-US" sz="4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P. oceanica 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antioxidant (a) and heavy-metal-related genes (b) of plants that were collected from Ischia sites </a:t>
            </a:r>
            <a:r>
              <a:rPr lang="en-US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and 3) and Panarea site, </a:t>
            </a:r>
            <a:r>
              <a:rPr lang="en-US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both being 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placed in low pH and high CO₂ environments, in relation to </a:t>
            </a:r>
            <a:r>
              <a:rPr lang="en-US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control sites, shows with the selected genes, found in these sites, that 51% of genes analyzed were found to exhibit changes in stress of gene expression. From the 51% of genes found, some display significant change when compared to the control ranging from p values of P &lt; 0.05 (*), P &lt; 0.01 (**), and P &lt; 0.001 (***) for up-regulation of gene and for the down-regulation of genes. </a:t>
            </a: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4" name="Picture 53" descr="A graph with numbers and symbols&#10;&#10;Description automatically generated">
            <a:extLst>
              <a:ext uri="{FF2B5EF4-FFF2-40B4-BE49-F238E27FC236}">
                <a16:creationId xmlns:a16="http://schemas.microsoft.com/office/drawing/2014/main" id="{B9609068-F718-4E33-A516-BF13192CCA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34504" y="19769824"/>
            <a:ext cx="14398677" cy="938666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735761A3-0A1B-40F6-823F-269D9FD1C4FE}"/>
              </a:ext>
            </a:extLst>
          </p:cNvPr>
          <p:cNvSpPr txBox="1"/>
          <p:nvPr/>
        </p:nvSpPr>
        <p:spPr>
          <a:xfrm>
            <a:off x="29225842" y="31515493"/>
            <a:ext cx="14387616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Lauritano, C., et al., (2015). Response of key stress-related genes of the seagrass posidonia oceanica in the vicinity of submarine volcanic vents. Biogeosciences, 12(13), 4185–4194. </a:t>
            </a:r>
            <a:r>
              <a:rPr lang="en-US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https://doi.org/10.5194/bg-12-4185-2015</a:t>
            </a:r>
            <a:endParaRPr lang="en-US" sz="4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 Wenhui Gu, et al. (2024). Algal-bacterial consortium promotes carbon sink formation in saline environment. Journal of Advanced Research, 60(111-125), </a:t>
            </a:r>
            <a:r>
              <a:rPr lang="en-US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https://doi.org/10.1016/j.jare.2023.08.004</a:t>
            </a: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A227F6A-AF96-405F-AA6D-7F0BF5F636FA}"/>
              </a:ext>
            </a:extLst>
          </p:cNvPr>
          <p:cNvSpPr txBox="1"/>
          <p:nvPr/>
        </p:nvSpPr>
        <p:spPr>
          <a:xfrm>
            <a:off x="29452529" y="25562403"/>
            <a:ext cx="1391071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specific effects that CO₂ has on the genes of  </a:t>
            </a:r>
            <a:r>
              <a:rPr lang="en-US" sz="4800" i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Halodule wrightii</a:t>
            </a:r>
            <a:r>
              <a:rPr lang="en-US" sz="48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and </a:t>
            </a:r>
            <a:r>
              <a:rPr lang="en-US" sz="4800" i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Ulva lactuca </a:t>
            </a:r>
            <a:r>
              <a:rPr lang="en-US" sz="48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is still being investigated.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Further investigations are being conducted to identify if genes associated with growth factors and concentration mechanisms in </a:t>
            </a:r>
            <a:r>
              <a:rPr lang="en-US" sz="4800" i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Halodule wrightii</a:t>
            </a:r>
            <a:r>
              <a:rPr lang="en-US" sz="48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and </a:t>
            </a:r>
            <a:r>
              <a:rPr lang="en-US" sz="4800" i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Ulva lactuca </a:t>
            </a:r>
            <a:r>
              <a:rPr lang="en-US" sz="48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are affected by CO₂ levels.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49D383B-843A-4BD9-ADF4-5ADDD026B164}"/>
              </a:ext>
            </a:extLst>
          </p:cNvPr>
          <p:cNvSpPr txBox="1"/>
          <p:nvPr/>
        </p:nvSpPr>
        <p:spPr>
          <a:xfrm>
            <a:off x="29341258" y="21038292"/>
            <a:ext cx="1402198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The stress of gene expression for seagrass such as </a:t>
            </a:r>
            <a:r>
              <a:rPr lang="en-US" sz="4800" i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Halodule wrightii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 does exhibit changes under different levels of CO₂.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The stress of gene expression for algae</a:t>
            </a:r>
            <a:r>
              <a:rPr lang="en-US" sz="48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such as </a:t>
            </a:r>
            <a:r>
              <a:rPr lang="en-US" sz="4800" i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Ulva lactuca </a:t>
            </a:r>
            <a:r>
              <a:rPr lang="en-US" sz="48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exhibit change under different levels of CO₂.</a:t>
            </a:r>
            <a:endParaRPr lang="en-US" sz="48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DB45830-090D-42B9-9DB5-6E00C2BD22ED}"/>
              </a:ext>
            </a:extLst>
          </p:cNvPr>
          <p:cNvSpPr txBox="1"/>
          <p:nvPr/>
        </p:nvSpPr>
        <p:spPr>
          <a:xfrm>
            <a:off x="787692" y="24148816"/>
            <a:ext cx="13735541" cy="141269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Utilizing the Florida Institute of Technology EBSCO search engine with keywords such as “seagrass”, “algae”, “Carbon dioxide”, and “gene expression”, various sources such as the ones that provided Figure 1 (Lauritano, C., et al. 2015) and Figure 2 (Wenhui Gu, et al. 2024), were found to assist with this project meta-analysis.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For these sources, it was made sure that the sources used were published within the past 10 years and were scholarly (peer-reviewed) academic journals.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From reviewing each source’s sections, which include background, analysis, and supplementary data, the correlation between CO₂ levels in the environment and gene expression of seagrass and algae were determined.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</a:t>
            </a:r>
            <a:r>
              <a:rPr lang="en-US" sz="48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ith further review of each paper’s procedures, gene extraction and analysis methods were </a:t>
            </a:r>
            <a:r>
              <a:rPr lang="en-US" sz="4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isolated from each studies</a:t>
            </a:r>
            <a:r>
              <a:rPr lang="en-US" sz="48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(both used RT-qPCR techniques).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3434</TotalTime>
  <Words>791</Words>
  <Application>Microsoft Office PowerPoint</Application>
  <PresentationFormat>Custom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shopper</dc:creator>
  <cp:lastModifiedBy>Marcel Pedrosa</cp:lastModifiedBy>
  <cp:revision>3</cp:revision>
  <dcterms:created xsi:type="dcterms:W3CDTF">2007-04-04T14:17:42Z</dcterms:created>
  <dcterms:modified xsi:type="dcterms:W3CDTF">2025-04-19T00:46:05Z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0x0101008CB6C76999A8E946924D195080FADDE7</vt:lpwstr>
  </property>
</Properties>
</file>