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Lst>
  <p:sldSz cy="38404800" cx="43891200"/>
  <p:notesSz cx="6858000" cy="92964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2096">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2096" orient="horz"/>
        <p:guide pos="13824"/>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6513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4" y="0"/>
            <a:ext cx="2971800" cy="46513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1438275" y="696913"/>
            <a:ext cx="398145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685800" y="4414838"/>
            <a:ext cx="5486400" cy="41846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728"/>
              </a:spcBef>
              <a:spcAft>
                <a:spcPts val="0"/>
              </a:spcAft>
              <a:buSzPts val="1400"/>
              <a:buNone/>
              <a:defRPr b="0" i="0" sz="2427" u="none" cap="none" strike="noStrike">
                <a:solidFill>
                  <a:schemeClr val="dk1"/>
                </a:solidFill>
                <a:latin typeface="Arial"/>
                <a:ea typeface="Arial"/>
                <a:cs typeface="Arial"/>
                <a:sym typeface="Arial"/>
              </a:defRPr>
            </a:lvl1pPr>
            <a:lvl2pPr indent="-228600" lvl="1" marL="914400" marR="0" rtl="0" algn="l">
              <a:spcBef>
                <a:spcPts val="728"/>
              </a:spcBef>
              <a:spcAft>
                <a:spcPts val="0"/>
              </a:spcAft>
              <a:buSzPts val="1400"/>
              <a:buNone/>
              <a:defRPr b="0" i="0" sz="2427" u="none" cap="none" strike="noStrike">
                <a:solidFill>
                  <a:schemeClr val="dk1"/>
                </a:solidFill>
                <a:latin typeface="Arial"/>
                <a:ea typeface="Arial"/>
                <a:cs typeface="Arial"/>
                <a:sym typeface="Arial"/>
              </a:defRPr>
            </a:lvl2pPr>
            <a:lvl3pPr indent="-228600" lvl="2" marL="1371600" marR="0" rtl="0" algn="l">
              <a:spcBef>
                <a:spcPts val="728"/>
              </a:spcBef>
              <a:spcAft>
                <a:spcPts val="0"/>
              </a:spcAft>
              <a:buSzPts val="1400"/>
              <a:buNone/>
              <a:defRPr b="0" i="0" sz="2427" u="none" cap="none" strike="noStrike">
                <a:solidFill>
                  <a:schemeClr val="dk1"/>
                </a:solidFill>
                <a:latin typeface="Arial"/>
                <a:ea typeface="Arial"/>
                <a:cs typeface="Arial"/>
                <a:sym typeface="Arial"/>
              </a:defRPr>
            </a:lvl3pPr>
            <a:lvl4pPr indent="-228600" lvl="3" marL="1828800" marR="0" rtl="0" algn="l">
              <a:spcBef>
                <a:spcPts val="728"/>
              </a:spcBef>
              <a:spcAft>
                <a:spcPts val="0"/>
              </a:spcAft>
              <a:buSzPts val="1400"/>
              <a:buNone/>
              <a:defRPr b="0" i="0" sz="2427" u="none" cap="none" strike="noStrike">
                <a:solidFill>
                  <a:schemeClr val="dk1"/>
                </a:solidFill>
                <a:latin typeface="Arial"/>
                <a:ea typeface="Arial"/>
                <a:cs typeface="Arial"/>
                <a:sym typeface="Arial"/>
              </a:defRPr>
            </a:lvl4pPr>
            <a:lvl5pPr indent="-228600" lvl="4" marL="2286000" marR="0" rtl="0" algn="l">
              <a:spcBef>
                <a:spcPts val="728"/>
              </a:spcBef>
              <a:spcAft>
                <a:spcPts val="0"/>
              </a:spcAft>
              <a:buSzPts val="1400"/>
              <a:buNone/>
              <a:defRPr b="0" i="0" sz="2427"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2427"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2427"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2427"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2427"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829675"/>
            <a:ext cx="2971800" cy="465138"/>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1" i="0" sz="10516"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4" y="8829675"/>
            <a:ext cx="2971800" cy="465138"/>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g3d070576478_0_15:notes"/>
          <p:cNvSpPr txBox="1"/>
          <p:nvPr>
            <p:ph idx="12" type="sldNum"/>
          </p:nvPr>
        </p:nvSpPr>
        <p:spPr>
          <a:xfrm>
            <a:off x="3884614" y="8829675"/>
            <a:ext cx="2971800" cy="4650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47" name="Google Shape;47;g3d070576478_0_15:notes"/>
          <p:cNvSpPr/>
          <p:nvPr>
            <p:ph idx="2" type="sldImg"/>
          </p:nvPr>
        </p:nvSpPr>
        <p:spPr>
          <a:xfrm>
            <a:off x="1438275" y="696913"/>
            <a:ext cx="3981300" cy="3486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8" name="Google Shape;48;g3d070576478_0_15:notes"/>
          <p:cNvSpPr txBox="1"/>
          <p:nvPr>
            <p:ph idx="1" type="body"/>
          </p:nvPr>
        </p:nvSpPr>
        <p:spPr>
          <a:xfrm>
            <a:off x="685800" y="4414838"/>
            <a:ext cx="5486400" cy="4184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1" name="Shape 41"/>
        <p:cNvGrpSpPr/>
        <p:nvPr/>
      </p:nvGrpSpPr>
      <p:grpSpPr>
        <a:xfrm>
          <a:off x="0" y="0"/>
          <a:ext cx="0" cy="0"/>
          <a:chOff x="0" y="0"/>
          <a:chExt cx="0" cy="0"/>
        </a:xfrm>
      </p:grpSpPr>
      <p:sp>
        <p:nvSpPr>
          <p:cNvPr id="42" name="Google Shape;42;p11"/>
          <p:cNvSpPr txBox="1"/>
          <p:nvPr>
            <p:ph type="title"/>
          </p:nvPr>
        </p:nvSpPr>
        <p:spPr>
          <a:xfrm>
            <a:off x="2193927" y="1538405"/>
            <a:ext cx="39503351" cy="64008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1pPr>
            <a:lvl2pPr lvl="1"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2pPr>
            <a:lvl3pPr lvl="2"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3pPr>
            <a:lvl4pPr lvl="3"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4pPr>
            <a:lvl5pPr lvl="4"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5pPr>
            <a:lvl6pPr lvl="5"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6pPr>
            <a:lvl7pPr lvl="6"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7pPr>
            <a:lvl8pPr lvl="7"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8pPr>
            <a:lvl9pPr lvl="8"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9pPr>
          </a:lstStyle>
          <a:p/>
        </p:txBody>
      </p:sp>
      <p:sp>
        <p:nvSpPr>
          <p:cNvPr id="43" name="Google Shape;43;p11"/>
          <p:cNvSpPr txBox="1"/>
          <p:nvPr>
            <p:ph idx="1" type="body"/>
          </p:nvPr>
        </p:nvSpPr>
        <p:spPr>
          <a:xfrm rot="5400000">
            <a:off x="9272474" y="1881925"/>
            <a:ext cx="25346257" cy="39503351"/>
          </a:xfrm>
          <a:prstGeom prst="rect">
            <a:avLst/>
          </a:prstGeom>
          <a:noFill/>
          <a:ln>
            <a:noFill/>
          </a:ln>
        </p:spPr>
        <p:txBody>
          <a:bodyPr anchorCtr="0" anchor="t" bIns="45700" lIns="91425" spcFirstLastPara="1" rIns="91425" wrap="square" tIns="45700">
            <a:noAutofit/>
          </a:bodyPr>
          <a:lstStyle>
            <a:lvl1pPr indent="-558800" lvl="0" marL="457200" marR="0" rtl="0" algn="l">
              <a:spcBef>
                <a:spcPts val="1040"/>
              </a:spcBef>
              <a:spcAft>
                <a:spcPts val="0"/>
              </a:spcAft>
              <a:buClr>
                <a:schemeClr val="dk1"/>
              </a:buClr>
              <a:buSzPts val="5200"/>
              <a:buFont typeface="Arial"/>
              <a:buChar char="•"/>
              <a:defRPr b="0" i="0" sz="5200" u="none" cap="none" strike="noStrike">
                <a:solidFill>
                  <a:schemeClr val="dk1"/>
                </a:solidFill>
                <a:latin typeface="Arial"/>
                <a:ea typeface="Arial"/>
                <a:cs typeface="Arial"/>
                <a:sym typeface="Arial"/>
              </a:defRPr>
            </a:lvl1pPr>
            <a:lvl2pPr indent="-558800" lvl="1" marL="914400" marR="0" rtl="0" algn="l">
              <a:spcBef>
                <a:spcPts val="1040"/>
              </a:spcBef>
              <a:spcAft>
                <a:spcPts val="0"/>
              </a:spcAft>
              <a:buClr>
                <a:schemeClr val="dk1"/>
              </a:buClr>
              <a:buSzPts val="5200"/>
              <a:buFont typeface="Arial"/>
              <a:buChar char="–"/>
              <a:defRPr b="0" i="0" sz="5200" u="none" cap="none" strike="noStrike">
                <a:solidFill>
                  <a:schemeClr val="dk1"/>
                </a:solidFill>
                <a:latin typeface="Arial"/>
                <a:ea typeface="Arial"/>
                <a:cs typeface="Arial"/>
                <a:sym typeface="Arial"/>
              </a:defRPr>
            </a:lvl2pPr>
            <a:lvl3pPr indent="-558800" lvl="2" marL="1371600" marR="0" rtl="0" algn="l">
              <a:spcBef>
                <a:spcPts val="1040"/>
              </a:spcBef>
              <a:spcAft>
                <a:spcPts val="0"/>
              </a:spcAft>
              <a:buClr>
                <a:schemeClr val="dk1"/>
              </a:buClr>
              <a:buSzPts val="5200"/>
              <a:buFont typeface="Arial"/>
              <a:buChar char="•"/>
              <a:defRPr b="0" i="0" sz="5200" u="none" cap="none" strike="noStrike">
                <a:solidFill>
                  <a:schemeClr val="dk1"/>
                </a:solidFill>
                <a:latin typeface="Arial"/>
                <a:ea typeface="Arial"/>
                <a:cs typeface="Arial"/>
                <a:sym typeface="Arial"/>
              </a:defRPr>
            </a:lvl3pPr>
            <a:lvl4pPr indent="-520700" lvl="3" marL="1828800" marR="0" rtl="0" algn="l">
              <a:spcBef>
                <a:spcPts val="920"/>
              </a:spcBef>
              <a:spcAft>
                <a:spcPts val="0"/>
              </a:spcAft>
              <a:buClr>
                <a:schemeClr val="dk1"/>
              </a:buClr>
              <a:buSzPts val="4600"/>
              <a:buFont typeface="Arial"/>
              <a:buChar char="–"/>
              <a:defRPr b="0" i="0" sz="4600" u="none" cap="none" strike="noStrike">
                <a:solidFill>
                  <a:schemeClr val="dk1"/>
                </a:solidFill>
                <a:latin typeface="Arial"/>
                <a:ea typeface="Arial"/>
                <a:cs typeface="Arial"/>
                <a:sym typeface="Arial"/>
              </a:defRPr>
            </a:lvl4pPr>
            <a:lvl5pPr indent="-520700" lvl="4" marL="2286000" marR="0" rtl="0" algn="l">
              <a:spcBef>
                <a:spcPts val="920"/>
              </a:spcBef>
              <a:spcAft>
                <a:spcPts val="0"/>
              </a:spcAft>
              <a:buClr>
                <a:schemeClr val="dk1"/>
              </a:buClr>
              <a:buSzPts val="4600"/>
              <a:buFont typeface="Arial"/>
              <a:buChar char="»"/>
              <a:defRPr b="0" i="0" sz="4600" u="none" cap="none" strike="noStrike">
                <a:solidFill>
                  <a:schemeClr val="dk1"/>
                </a:solidFill>
                <a:latin typeface="Arial"/>
                <a:ea typeface="Arial"/>
                <a:cs typeface="Arial"/>
                <a:sym typeface="Arial"/>
              </a:defRPr>
            </a:lvl5pPr>
            <a:lvl6pPr indent="-520700" lvl="5" marL="2743200" marR="0" rtl="0" algn="l">
              <a:spcBef>
                <a:spcPts val="920"/>
              </a:spcBef>
              <a:spcAft>
                <a:spcPts val="0"/>
              </a:spcAft>
              <a:buClr>
                <a:schemeClr val="dk1"/>
              </a:buClr>
              <a:buSzPts val="4600"/>
              <a:buFont typeface="Arial"/>
              <a:buChar char="»"/>
              <a:defRPr b="0" i="0" sz="4600" u="none" cap="none" strike="noStrike">
                <a:solidFill>
                  <a:schemeClr val="dk1"/>
                </a:solidFill>
                <a:latin typeface="Arial"/>
                <a:ea typeface="Arial"/>
                <a:cs typeface="Arial"/>
                <a:sym typeface="Arial"/>
              </a:defRPr>
            </a:lvl6pPr>
            <a:lvl7pPr indent="-520700" lvl="6" marL="3200400" marR="0" rtl="0" algn="l">
              <a:spcBef>
                <a:spcPts val="920"/>
              </a:spcBef>
              <a:spcAft>
                <a:spcPts val="0"/>
              </a:spcAft>
              <a:buClr>
                <a:schemeClr val="dk1"/>
              </a:buClr>
              <a:buSzPts val="4600"/>
              <a:buFont typeface="Arial"/>
              <a:buChar char="»"/>
              <a:defRPr b="0" i="0" sz="4600" u="none" cap="none" strike="noStrike">
                <a:solidFill>
                  <a:schemeClr val="dk1"/>
                </a:solidFill>
                <a:latin typeface="Arial"/>
                <a:ea typeface="Arial"/>
                <a:cs typeface="Arial"/>
                <a:sym typeface="Arial"/>
              </a:defRPr>
            </a:lvl7pPr>
            <a:lvl8pPr indent="-520700" lvl="7" marL="3657600" marR="0" rtl="0" algn="l">
              <a:spcBef>
                <a:spcPts val="920"/>
              </a:spcBef>
              <a:spcAft>
                <a:spcPts val="0"/>
              </a:spcAft>
              <a:buClr>
                <a:schemeClr val="dk1"/>
              </a:buClr>
              <a:buSzPts val="4600"/>
              <a:buFont typeface="Arial"/>
              <a:buChar char="»"/>
              <a:defRPr b="0" i="0" sz="4600" u="none" cap="none" strike="noStrike">
                <a:solidFill>
                  <a:schemeClr val="dk1"/>
                </a:solidFill>
                <a:latin typeface="Arial"/>
                <a:ea typeface="Arial"/>
                <a:cs typeface="Arial"/>
                <a:sym typeface="Arial"/>
              </a:defRPr>
            </a:lvl8pPr>
            <a:lvl9pPr indent="-520700" lvl="8" marL="4114800" marR="0" rtl="0" algn="l">
              <a:spcBef>
                <a:spcPts val="920"/>
              </a:spcBef>
              <a:spcAft>
                <a:spcPts val="0"/>
              </a:spcAft>
              <a:buClr>
                <a:schemeClr val="dk1"/>
              </a:buClr>
              <a:buSzPts val="4600"/>
              <a:buFont typeface="Arial"/>
              <a:buChar char="»"/>
              <a:defRPr b="0" i="0" sz="46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44" name="Shape 4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6" name="Shape 16"/>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4"/>
          <p:cNvSpPr txBox="1"/>
          <p:nvPr>
            <p:ph type="title"/>
          </p:nvPr>
        </p:nvSpPr>
        <p:spPr>
          <a:xfrm>
            <a:off x="2193927" y="1538405"/>
            <a:ext cx="39503351" cy="64008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1pPr>
            <a:lvl2pPr lvl="1"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2pPr>
            <a:lvl3pPr lvl="2"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3pPr>
            <a:lvl4pPr lvl="3"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4pPr>
            <a:lvl5pPr lvl="4"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5pPr>
            <a:lvl6pPr lvl="5"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6pPr>
            <a:lvl7pPr lvl="6"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7pPr>
            <a:lvl8pPr lvl="7"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8pPr>
            <a:lvl9pPr lvl="8"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9pPr>
          </a:lstStyle>
          <a:p/>
        </p:txBody>
      </p:sp>
      <p:sp>
        <p:nvSpPr>
          <p:cNvPr id="19" name="Google Shape;19;p4"/>
          <p:cNvSpPr txBox="1"/>
          <p:nvPr>
            <p:ph idx="1" type="body"/>
          </p:nvPr>
        </p:nvSpPr>
        <p:spPr>
          <a:xfrm>
            <a:off x="2193927" y="8960472"/>
            <a:ext cx="39503351" cy="25346257"/>
          </a:xfrm>
          <a:prstGeom prst="rect">
            <a:avLst/>
          </a:prstGeom>
          <a:noFill/>
          <a:ln>
            <a:noFill/>
          </a:ln>
        </p:spPr>
        <p:txBody>
          <a:bodyPr anchorCtr="0" anchor="t" bIns="45700" lIns="91425" spcFirstLastPara="1" rIns="91425" wrap="square" tIns="45700">
            <a:noAutofit/>
          </a:bodyPr>
          <a:lstStyle>
            <a:lvl1pPr indent="-558800" lvl="0" marL="457200" marR="0" rtl="0" algn="l">
              <a:spcBef>
                <a:spcPts val="1040"/>
              </a:spcBef>
              <a:spcAft>
                <a:spcPts val="0"/>
              </a:spcAft>
              <a:buClr>
                <a:schemeClr val="dk1"/>
              </a:buClr>
              <a:buSzPts val="5200"/>
              <a:buFont typeface="Arial"/>
              <a:buChar char="•"/>
              <a:defRPr b="0" i="0" sz="5200" u="none" cap="none" strike="noStrike">
                <a:solidFill>
                  <a:schemeClr val="dk1"/>
                </a:solidFill>
                <a:latin typeface="Arial"/>
                <a:ea typeface="Arial"/>
                <a:cs typeface="Arial"/>
                <a:sym typeface="Arial"/>
              </a:defRPr>
            </a:lvl1pPr>
            <a:lvl2pPr indent="-558800" lvl="1" marL="914400" marR="0" rtl="0" algn="l">
              <a:spcBef>
                <a:spcPts val="1040"/>
              </a:spcBef>
              <a:spcAft>
                <a:spcPts val="0"/>
              </a:spcAft>
              <a:buClr>
                <a:schemeClr val="dk1"/>
              </a:buClr>
              <a:buSzPts val="5200"/>
              <a:buFont typeface="Arial"/>
              <a:buChar char="–"/>
              <a:defRPr b="0" i="0" sz="5200" u="none" cap="none" strike="noStrike">
                <a:solidFill>
                  <a:schemeClr val="dk1"/>
                </a:solidFill>
                <a:latin typeface="Arial"/>
                <a:ea typeface="Arial"/>
                <a:cs typeface="Arial"/>
                <a:sym typeface="Arial"/>
              </a:defRPr>
            </a:lvl2pPr>
            <a:lvl3pPr indent="-558800" lvl="2" marL="1371600" marR="0" rtl="0" algn="l">
              <a:spcBef>
                <a:spcPts val="1040"/>
              </a:spcBef>
              <a:spcAft>
                <a:spcPts val="0"/>
              </a:spcAft>
              <a:buClr>
                <a:schemeClr val="dk1"/>
              </a:buClr>
              <a:buSzPts val="5200"/>
              <a:buFont typeface="Arial"/>
              <a:buChar char="•"/>
              <a:defRPr b="0" i="0" sz="5200" u="none" cap="none" strike="noStrike">
                <a:solidFill>
                  <a:schemeClr val="dk1"/>
                </a:solidFill>
                <a:latin typeface="Arial"/>
                <a:ea typeface="Arial"/>
                <a:cs typeface="Arial"/>
                <a:sym typeface="Arial"/>
              </a:defRPr>
            </a:lvl3pPr>
            <a:lvl4pPr indent="-520700" lvl="3" marL="1828800" marR="0" rtl="0" algn="l">
              <a:spcBef>
                <a:spcPts val="920"/>
              </a:spcBef>
              <a:spcAft>
                <a:spcPts val="0"/>
              </a:spcAft>
              <a:buClr>
                <a:schemeClr val="dk1"/>
              </a:buClr>
              <a:buSzPts val="4600"/>
              <a:buFont typeface="Arial"/>
              <a:buChar char="–"/>
              <a:defRPr b="0" i="0" sz="4600" u="none" cap="none" strike="noStrike">
                <a:solidFill>
                  <a:schemeClr val="dk1"/>
                </a:solidFill>
                <a:latin typeface="Arial"/>
                <a:ea typeface="Arial"/>
                <a:cs typeface="Arial"/>
                <a:sym typeface="Arial"/>
              </a:defRPr>
            </a:lvl4pPr>
            <a:lvl5pPr indent="-520700" lvl="4" marL="2286000" marR="0" rtl="0" algn="l">
              <a:spcBef>
                <a:spcPts val="920"/>
              </a:spcBef>
              <a:spcAft>
                <a:spcPts val="0"/>
              </a:spcAft>
              <a:buClr>
                <a:schemeClr val="dk1"/>
              </a:buClr>
              <a:buSzPts val="4600"/>
              <a:buFont typeface="Arial"/>
              <a:buChar char="»"/>
              <a:defRPr b="0" i="0" sz="4600" u="none" cap="none" strike="noStrike">
                <a:solidFill>
                  <a:schemeClr val="dk1"/>
                </a:solidFill>
                <a:latin typeface="Arial"/>
                <a:ea typeface="Arial"/>
                <a:cs typeface="Arial"/>
                <a:sym typeface="Arial"/>
              </a:defRPr>
            </a:lvl5pPr>
            <a:lvl6pPr indent="-520700" lvl="5" marL="2743200" marR="0" rtl="0" algn="l">
              <a:spcBef>
                <a:spcPts val="920"/>
              </a:spcBef>
              <a:spcAft>
                <a:spcPts val="0"/>
              </a:spcAft>
              <a:buClr>
                <a:schemeClr val="dk1"/>
              </a:buClr>
              <a:buSzPts val="4600"/>
              <a:buFont typeface="Arial"/>
              <a:buChar char="»"/>
              <a:defRPr b="0" i="0" sz="4600" u="none" cap="none" strike="noStrike">
                <a:solidFill>
                  <a:schemeClr val="dk1"/>
                </a:solidFill>
                <a:latin typeface="Arial"/>
                <a:ea typeface="Arial"/>
                <a:cs typeface="Arial"/>
                <a:sym typeface="Arial"/>
              </a:defRPr>
            </a:lvl6pPr>
            <a:lvl7pPr indent="-520700" lvl="6" marL="3200400" marR="0" rtl="0" algn="l">
              <a:spcBef>
                <a:spcPts val="920"/>
              </a:spcBef>
              <a:spcAft>
                <a:spcPts val="0"/>
              </a:spcAft>
              <a:buClr>
                <a:schemeClr val="dk1"/>
              </a:buClr>
              <a:buSzPts val="4600"/>
              <a:buFont typeface="Arial"/>
              <a:buChar char="»"/>
              <a:defRPr b="0" i="0" sz="4600" u="none" cap="none" strike="noStrike">
                <a:solidFill>
                  <a:schemeClr val="dk1"/>
                </a:solidFill>
                <a:latin typeface="Arial"/>
                <a:ea typeface="Arial"/>
                <a:cs typeface="Arial"/>
                <a:sym typeface="Arial"/>
              </a:defRPr>
            </a:lvl7pPr>
            <a:lvl8pPr indent="-520700" lvl="7" marL="3657600" marR="0" rtl="0" algn="l">
              <a:spcBef>
                <a:spcPts val="920"/>
              </a:spcBef>
              <a:spcAft>
                <a:spcPts val="0"/>
              </a:spcAft>
              <a:buClr>
                <a:schemeClr val="dk1"/>
              </a:buClr>
              <a:buSzPts val="4600"/>
              <a:buFont typeface="Arial"/>
              <a:buChar char="»"/>
              <a:defRPr b="0" i="0" sz="4600" u="none" cap="none" strike="noStrike">
                <a:solidFill>
                  <a:schemeClr val="dk1"/>
                </a:solidFill>
                <a:latin typeface="Arial"/>
                <a:ea typeface="Arial"/>
                <a:cs typeface="Arial"/>
                <a:sym typeface="Arial"/>
              </a:defRPr>
            </a:lvl8pPr>
            <a:lvl9pPr indent="-520700" lvl="8" marL="4114800" marR="0" rtl="0" algn="l">
              <a:spcBef>
                <a:spcPts val="920"/>
              </a:spcBef>
              <a:spcAft>
                <a:spcPts val="0"/>
              </a:spcAft>
              <a:buClr>
                <a:schemeClr val="dk1"/>
              </a:buClr>
              <a:buSzPts val="4600"/>
              <a:buFont typeface="Arial"/>
              <a:buChar char="»"/>
              <a:defRPr b="0" i="0" sz="46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20" name="Shape 20"/>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1" name="Shape 21"/>
        <p:cNvGrpSpPr/>
        <p:nvPr/>
      </p:nvGrpSpPr>
      <p:grpSpPr>
        <a:xfrm>
          <a:off x="0" y="0"/>
          <a:ext cx="0" cy="0"/>
          <a:chOff x="0" y="0"/>
          <a:chExt cx="0" cy="0"/>
        </a:xfrm>
      </p:grpSpPr>
      <p:sp>
        <p:nvSpPr>
          <p:cNvPr id="22" name="Google Shape;22;p6"/>
          <p:cNvSpPr txBox="1"/>
          <p:nvPr>
            <p:ph type="title"/>
          </p:nvPr>
        </p:nvSpPr>
        <p:spPr>
          <a:xfrm>
            <a:off x="2193927" y="1538405"/>
            <a:ext cx="39503351" cy="64008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1pPr>
            <a:lvl2pPr lvl="1"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2pPr>
            <a:lvl3pPr lvl="2"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3pPr>
            <a:lvl4pPr lvl="3"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4pPr>
            <a:lvl5pPr lvl="4"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5pPr>
            <a:lvl6pPr lvl="5"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6pPr>
            <a:lvl7pPr lvl="6"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7pPr>
            <a:lvl8pPr lvl="7"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8pPr>
            <a:lvl9pPr lvl="8"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9pPr>
          </a:lstStyle>
          <a:p/>
        </p:txBody>
      </p:sp>
      <p:sp>
        <p:nvSpPr>
          <p:cNvPr id="23" name="Google Shape;23;p6"/>
          <p:cNvSpPr txBox="1"/>
          <p:nvPr>
            <p:ph idx="1" type="body"/>
          </p:nvPr>
        </p:nvSpPr>
        <p:spPr>
          <a:xfrm>
            <a:off x="2193927" y="8960472"/>
            <a:ext cx="19599275" cy="25346257"/>
          </a:xfrm>
          <a:prstGeom prst="rect">
            <a:avLst/>
          </a:prstGeom>
          <a:noFill/>
          <a:ln>
            <a:noFill/>
          </a:ln>
        </p:spPr>
        <p:txBody>
          <a:bodyPr anchorCtr="0" anchor="t" bIns="45700" lIns="91425" spcFirstLastPara="1" rIns="91425" wrap="square" tIns="45700">
            <a:noAutofit/>
          </a:bodyPr>
          <a:lstStyle>
            <a:lvl1pPr indent="-584200" lvl="0" marL="457200" marR="0" rtl="0" algn="l">
              <a:spcBef>
                <a:spcPts val="1120"/>
              </a:spcBef>
              <a:spcAft>
                <a:spcPts val="0"/>
              </a:spcAft>
              <a:buClr>
                <a:schemeClr val="dk1"/>
              </a:buClr>
              <a:buSzPts val="5600"/>
              <a:buFont typeface="Arial"/>
              <a:buChar char="•"/>
              <a:defRPr b="0" i="0" sz="5600" u="none" cap="none" strike="noStrike">
                <a:solidFill>
                  <a:schemeClr val="dk1"/>
                </a:solidFill>
                <a:latin typeface="Arial"/>
                <a:ea typeface="Arial"/>
                <a:cs typeface="Arial"/>
                <a:sym typeface="Arial"/>
              </a:defRPr>
            </a:lvl1pPr>
            <a:lvl2pPr indent="-533400" lvl="1" marL="914400" marR="0" rtl="0" algn="l">
              <a:spcBef>
                <a:spcPts val="960"/>
              </a:spcBef>
              <a:spcAft>
                <a:spcPts val="0"/>
              </a:spcAft>
              <a:buClr>
                <a:schemeClr val="dk1"/>
              </a:buClr>
              <a:buSzPts val="4800"/>
              <a:buFont typeface="Arial"/>
              <a:buChar char="–"/>
              <a:defRPr b="0" i="0" sz="4800" u="none" cap="none" strike="noStrike">
                <a:solidFill>
                  <a:schemeClr val="dk1"/>
                </a:solidFill>
                <a:latin typeface="Arial"/>
                <a:ea typeface="Arial"/>
                <a:cs typeface="Arial"/>
                <a:sym typeface="Arial"/>
              </a:defRPr>
            </a:lvl2pPr>
            <a:lvl3pPr indent="-482600" lvl="2" marL="1371600" marR="0" rtl="0" algn="l">
              <a:spcBef>
                <a:spcPts val="800"/>
              </a:spcBef>
              <a:spcAft>
                <a:spcPts val="0"/>
              </a:spcAft>
              <a:buClr>
                <a:schemeClr val="dk1"/>
              </a:buClr>
              <a:buSzPts val="4000"/>
              <a:buFont typeface="Arial"/>
              <a:buChar char="•"/>
              <a:defRPr b="0" i="0" sz="4000" u="none" cap="none" strike="noStrike">
                <a:solidFill>
                  <a:schemeClr val="dk1"/>
                </a:solidFill>
                <a:latin typeface="Arial"/>
                <a:ea typeface="Arial"/>
                <a:cs typeface="Arial"/>
                <a:sym typeface="Arial"/>
              </a:defRPr>
            </a:lvl3pPr>
            <a:lvl4pPr indent="-457200" lvl="3" marL="1828800" marR="0" rtl="0" algn="l">
              <a:spcBef>
                <a:spcPts val="72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4pPr>
            <a:lvl5pPr indent="-457200" lvl="4" marL="2286000" marR="0" rtl="0" algn="l">
              <a:spcBef>
                <a:spcPts val="72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5pPr>
            <a:lvl6pPr indent="-457200" lvl="5" marL="2743200" marR="0" rtl="0" algn="l">
              <a:spcBef>
                <a:spcPts val="72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6pPr>
            <a:lvl7pPr indent="-457200" lvl="6" marL="3200400" marR="0" rtl="0" algn="l">
              <a:spcBef>
                <a:spcPts val="72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7pPr>
            <a:lvl8pPr indent="-457200" lvl="7" marL="3657600" marR="0" rtl="0" algn="l">
              <a:spcBef>
                <a:spcPts val="72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8pPr>
            <a:lvl9pPr indent="-457200" lvl="8" marL="4114800" marR="0" rtl="0" algn="l">
              <a:spcBef>
                <a:spcPts val="72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9pPr>
          </a:lstStyle>
          <a:p/>
        </p:txBody>
      </p:sp>
      <p:sp>
        <p:nvSpPr>
          <p:cNvPr id="24" name="Google Shape;24;p6"/>
          <p:cNvSpPr txBox="1"/>
          <p:nvPr>
            <p:ph idx="2" type="body"/>
          </p:nvPr>
        </p:nvSpPr>
        <p:spPr>
          <a:xfrm>
            <a:off x="22098000" y="8960472"/>
            <a:ext cx="19599276" cy="25346257"/>
          </a:xfrm>
          <a:prstGeom prst="rect">
            <a:avLst/>
          </a:prstGeom>
          <a:noFill/>
          <a:ln>
            <a:noFill/>
          </a:ln>
        </p:spPr>
        <p:txBody>
          <a:bodyPr anchorCtr="0" anchor="t" bIns="45700" lIns="91425" spcFirstLastPara="1" rIns="91425" wrap="square" tIns="45700">
            <a:noAutofit/>
          </a:bodyPr>
          <a:lstStyle>
            <a:lvl1pPr indent="-584200" lvl="0" marL="457200" marR="0" rtl="0" algn="l">
              <a:spcBef>
                <a:spcPts val="1120"/>
              </a:spcBef>
              <a:spcAft>
                <a:spcPts val="0"/>
              </a:spcAft>
              <a:buClr>
                <a:schemeClr val="dk1"/>
              </a:buClr>
              <a:buSzPts val="5600"/>
              <a:buFont typeface="Arial"/>
              <a:buChar char="•"/>
              <a:defRPr b="0" i="0" sz="5600" u="none" cap="none" strike="noStrike">
                <a:solidFill>
                  <a:schemeClr val="dk1"/>
                </a:solidFill>
                <a:latin typeface="Arial"/>
                <a:ea typeface="Arial"/>
                <a:cs typeface="Arial"/>
                <a:sym typeface="Arial"/>
              </a:defRPr>
            </a:lvl1pPr>
            <a:lvl2pPr indent="-533400" lvl="1" marL="914400" marR="0" rtl="0" algn="l">
              <a:spcBef>
                <a:spcPts val="960"/>
              </a:spcBef>
              <a:spcAft>
                <a:spcPts val="0"/>
              </a:spcAft>
              <a:buClr>
                <a:schemeClr val="dk1"/>
              </a:buClr>
              <a:buSzPts val="4800"/>
              <a:buFont typeface="Arial"/>
              <a:buChar char="–"/>
              <a:defRPr b="0" i="0" sz="4800" u="none" cap="none" strike="noStrike">
                <a:solidFill>
                  <a:schemeClr val="dk1"/>
                </a:solidFill>
                <a:latin typeface="Arial"/>
                <a:ea typeface="Arial"/>
                <a:cs typeface="Arial"/>
                <a:sym typeface="Arial"/>
              </a:defRPr>
            </a:lvl2pPr>
            <a:lvl3pPr indent="-482600" lvl="2" marL="1371600" marR="0" rtl="0" algn="l">
              <a:spcBef>
                <a:spcPts val="800"/>
              </a:spcBef>
              <a:spcAft>
                <a:spcPts val="0"/>
              </a:spcAft>
              <a:buClr>
                <a:schemeClr val="dk1"/>
              </a:buClr>
              <a:buSzPts val="4000"/>
              <a:buFont typeface="Arial"/>
              <a:buChar char="•"/>
              <a:defRPr b="0" i="0" sz="4000" u="none" cap="none" strike="noStrike">
                <a:solidFill>
                  <a:schemeClr val="dk1"/>
                </a:solidFill>
                <a:latin typeface="Arial"/>
                <a:ea typeface="Arial"/>
                <a:cs typeface="Arial"/>
                <a:sym typeface="Arial"/>
              </a:defRPr>
            </a:lvl3pPr>
            <a:lvl4pPr indent="-457200" lvl="3" marL="1828800" marR="0" rtl="0" algn="l">
              <a:spcBef>
                <a:spcPts val="72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4pPr>
            <a:lvl5pPr indent="-457200" lvl="4" marL="2286000" marR="0" rtl="0" algn="l">
              <a:spcBef>
                <a:spcPts val="72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5pPr>
            <a:lvl6pPr indent="-457200" lvl="5" marL="2743200" marR="0" rtl="0" algn="l">
              <a:spcBef>
                <a:spcPts val="72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6pPr>
            <a:lvl7pPr indent="-457200" lvl="6" marL="3200400" marR="0" rtl="0" algn="l">
              <a:spcBef>
                <a:spcPts val="72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7pPr>
            <a:lvl8pPr indent="-457200" lvl="7" marL="3657600" marR="0" rtl="0" algn="l">
              <a:spcBef>
                <a:spcPts val="72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8pPr>
            <a:lvl9pPr indent="-457200" lvl="8" marL="4114800" marR="0" rtl="0" algn="l">
              <a:spcBef>
                <a:spcPts val="72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5" name="Shape 25"/>
        <p:cNvGrpSpPr/>
        <p:nvPr/>
      </p:nvGrpSpPr>
      <p:grpSpPr>
        <a:xfrm>
          <a:off x="0" y="0"/>
          <a:ext cx="0" cy="0"/>
          <a:chOff x="0" y="0"/>
          <a:chExt cx="0" cy="0"/>
        </a:xfrm>
      </p:grpSpPr>
      <p:sp>
        <p:nvSpPr>
          <p:cNvPr id="26" name="Google Shape;26;p7"/>
          <p:cNvSpPr txBox="1"/>
          <p:nvPr>
            <p:ph type="title"/>
          </p:nvPr>
        </p:nvSpPr>
        <p:spPr>
          <a:xfrm>
            <a:off x="2193927" y="1538405"/>
            <a:ext cx="39503351" cy="64008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1pPr>
            <a:lvl2pPr lvl="1"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2pPr>
            <a:lvl3pPr lvl="2"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3pPr>
            <a:lvl4pPr lvl="3"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4pPr>
            <a:lvl5pPr lvl="4"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5pPr>
            <a:lvl6pPr lvl="5"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6pPr>
            <a:lvl7pPr lvl="6"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7pPr>
            <a:lvl8pPr lvl="7"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8pPr>
            <a:lvl9pPr lvl="8"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9pPr>
          </a:lstStyle>
          <a:p/>
        </p:txBody>
      </p:sp>
      <p:sp>
        <p:nvSpPr>
          <p:cNvPr id="27" name="Google Shape;27;p7"/>
          <p:cNvSpPr txBox="1"/>
          <p:nvPr>
            <p:ph idx="1" type="body"/>
          </p:nvPr>
        </p:nvSpPr>
        <p:spPr>
          <a:xfrm>
            <a:off x="2193926" y="8596198"/>
            <a:ext cx="19392900" cy="3584188"/>
          </a:xfrm>
          <a:prstGeom prst="rect">
            <a:avLst/>
          </a:prstGeom>
          <a:noFill/>
          <a:ln>
            <a:noFill/>
          </a:ln>
        </p:spPr>
        <p:txBody>
          <a:bodyPr anchorCtr="0" anchor="b" bIns="45700" lIns="91425" spcFirstLastPara="1" rIns="91425" wrap="square" tIns="45700">
            <a:noAutofit/>
          </a:bodyPr>
          <a:lstStyle>
            <a:lvl1pPr indent="-228600" lvl="0" marL="457200" marR="0" rtl="0" algn="l">
              <a:spcBef>
                <a:spcPts val="960"/>
              </a:spcBef>
              <a:spcAft>
                <a:spcPts val="0"/>
              </a:spcAft>
              <a:buClr>
                <a:schemeClr val="dk1"/>
              </a:buClr>
              <a:buSzPts val="4800"/>
              <a:buFont typeface="Arial"/>
              <a:buNone/>
              <a:defRPr b="1" i="0" sz="4800" u="none" cap="none" strike="noStrike">
                <a:solidFill>
                  <a:schemeClr val="dk1"/>
                </a:solidFill>
                <a:latin typeface="Arial"/>
                <a:ea typeface="Arial"/>
                <a:cs typeface="Arial"/>
                <a:sym typeface="Arial"/>
              </a:defRPr>
            </a:lvl1pPr>
            <a:lvl2pPr indent="-228600" lvl="1" marL="914400" marR="0" rtl="0" algn="l">
              <a:spcBef>
                <a:spcPts val="800"/>
              </a:spcBef>
              <a:spcAft>
                <a:spcPts val="0"/>
              </a:spcAft>
              <a:buClr>
                <a:schemeClr val="dk1"/>
              </a:buClr>
              <a:buSzPts val="4000"/>
              <a:buFont typeface="Arial"/>
              <a:buNone/>
              <a:defRPr b="1" i="0" sz="4000" u="none" cap="none" strike="noStrike">
                <a:solidFill>
                  <a:schemeClr val="dk1"/>
                </a:solidFill>
                <a:latin typeface="Arial"/>
                <a:ea typeface="Arial"/>
                <a:cs typeface="Arial"/>
                <a:sym typeface="Arial"/>
              </a:defRPr>
            </a:lvl2pPr>
            <a:lvl3pPr indent="-228600" lvl="2" marL="1371600" marR="0" rtl="0" algn="l">
              <a:spcBef>
                <a:spcPts val="72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3pPr>
            <a:lvl4pPr indent="-228600" lvl="3" marL="1828800" marR="0" rtl="0" algn="l">
              <a:spcBef>
                <a:spcPts val="640"/>
              </a:spcBef>
              <a:spcAft>
                <a:spcPts val="0"/>
              </a:spcAft>
              <a:buClr>
                <a:schemeClr val="dk1"/>
              </a:buClr>
              <a:buSzPts val="3200"/>
              <a:buFont typeface="Arial"/>
              <a:buNone/>
              <a:defRPr b="1" i="0" sz="3200" u="none" cap="none" strike="noStrike">
                <a:solidFill>
                  <a:schemeClr val="dk1"/>
                </a:solidFill>
                <a:latin typeface="Arial"/>
                <a:ea typeface="Arial"/>
                <a:cs typeface="Arial"/>
                <a:sym typeface="Arial"/>
              </a:defRPr>
            </a:lvl4pPr>
            <a:lvl5pPr indent="-228600" lvl="4" marL="2286000" marR="0" rtl="0" algn="l">
              <a:spcBef>
                <a:spcPts val="640"/>
              </a:spcBef>
              <a:spcAft>
                <a:spcPts val="0"/>
              </a:spcAft>
              <a:buClr>
                <a:schemeClr val="dk1"/>
              </a:buClr>
              <a:buSzPts val="3200"/>
              <a:buFont typeface="Arial"/>
              <a:buNone/>
              <a:defRPr b="1" i="0" sz="3200" u="none" cap="none" strike="noStrike">
                <a:solidFill>
                  <a:schemeClr val="dk1"/>
                </a:solidFill>
                <a:latin typeface="Arial"/>
                <a:ea typeface="Arial"/>
                <a:cs typeface="Arial"/>
                <a:sym typeface="Arial"/>
              </a:defRPr>
            </a:lvl5pPr>
            <a:lvl6pPr indent="-228600" lvl="5" marL="2743200" marR="0" rtl="0" algn="l">
              <a:spcBef>
                <a:spcPts val="640"/>
              </a:spcBef>
              <a:spcAft>
                <a:spcPts val="0"/>
              </a:spcAft>
              <a:buClr>
                <a:schemeClr val="dk1"/>
              </a:buClr>
              <a:buSzPts val="3200"/>
              <a:buFont typeface="Arial"/>
              <a:buNone/>
              <a:defRPr b="1" i="0" sz="3200" u="none" cap="none" strike="noStrike">
                <a:solidFill>
                  <a:schemeClr val="dk1"/>
                </a:solidFill>
                <a:latin typeface="Arial"/>
                <a:ea typeface="Arial"/>
                <a:cs typeface="Arial"/>
                <a:sym typeface="Arial"/>
              </a:defRPr>
            </a:lvl6pPr>
            <a:lvl7pPr indent="-228600" lvl="6" marL="3200400" marR="0" rtl="0" algn="l">
              <a:spcBef>
                <a:spcPts val="640"/>
              </a:spcBef>
              <a:spcAft>
                <a:spcPts val="0"/>
              </a:spcAft>
              <a:buClr>
                <a:schemeClr val="dk1"/>
              </a:buClr>
              <a:buSzPts val="3200"/>
              <a:buFont typeface="Arial"/>
              <a:buNone/>
              <a:defRPr b="1" i="0" sz="3200" u="none" cap="none" strike="noStrike">
                <a:solidFill>
                  <a:schemeClr val="dk1"/>
                </a:solidFill>
                <a:latin typeface="Arial"/>
                <a:ea typeface="Arial"/>
                <a:cs typeface="Arial"/>
                <a:sym typeface="Arial"/>
              </a:defRPr>
            </a:lvl7pPr>
            <a:lvl8pPr indent="-228600" lvl="7" marL="3657600" marR="0" rtl="0" algn="l">
              <a:spcBef>
                <a:spcPts val="640"/>
              </a:spcBef>
              <a:spcAft>
                <a:spcPts val="0"/>
              </a:spcAft>
              <a:buClr>
                <a:schemeClr val="dk1"/>
              </a:buClr>
              <a:buSzPts val="3200"/>
              <a:buFont typeface="Arial"/>
              <a:buNone/>
              <a:defRPr b="1" i="0" sz="3200" u="none" cap="none" strike="noStrike">
                <a:solidFill>
                  <a:schemeClr val="dk1"/>
                </a:solidFill>
                <a:latin typeface="Arial"/>
                <a:ea typeface="Arial"/>
                <a:cs typeface="Arial"/>
                <a:sym typeface="Arial"/>
              </a:defRPr>
            </a:lvl8pPr>
            <a:lvl9pPr indent="-228600" lvl="8" marL="4114800" marR="0" rtl="0" algn="l">
              <a:spcBef>
                <a:spcPts val="640"/>
              </a:spcBef>
              <a:spcAft>
                <a:spcPts val="0"/>
              </a:spcAft>
              <a:buClr>
                <a:schemeClr val="dk1"/>
              </a:buClr>
              <a:buSzPts val="3200"/>
              <a:buFont typeface="Arial"/>
              <a:buNone/>
              <a:defRPr b="1" i="0" sz="3200" u="none" cap="none" strike="noStrike">
                <a:solidFill>
                  <a:schemeClr val="dk1"/>
                </a:solidFill>
                <a:latin typeface="Arial"/>
                <a:ea typeface="Arial"/>
                <a:cs typeface="Arial"/>
                <a:sym typeface="Arial"/>
              </a:defRPr>
            </a:lvl9pPr>
          </a:lstStyle>
          <a:p/>
        </p:txBody>
      </p:sp>
      <p:sp>
        <p:nvSpPr>
          <p:cNvPr id="28" name="Google Shape;28;p7"/>
          <p:cNvSpPr txBox="1"/>
          <p:nvPr>
            <p:ph idx="2" type="body"/>
          </p:nvPr>
        </p:nvSpPr>
        <p:spPr>
          <a:xfrm>
            <a:off x="2193926" y="12180385"/>
            <a:ext cx="19392900" cy="22126342"/>
          </a:xfrm>
          <a:prstGeom prst="rect">
            <a:avLst/>
          </a:prstGeom>
          <a:noFill/>
          <a:ln>
            <a:noFill/>
          </a:ln>
        </p:spPr>
        <p:txBody>
          <a:bodyPr anchorCtr="0" anchor="t" bIns="45700" lIns="91425" spcFirstLastPara="1" rIns="91425" wrap="square" tIns="45700">
            <a:noAutofit/>
          </a:bodyPr>
          <a:lstStyle>
            <a:lvl1pPr indent="-533400" lvl="0" marL="457200" marR="0" rtl="0" algn="l">
              <a:spcBef>
                <a:spcPts val="960"/>
              </a:spcBef>
              <a:spcAft>
                <a:spcPts val="0"/>
              </a:spcAft>
              <a:buClr>
                <a:schemeClr val="dk1"/>
              </a:buClr>
              <a:buSzPts val="4800"/>
              <a:buFont typeface="Arial"/>
              <a:buChar char="•"/>
              <a:defRPr b="0" i="0" sz="4800" u="none" cap="none" strike="noStrike">
                <a:solidFill>
                  <a:schemeClr val="dk1"/>
                </a:solidFill>
                <a:latin typeface="Arial"/>
                <a:ea typeface="Arial"/>
                <a:cs typeface="Arial"/>
                <a:sym typeface="Arial"/>
              </a:defRPr>
            </a:lvl1pPr>
            <a:lvl2pPr indent="-482600" lvl="1" marL="914400" marR="0" rtl="0" algn="l">
              <a:spcBef>
                <a:spcPts val="800"/>
              </a:spcBef>
              <a:spcAft>
                <a:spcPts val="0"/>
              </a:spcAft>
              <a:buClr>
                <a:schemeClr val="dk1"/>
              </a:buClr>
              <a:buSzPts val="4000"/>
              <a:buFont typeface="Arial"/>
              <a:buChar char="–"/>
              <a:defRPr b="0" i="0" sz="4000" u="none" cap="none" strike="noStrike">
                <a:solidFill>
                  <a:schemeClr val="dk1"/>
                </a:solidFill>
                <a:latin typeface="Arial"/>
                <a:ea typeface="Arial"/>
                <a:cs typeface="Arial"/>
                <a:sym typeface="Arial"/>
              </a:defRPr>
            </a:lvl2pPr>
            <a:lvl3pPr indent="-457200" lvl="2" marL="1371600" marR="0" rtl="0" algn="l">
              <a:spcBef>
                <a:spcPts val="72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3pPr>
            <a:lvl4pPr indent="-431800" lvl="3" marL="18288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4pPr>
            <a:lvl5pPr indent="-431800" lvl="4" marL="22860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5pPr>
            <a:lvl6pPr indent="-431800" lvl="5" marL="2743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6pPr>
            <a:lvl7pPr indent="-431800" lvl="6" marL="32004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7pPr>
            <a:lvl8pPr indent="-431800" lvl="7" marL="36576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8pPr>
            <a:lvl9pPr indent="-431800" lvl="8" marL="41148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9pPr>
          </a:lstStyle>
          <a:p/>
        </p:txBody>
      </p:sp>
      <p:sp>
        <p:nvSpPr>
          <p:cNvPr id="29" name="Google Shape;29;p7"/>
          <p:cNvSpPr txBox="1"/>
          <p:nvPr>
            <p:ph idx="3" type="body"/>
          </p:nvPr>
        </p:nvSpPr>
        <p:spPr>
          <a:xfrm>
            <a:off x="22294852" y="8596198"/>
            <a:ext cx="19402426" cy="3584188"/>
          </a:xfrm>
          <a:prstGeom prst="rect">
            <a:avLst/>
          </a:prstGeom>
          <a:noFill/>
          <a:ln>
            <a:noFill/>
          </a:ln>
        </p:spPr>
        <p:txBody>
          <a:bodyPr anchorCtr="0" anchor="b" bIns="45700" lIns="91425" spcFirstLastPara="1" rIns="91425" wrap="square" tIns="45700">
            <a:noAutofit/>
          </a:bodyPr>
          <a:lstStyle>
            <a:lvl1pPr indent="-228600" lvl="0" marL="457200" marR="0" rtl="0" algn="l">
              <a:spcBef>
                <a:spcPts val="960"/>
              </a:spcBef>
              <a:spcAft>
                <a:spcPts val="0"/>
              </a:spcAft>
              <a:buClr>
                <a:schemeClr val="dk1"/>
              </a:buClr>
              <a:buSzPts val="4800"/>
              <a:buFont typeface="Arial"/>
              <a:buNone/>
              <a:defRPr b="1" i="0" sz="4800" u="none" cap="none" strike="noStrike">
                <a:solidFill>
                  <a:schemeClr val="dk1"/>
                </a:solidFill>
                <a:latin typeface="Arial"/>
                <a:ea typeface="Arial"/>
                <a:cs typeface="Arial"/>
                <a:sym typeface="Arial"/>
              </a:defRPr>
            </a:lvl1pPr>
            <a:lvl2pPr indent="-228600" lvl="1" marL="914400" marR="0" rtl="0" algn="l">
              <a:spcBef>
                <a:spcPts val="800"/>
              </a:spcBef>
              <a:spcAft>
                <a:spcPts val="0"/>
              </a:spcAft>
              <a:buClr>
                <a:schemeClr val="dk1"/>
              </a:buClr>
              <a:buSzPts val="4000"/>
              <a:buFont typeface="Arial"/>
              <a:buNone/>
              <a:defRPr b="1" i="0" sz="4000" u="none" cap="none" strike="noStrike">
                <a:solidFill>
                  <a:schemeClr val="dk1"/>
                </a:solidFill>
                <a:latin typeface="Arial"/>
                <a:ea typeface="Arial"/>
                <a:cs typeface="Arial"/>
                <a:sym typeface="Arial"/>
              </a:defRPr>
            </a:lvl2pPr>
            <a:lvl3pPr indent="-228600" lvl="2" marL="1371600" marR="0" rtl="0" algn="l">
              <a:spcBef>
                <a:spcPts val="72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3pPr>
            <a:lvl4pPr indent="-228600" lvl="3" marL="1828800" marR="0" rtl="0" algn="l">
              <a:spcBef>
                <a:spcPts val="640"/>
              </a:spcBef>
              <a:spcAft>
                <a:spcPts val="0"/>
              </a:spcAft>
              <a:buClr>
                <a:schemeClr val="dk1"/>
              </a:buClr>
              <a:buSzPts val="3200"/>
              <a:buFont typeface="Arial"/>
              <a:buNone/>
              <a:defRPr b="1" i="0" sz="3200" u="none" cap="none" strike="noStrike">
                <a:solidFill>
                  <a:schemeClr val="dk1"/>
                </a:solidFill>
                <a:latin typeface="Arial"/>
                <a:ea typeface="Arial"/>
                <a:cs typeface="Arial"/>
                <a:sym typeface="Arial"/>
              </a:defRPr>
            </a:lvl4pPr>
            <a:lvl5pPr indent="-228600" lvl="4" marL="2286000" marR="0" rtl="0" algn="l">
              <a:spcBef>
                <a:spcPts val="640"/>
              </a:spcBef>
              <a:spcAft>
                <a:spcPts val="0"/>
              </a:spcAft>
              <a:buClr>
                <a:schemeClr val="dk1"/>
              </a:buClr>
              <a:buSzPts val="3200"/>
              <a:buFont typeface="Arial"/>
              <a:buNone/>
              <a:defRPr b="1" i="0" sz="3200" u="none" cap="none" strike="noStrike">
                <a:solidFill>
                  <a:schemeClr val="dk1"/>
                </a:solidFill>
                <a:latin typeface="Arial"/>
                <a:ea typeface="Arial"/>
                <a:cs typeface="Arial"/>
                <a:sym typeface="Arial"/>
              </a:defRPr>
            </a:lvl5pPr>
            <a:lvl6pPr indent="-228600" lvl="5" marL="2743200" marR="0" rtl="0" algn="l">
              <a:spcBef>
                <a:spcPts val="640"/>
              </a:spcBef>
              <a:spcAft>
                <a:spcPts val="0"/>
              </a:spcAft>
              <a:buClr>
                <a:schemeClr val="dk1"/>
              </a:buClr>
              <a:buSzPts val="3200"/>
              <a:buFont typeface="Arial"/>
              <a:buNone/>
              <a:defRPr b="1" i="0" sz="3200" u="none" cap="none" strike="noStrike">
                <a:solidFill>
                  <a:schemeClr val="dk1"/>
                </a:solidFill>
                <a:latin typeface="Arial"/>
                <a:ea typeface="Arial"/>
                <a:cs typeface="Arial"/>
                <a:sym typeface="Arial"/>
              </a:defRPr>
            </a:lvl6pPr>
            <a:lvl7pPr indent="-228600" lvl="6" marL="3200400" marR="0" rtl="0" algn="l">
              <a:spcBef>
                <a:spcPts val="640"/>
              </a:spcBef>
              <a:spcAft>
                <a:spcPts val="0"/>
              </a:spcAft>
              <a:buClr>
                <a:schemeClr val="dk1"/>
              </a:buClr>
              <a:buSzPts val="3200"/>
              <a:buFont typeface="Arial"/>
              <a:buNone/>
              <a:defRPr b="1" i="0" sz="3200" u="none" cap="none" strike="noStrike">
                <a:solidFill>
                  <a:schemeClr val="dk1"/>
                </a:solidFill>
                <a:latin typeface="Arial"/>
                <a:ea typeface="Arial"/>
                <a:cs typeface="Arial"/>
                <a:sym typeface="Arial"/>
              </a:defRPr>
            </a:lvl7pPr>
            <a:lvl8pPr indent="-228600" lvl="7" marL="3657600" marR="0" rtl="0" algn="l">
              <a:spcBef>
                <a:spcPts val="640"/>
              </a:spcBef>
              <a:spcAft>
                <a:spcPts val="0"/>
              </a:spcAft>
              <a:buClr>
                <a:schemeClr val="dk1"/>
              </a:buClr>
              <a:buSzPts val="3200"/>
              <a:buFont typeface="Arial"/>
              <a:buNone/>
              <a:defRPr b="1" i="0" sz="3200" u="none" cap="none" strike="noStrike">
                <a:solidFill>
                  <a:schemeClr val="dk1"/>
                </a:solidFill>
                <a:latin typeface="Arial"/>
                <a:ea typeface="Arial"/>
                <a:cs typeface="Arial"/>
                <a:sym typeface="Arial"/>
              </a:defRPr>
            </a:lvl8pPr>
            <a:lvl9pPr indent="-228600" lvl="8" marL="4114800" marR="0" rtl="0" algn="l">
              <a:spcBef>
                <a:spcPts val="640"/>
              </a:spcBef>
              <a:spcAft>
                <a:spcPts val="0"/>
              </a:spcAft>
              <a:buClr>
                <a:schemeClr val="dk1"/>
              </a:buClr>
              <a:buSzPts val="3200"/>
              <a:buFont typeface="Arial"/>
              <a:buNone/>
              <a:defRPr b="1" i="0" sz="3200" u="none" cap="none" strike="noStrike">
                <a:solidFill>
                  <a:schemeClr val="dk1"/>
                </a:solidFill>
                <a:latin typeface="Arial"/>
                <a:ea typeface="Arial"/>
                <a:cs typeface="Arial"/>
                <a:sym typeface="Arial"/>
              </a:defRPr>
            </a:lvl9pPr>
          </a:lstStyle>
          <a:p/>
        </p:txBody>
      </p:sp>
      <p:sp>
        <p:nvSpPr>
          <p:cNvPr id="30" name="Google Shape;30;p7"/>
          <p:cNvSpPr txBox="1"/>
          <p:nvPr>
            <p:ph idx="4" type="body"/>
          </p:nvPr>
        </p:nvSpPr>
        <p:spPr>
          <a:xfrm>
            <a:off x="22294852" y="12180385"/>
            <a:ext cx="19402426" cy="22126342"/>
          </a:xfrm>
          <a:prstGeom prst="rect">
            <a:avLst/>
          </a:prstGeom>
          <a:noFill/>
          <a:ln>
            <a:noFill/>
          </a:ln>
        </p:spPr>
        <p:txBody>
          <a:bodyPr anchorCtr="0" anchor="t" bIns="45700" lIns="91425" spcFirstLastPara="1" rIns="91425" wrap="square" tIns="45700">
            <a:noAutofit/>
          </a:bodyPr>
          <a:lstStyle>
            <a:lvl1pPr indent="-533400" lvl="0" marL="457200" marR="0" rtl="0" algn="l">
              <a:spcBef>
                <a:spcPts val="960"/>
              </a:spcBef>
              <a:spcAft>
                <a:spcPts val="0"/>
              </a:spcAft>
              <a:buClr>
                <a:schemeClr val="dk1"/>
              </a:buClr>
              <a:buSzPts val="4800"/>
              <a:buFont typeface="Arial"/>
              <a:buChar char="•"/>
              <a:defRPr b="0" i="0" sz="4800" u="none" cap="none" strike="noStrike">
                <a:solidFill>
                  <a:schemeClr val="dk1"/>
                </a:solidFill>
                <a:latin typeface="Arial"/>
                <a:ea typeface="Arial"/>
                <a:cs typeface="Arial"/>
                <a:sym typeface="Arial"/>
              </a:defRPr>
            </a:lvl1pPr>
            <a:lvl2pPr indent="-482600" lvl="1" marL="914400" marR="0" rtl="0" algn="l">
              <a:spcBef>
                <a:spcPts val="800"/>
              </a:spcBef>
              <a:spcAft>
                <a:spcPts val="0"/>
              </a:spcAft>
              <a:buClr>
                <a:schemeClr val="dk1"/>
              </a:buClr>
              <a:buSzPts val="4000"/>
              <a:buFont typeface="Arial"/>
              <a:buChar char="–"/>
              <a:defRPr b="0" i="0" sz="4000" u="none" cap="none" strike="noStrike">
                <a:solidFill>
                  <a:schemeClr val="dk1"/>
                </a:solidFill>
                <a:latin typeface="Arial"/>
                <a:ea typeface="Arial"/>
                <a:cs typeface="Arial"/>
                <a:sym typeface="Arial"/>
              </a:defRPr>
            </a:lvl2pPr>
            <a:lvl3pPr indent="-457200" lvl="2" marL="1371600" marR="0" rtl="0" algn="l">
              <a:spcBef>
                <a:spcPts val="72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3pPr>
            <a:lvl4pPr indent="-431800" lvl="3" marL="18288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4pPr>
            <a:lvl5pPr indent="-431800" lvl="4" marL="22860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5pPr>
            <a:lvl6pPr indent="-431800" lvl="5" marL="2743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6pPr>
            <a:lvl7pPr indent="-431800" lvl="6" marL="32004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7pPr>
            <a:lvl8pPr indent="-431800" lvl="7" marL="36576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8pPr>
            <a:lvl9pPr indent="-431800" lvl="8" marL="41148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8"/>
          <p:cNvSpPr txBox="1"/>
          <p:nvPr>
            <p:ph type="title"/>
          </p:nvPr>
        </p:nvSpPr>
        <p:spPr>
          <a:xfrm>
            <a:off x="2193927" y="1538405"/>
            <a:ext cx="39503351" cy="64008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1pPr>
            <a:lvl2pPr lvl="1"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2pPr>
            <a:lvl3pPr lvl="2"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3pPr>
            <a:lvl4pPr lvl="3"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4pPr>
            <a:lvl5pPr lvl="4"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5pPr>
            <a:lvl6pPr lvl="5"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6pPr>
            <a:lvl7pPr lvl="6"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7pPr>
            <a:lvl8pPr lvl="7"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8pPr>
            <a:lvl9pPr lvl="8"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3" name="Shape 33"/>
        <p:cNvGrpSpPr/>
        <p:nvPr/>
      </p:nvGrpSpPr>
      <p:grpSpPr>
        <a:xfrm>
          <a:off x="0" y="0"/>
          <a:ext cx="0" cy="0"/>
          <a:chOff x="0" y="0"/>
          <a:chExt cx="0" cy="0"/>
        </a:xfrm>
      </p:grpSpPr>
      <p:sp>
        <p:nvSpPr>
          <p:cNvPr id="34" name="Google Shape;34;p9"/>
          <p:cNvSpPr txBox="1"/>
          <p:nvPr>
            <p:ph type="title"/>
          </p:nvPr>
        </p:nvSpPr>
        <p:spPr>
          <a:xfrm>
            <a:off x="2193926" y="1528646"/>
            <a:ext cx="14439900" cy="6508132"/>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1" i="1" sz="4000" u="none" cap="none" strike="noStrike">
                <a:solidFill>
                  <a:srgbClr val="760000"/>
                </a:solidFill>
                <a:latin typeface="Arial"/>
                <a:ea typeface="Arial"/>
                <a:cs typeface="Arial"/>
                <a:sym typeface="Arial"/>
              </a:defRPr>
            </a:lvl1pPr>
            <a:lvl2pPr lvl="1"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2pPr>
            <a:lvl3pPr lvl="2"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3pPr>
            <a:lvl4pPr lvl="3"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4pPr>
            <a:lvl5pPr lvl="4"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5pPr>
            <a:lvl6pPr lvl="5"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6pPr>
            <a:lvl7pPr lvl="6"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7pPr>
            <a:lvl8pPr lvl="7"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8pPr>
            <a:lvl9pPr lvl="8"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9pPr>
          </a:lstStyle>
          <a:p/>
        </p:txBody>
      </p:sp>
      <p:sp>
        <p:nvSpPr>
          <p:cNvPr id="35" name="Google Shape;35;p9"/>
          <p:cNvSpPr txBox="1"/>
          <p:nvPr>
            <p:ph idx="1" type="body"/>
          </p:nvPr>
        </p:nvSpPr>
        <p:spPr>
          <a:xfrm>
            <a:off x="17160877" y="1528648"/>
            <a:ext cx="24536399" cy="32778079"/>
          </a:xfrm>
          <a:prstGeom prst="rect">
            <a:avLst/>
          </a:prstGeom>
          <a:noFill/>
          <a:ln>
            <a:noFill/>
          </a:ln>
        </p:spPr>
        <p:txBody>
          <a:bodyPr anchorCtr="0" anchor="t" bIns="45700" lIns="91425" spcFirstLastPara="1" rIns="91425" wrap="square" tIns="45700">
            <a:noAutofit/>
          </a:bodyPr>
          <a:lstStyle>
            <a:lvl1pPr indent="-635000" lvl="0" marL="457200" marR="0" rtl="0" algn="l">
              <a:spcBef>
                <a:spcPts val="1280"/>
              </a:spcBef>
              <a:spcAft>
                <a:spcPts val="0"/>
              </a:spcAft>
              <a:buClr>
                <a:schemeClr val="dk1"/>
              </a:buClr>
              <a:buSzPts val="6400"/>
              <a:buFont typeface="Arial"/>
              <a:buChar char="•"/>
              <a:defRPr b="0" i="0" sz="6400" u="none" cap="none" strike="noStrike">
                <a:solidFill>
                  <a:schemeClr val="dk1"/>
                </a:solidFill>
                <a:latin typeface="Arial"/>
                <a:ea typeface="Arial"/>
                <a:cs typeface="Arial"/>
                <a:sym typeface="Arial"/>
              </a:defRPr>
            </a:lvl1pPr>
            <a:lvl2pPr indent="-584200" lvl="1" marL="914400" marR="0" rtl="0" algn="l">
              <a:spcBef>
                <a:spcPts val="1120"/>
              </a:spcBef>
              <a:spcAft>
                <a:spcPts val="0"/>
              </a:spcAft>
              <a:buClr>
                <a:schemeClr val="dk1"/>
              </a:buClr>
              <a:buSzPts val="5600"/>
              <a:buFont typeface="Arial"/>
              <a:buChar char="–"/>
              <a:defRPr b="0" i="0" sz="5600" u="none" cap="none" strike="noStrike">
                <a:solidFill>
                  <a:schemeClr val="dk1"/>
                </a:solidFill>
                <a:latin typeface="Arial"/>
                <a:ea typeface="Arial"/>
                <a:cs typeface="Arial"/>
                <a:sym typeface="Arial"/>
              </a:defRPr>
            </a:lvl2pPr>
            <a:lvl3pPr indent="-533400" lvl="2" marL="1371600" marR="0" rtl="0" algn="l">
              <a:spcBef>
                <a:spcPts val="960"/>
              </a:spcBef>
              <a:spcAft>
                <a:spcPts val="0"/>
              </a:spcAft>
              <a:buClr>
                <a:schemeClr val="dk1"/>
              </a:buClr>
              <a:buSzPts val="4800"/>
              <a:buFont typeface="Arial"/>
              <a:buChar char="•"/>
              <a:defRPr b="0" i="0" sz="4800" u="none" cap="none" strike="noStrike">
                <a:solidFill>
                  <a:schemeClr val="dk1"/>
                </a:solidFill>
                <a:latin typeface="Arial"/>
                <a:ea typeface="Arial"/>
                <a:cs typeface="Arial"/>
                <a:sym typeface="Arial"/>
              </a:defRPr>
            </a:lvl3pPr>
            <a:lvl4pPr indent="-482600" lvl="3" marL="1828800" marR="0" rtl="0" algn="l">
              <a:spcBef>
                <a:spcPts val="800"/>
              </a:spcBef>
              <a:spcAft>
                <a:spcPts val="0"/>
              </a:spcAft>
              <a:buClr>
                <a:schemeClr val="dk1"/>
              </a:buClr>
              <a:buSzPts val="4000"/>
              <a:buFont typeface="Arial"/>
              <a:buChar char="–"/>
              <a:defRPr b="0" i="0" sz="4000" u="none" cap="none" strike="noStrike">
                <a:solidFill>
                  <a:schemeClr val="dk1"/>
                </a:solidFill>
                <a:latin typeface="Arial"/>
                <a:ea typeface="Arial"/>
                <a:cs typeface="Arial"/>
                <a:sym typeface="Arial"/>
              </a:defRPr>
            </a:lvl4pPr>
            <a:lvl5pPr indent="-482600" lvl="4" marL="2286000" marR="0" rtl="0" algn="l">
              <a:spcBef>
                <a:spcPts val="800"/>
              </a:spcBef>
              <a:spcAft>
                <a:spcPts val="0"/>
              </a:spcAft>
              <a:buClr>
                <a:schemeClr val="dk1"/>
              </a:buClr>
              <a:buSzPts val="4000"/>
              <a:buFont typeface="Arial"/>
              <a:buChar char="»"/>
              <a:defRPr b="0" i="0" sz="4000" u="none" cap="none" strike="noStrike">
                <a:solidFill>
                  <a:schemeClr val="dk1"/>
                </a:solidFill>
                <a:latin typeface="Arial"/>
                <a:ea typeface="Arial"/>
                <a:cs typeface="Arial"/>
                <a:sym typeface="Arial"/>
              </a:defRPr>
            </a:lvl5pPr>
            <a:lvl6pPr indent="-482600" lvl="5" marL="2743200" marR="0" rtl="0" algn="l">
              <a:spcBef>
                <a:spcPts val="800"/>
              </a:spcBef>
              <a:spcAft>
                <a:spcPts val="0"/>
              </a:spcAft>
              <a:buClr>
                <a:schemeClr val="dk1"/>
              </a:buClr>
              <a:buSzPts val="4000"/>
              <a:buFont typeface="Arial"/>
              <a:buChar char="»"/>
              <a:defRPr b="0" i="0" sz="4000" u="none" cap="none" strike="noStrike">
                <a:solidFill>
                  <a:schemeClr val="dk1"/>
                </a:solidFill>
                <a:latin typeface="Arial"/>
                <a:ea typeface="Arial"/>
                <a:cs typeface="Arial"/>
                <a:sym typeface="Arial"/>
              </a:defRPr>
            </a:lvl6pPr>
            <a:lvl7pPr indent="-482600" lvl="6" marL="3200400" marR="0" rtl="0" algn="l">
              <a:spcBef>
                <a:spcPts val="800"/>
              </a:spcBef>
              <a:spcAft>
                <a:spcPts val="0"/>
              </a:spcAft>
              <a:buClr>
                <a:schemeClr val="dk1"/>
              </a:buClr>
              <a:buSzPts val="4000"/>
              <a:buFont typeface="Arial"/>
              <a:buChar char="»"/>
              <a:defRPr b="0" i="0" sz="4000" u="none" cap="none" strike="noStrike">
                <a:solidFill>
                  <a:schemeClr val="dk1"/>
                </a:solidFill>
                <a:latin typeface="Arial"/>
                <a:ea typeface="Arial"/>
                <a:cs typeface="Arial"/>
                <a:sym typeface="Arial"/>
              </a:defRPr>
            </a:lvl7pPr>
            <a:lvl8pPr indent="-482600" lvl="7" marL="3657600" marR="0" rtl="0" algn="l">
              <a:spcBef>
                <a:spcPts val="800"/>
              </a:spcBef>
              <a:spcAft>
                <a:spcPts val="0"/>
              </a:spcAft>
              <a:buClr>
                <a:schemeClr val="dk1"/>
              </a:buClr>
              <a:buSzPts val="4000"/>
              <a:buFont typeface="Arial"/>
              <a:buChar char="»"/>
              <a:defRPr b="0" i="0" sz="4000" u="none" cap="none" strike="noStrike">
                <a:solidFill>
                  <a:schemeClr val="dk1"/>
                </a:solidFill>
                <a:latin typeface="Arial"/>
                <a:ea typeface="Arial"/>
                <a:cs typeface="Arial"/>
                <a:sym typeface="Arial"/>
              </a:defRPr>
            </a:lvl8pPr>
            <a:lvl9pPr indent="-482600" lvl="8" marL="4114800" marR="0" rtl="0" algn="l">
              <a:spcBef>
                <a:spcPts val="800"/>
              </a:spcBef>
              <a:spcAft>
                <a:spcPts val="0"/>
              </a:spcAft>
              <a:buClr>
                <a:schemeClr val="dk1"/>
              </a:buClr>
              <a:buSzPts val="4000"/>
              <a:buFont typeface="Arial"/>
              <a:buChar char="»"/>
              <a:defRPr b="0" i="0" sz="4000" u="none" cap="none" strike="noStrike">
                <a:solidFill>
                  <a:schemeClr val="dk1"/>
                </a:solidFill>
                <a:latin typeface="Arial"/>
                <a:ea typeface="Arial"/>
                <a:cs typeface="Arial"/>
                <a:sym typeface="Arial"/>
              </a:defRPr>
            </a:lvl9pPr>
          </a:lstStyle>
          <a:p/>
        </p:txBody>
      </p:sp>
      <p:sp>
        <p:nvSpPr>
          <p:cNvPr id="36" name="Google Shape;36;p9"/>
          <p:cNvSpPr txBox="1"/>
          <p:nvPr>
            <p:ph idx="2" type="body"/>
          </p:nvPr>
        </p:nvSpPr>
        <p:spPr>
          <a:xfrm>
            <a:off x="2193926" y="8036779"/>
            <a:ext cx="14439900" cy="262699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indent="-228600" lvl="1" marL="914400"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rtl="0" algn="l">
              <a:spcBef>
                <a:spcPts val="36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4pPr>
            <a:lvl5pPr indent="-228600" lvl="4" marL="2286000" marR="0" rtl="0" algn="l">
              <a:spcBef>
                <a:spcPts val="36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5pPr>
            <a:lvl6pPr indent="-228600" lvl="5" marL="2743200" marR="0" rtl="0" algn="l">
              <a:spcBef>
                <a:spcPts val="36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6pPr>
            <a:lvl7pPr indent="-228600" lvl="6" marL="3200400" marR="0" rtl="0" algn="l">
              <a:spcBef>
                <a:spcPts val="36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7pPr>
            <a:lvl8pPr indent="-228600" lvl="7" marL="3657600" marR="0" rtl="0" algn="l">
              <a:spcBef>
                <a:spcPts val="36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8pPr>
            <a:lvl9pPr indent="-228600" lvl="8" marL="4114800" marR="0" rtl="0" algn="l">
              <a:spcBef>
                <a:spcPts val="36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7" name="Shape 37"/>
        <p:cNvGrpSpPr/>
        <p:nvPr/>
      </p:nvGrpSpPr>
      <p:grpSpPr>
        <a:xfrm>
          <a:off x="0" y="0"/>
          <a:ext cx="0" cy="0"/>
          <a:chOff x="0" y="0"/>
          <a:chExt cx="0" cy="0"/>
        </a:xfrm>
      </p:grpSpPr>
      <p:sp>
        <p:nvSpPr>
          <p:cNvPr id="38" name="Google Shape;38;p10"/>
          <p:cNvSpPr txBox="1"/>
          <p:nvPr>
            <p:ph type="title"/>
          </p:nvPr>
        </p:nvSpPr>
        <p:spPr>
          <a:xfrm>
            <a:off x="8604251" y="26884663"/>
            <a:ext cx="26333450" cy="3171129"/>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1" i="1" sz="4000" u="none" cap="none" strike="noStrike">
                <a:solidFill>
                  <a:srgbClr val="760000"/>
                </a:solidFill>
                <a:latin typeface="Arial"/>
                <a:ea typeface="Arial"/>
                <a:cs typeface="Arial"/>
                <a:sym typeface="Arial"/>
              </a:defRPr>
            </a:lvl1pPr>
            <a:lvl2pPr lvl="1"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2pPr>
            <a:lvl3pPr lvl="2"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3pPr>
            <a:lvl4pPr lvl="3"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4pPr>
            <a:lvl5pPr lvl="4"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5pPr>
            <a:lvl6pPr lvl="5"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6pPr>
            <a:lvl7pPr lvl="6"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7pPr>
            <a:lvl8pPr lvl="7"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8pPr>
            <a:lvl9pPr lvl="8" marR="0" rtl="0" algn="ctr">
              <a:spcBef>
                <a:spcPts val="0"/>
              </a:spcBef>
              <a:spcAft>
                <a:spcPts val="0"/>
              </a:spcAft>
              <a:buSzPts val="1400"/>
              <a:buNone/>
              <a:defRPr b="1" i="1" sz="8000" u="none" cap="none" strike="noStrike">
                <a:solidFill>
                  <a:srgbClr val="760000"/>
                </a:solidFill>
                <a:latin typeface="Arial"/>
                <a:ea typeface="Arial"/>
                <a:cs typeface="Arial"/>
                <a:sym typeface="Arial"/>
              </a:defRPr>
            </a:lvl9pPr>
          </a:lstStyle>
          <a:p/>
        </p:txBody>
      </p:sp>
      <p:sp>
        <p:nvSpPr>
          <p:cNvPr id="39" name="Google Shape;39;p10"/>
          <p:cNvSpPr/>
          <p:nvPr>
            <p:ph idx="2" type="pic"/>
          </p:nvPr>
        </p:nvSpPr>
        <p:spPr>
          <a:xfrm>
            <a:off x="8604251" y="3431325"/>
            <a:ext cx="26333450" cy="23043529"/>
          </a:xfrm>
          <a:prstGeom prst="rect">
            <a:avLst/>
          </a:prstGeom>
          <a:noFill/>
          <a:ln>
            <a:noFill/>
          </a:ln>
        </p:spPr>
        <p:txBody>
          <a:bodyPr anchorCtr="0" anchor="t" bIns="45700" lIns="91425" spcFirstLastPara="1" rIns="91425" wrap="square" tIns="45700">
            <a:noAutofit/>
          </a:bodyPr>
          <a:lstStyle>
            <a:lvl1pPr lvl="0" marR="0" rtl="0" algn="l">
              <a:spcBef>
                <a:spcPts val="1280"/>
              </a:spcBef>
              <a:spcAft>
                <a:spcPts val="0"/>
              </a:spcAft>
              <a:buClr>
                <a:schemeClr val="dk1"/>
              </a:buClr>
              <a:buSzPts val="6400"/>
              <a:buFont typeface="Arial"/>
              <a:buNone/>
              <a:defRPr b="0" i="0" sz="6400" u="none" cap="none" strike="noStrike">
                <a:solidFill>
                  <a:schemeClr val="dk1"/>
                </a:solidFill>
                <a:latin typeface="Arial"/>
                <a:ea typeface="Arial"/>
                <a:cs typeface="Arial"/>
                <a:sym typeface="Arial"/>
              </a:defRPr>
            </a:lvl1pPr>
            <a:lvl2pPr lvl="1" marR="0" rtl="0" algn="l">
              <a:spcBef>
                <a:spcPts val="1120"/>
              </a:spcBef>
              <a:spcAft>
                <a:spcPts val="0"/>
              </a:spcAft>
              <a:buClr>
                <a:schemeClr val="dk1"/>
              </a:buClr>
              <a:buSzPts val="5600"/>
              <a:buFont typeface="Arial"/>
              <a:buNone/>
              <a:defRPr b="0" i="0" sz="5600" u="none" cap="none" strike="noStrike">
                <a:solidFill>
                  <a:schemeClr val="dk1"/>
                </a:solidFill>
                <a:latin typeface="Arial"/>
                <a:ea typeface="Arial"/>
                <a:cs typeface="Arial"/>
                <a:sym typeface="Arial"/>
              </a:defRPr>
            </a:lvl2pPr>
            <a:lvl3pPr lvl="2" marR="0" rtl="0" algn="l">
              <a:spcBef>
                <a:spcPts val="96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3pPr>
            <a:lvl4pPr lvl="3" marR="0" rtl="0" algn="l">
              <a:spcBef>
                <a:spcPts val="800"/>
              </a:spcBef>
              <a:spcAft>
                <a:spcPts val="0"/>
              </a:spcAft>
              <a:buClr>
                <a:schemeClr val="dk1"/>
              </a:buClr>
              <a:buSzPts val="4000"/>
              <a:buFont typeface="Arial"/>
              <a:buNone/>
              <a:defRPr b="0" i="0" sz="4000" u="none" cap="none" strike="noStrike">
                <a:solidFill>
                  <a:schemeClr val="dk1"/>
                </a:solidFill>
                <a:latin typeface="Arial"/>
                <a:ea typeface="Arial"/>
                <a:cs typeface="Arial"/>
                <a:sym typeface="Arial"/>
              </a:defRPr>
            </a:lvl4pPr>
            <a:lvl5pPr lvl="4" marR="0" rtl="0" algn="l">
              <a:spcBef>
                <a:spcPts val="800"/>
              </a:spcBef>
              <a:spcAft>
                <a:spcPts val="0"/>
              </a:spcAft>
              <a:buClr>
                <a:schemeClr val="dk1"/>
              </a:buClr>
              <a:buSzPts val="4000"/>
              <a:buFont typeface="Arial"/>
              <a:buNone/>
              <a:defRPr b="0" i="0" sz="4000" u="none" cap="none" strike="noStrike">
                <a:solidFill>
                  <a:schemeClr val="dk1"/>
                </a:solidFill>
                <a:latin typeface="Arial"/>
                <a:ea typeface="Arial"/>
                <a:cs typeface="Arial"/>
                <a:sym typeface="Arial"/>
              </a:defRPr>
            </a:lvl5pPr>
            <a:lvl6pPr lvl="5" marR="0" rtl="0" algn="l">
              <a:spcBef>
                <a:spcPts val="800"/>
              </a:spcBef>
              <a:spcAft>
                <a:spcPts val="0"/>
              </a:spcAft>
              <a:buClr>
                <a:schemeClr val="dk1"/>
              </a:buClr>
              <a:buSzPts val="4000"/>
              <a:buFont typeface="Arial"/>
              <a:buNone/>
              <a:defRPr b="0" i="0" sz="4000" u="none" cap="none" strike="noStrike">
                <a:solidFill>
                  <a:schemeClr val="dk1"/>
                </a:solidFill>
                <a:latin typeface="Arial"/>
                <a:ea typeface="Arial"/>
                <a:cs typeface="Arial"/>
                <a:sym typeface="Arial"/>
              </a:defRPr>
            </a:lvl6pPr>
            <a:lvl7pPr lvl="6" marR="0" rtl="0" algn="l">
              <a:spcBef>
                <a:spcPts val="800"/>
              </a:spcBef>
              <a:spcAft>
                <a:spcPts val="0"/>
              </a:spcAft>
              <a:buClr>
                <a:schemeClr val="dk1"/>
              </a:buClr>
              <a:buSzPts val="4000"/>
              <a:buFont typeface="Arial"/>
              <a:buNone/>
              <a:defRPr b="0" i="0" sz="4000" u="none" cap="none" strike="noStrike">
                <a:solidFill>
                  <a:schemeClr val="dk1"/>
                </a:solidFill>
                <a:latin typeface="Arial"/>
                <a:ea typeface="Arial"/>
                <a:cs typeface="Arial"/>
                <a:sym typeface="Arial"/>
              </a:defRPr>
            </a:lvl7pPr>
            <a:lvl8pPr lvl="7" marR="0" rtl="0" algn="l">
              <a:spcBef>
                <a:spcPts val="800"/>
              </a:spcBef>
              <a:spcAft>
                <a:spcPts val="0"/>
              </a:spcAft>
              <a:buClr>
                <a:schemeClr val="dk1"/>
              </a:buClr>
              <a:buSzPts val="4000"/>
              <a:buFont typeface="Arial"/>
              <a:buNone/>
              <a:defRPr b="0" i="0" sz="4000" u="none" cap="none" strike="noStrike">
                <a:solidFill>
                  <a:schemeClr val="dk1"/>
                </a:solidFill>
                <a:latin typeface="Arial"/>
                <a:ea typeface="Arial"/>
                <a:cs typeface="Arial"/>
                <a:sym typeface="Arial"/>
              </a:defRPr>
            </a:lvl8pPr>
            <a:lvl9pPr lvl="8" marR="0" rtl="0" algn="l">
              <a:spcBef>
                <a:spcPts val="800"/>
              </a:spcBef>
              <a:spcAft>
                <a:spcPts val="0"/>
              </a:spcAft>
              <a:buClr>
                <a:schemeClr val="dk1"/>
              </a:buClr>
              <a:buSzPts val="4000"/>
              <a:buFont typeface="Arial"/>
              <a:buNone/>
              <a:defRPr b="0" i="0" sz="4000" u="none" cap="none" strike="noStrike">
                <a:solidFill>
                  <a:schemeClr val="dk1"/>
                </a:solidFill>
                <a:latin typeface="Arial"/>
                <a:ea typeface="Arial"/>
                <a:cs typeface="Arial"/>
                <a:sym typeface="Arial"/>
              </a:defRPr>
            </a:lvl9pPr>
          </a:lstStyle>
          <a:p/>
        </p:txBody>
      </p:sp>
      <p:sp>
        <p:nvSpPr>
          <p:cNvPr id="40" name="Google Shape;40;p10"/>
          <p:cNvSpPr txBox="1"/>
          <p:nvPr>
            <p:ph idx="1" type="body"/>
          </p:nvPr>
        </p:nvSpPr>
        <p:spPr>
          <a:xfrm>
            <a:off x="8604251" y="30055791"/>
            <a:ext cx="26333450" cy="450788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indent="-228600" lvl="1" marL="914400"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rtl="0" algn="l">
              <a:spcBef>
                <a:spcPts val="36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4pPr>
            <a:lvl5pPr indent="-228600" lvl="4" marL="2286000" marR="0" rtl="0" algn="l">
              <a:spcBef>
                <a:spcPts val="36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5pPr>
            <a:lvl6pPr indent="-228600" lvl="5" marL="2743200" marR="0" rtl="0" algn="l">
              <a:spcBef>
                <a:spcPts val="36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6pPr>
            <a:lvl7pPr indent="-228600" lvl="6" marL="3200400" marR="0" rtl="0" algn="l">
              <a:spcBef>
                <a:spcPts val="36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7pPr>
            <a:lvl8pPr indent="-228600" lvl="7" marL="3657600" marR="0" rtl="0" algn="l">
              <a:spcBef>
                <a:spcPts val="36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8pPr>
            <a:lvl9pPr indent="-228600" lvl="8" marL="4114800" marR="0" rtl="0" algn="l">
              <a:spcBef>
                <a:spcPts val="36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7.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
        <p:nvSpPr>
          <p:cNvPr id="10" name="Google Shape;10;p1"/>
          <p:cNvSpPr/>
          <p:nvPr/>
        </p:nvSpPr>
        <p:spPr>
          <a:xfrm>
            <a:off x="43213019" y="6657123"/>
            <a:ext cx="685800" cy="31800645"/>
          </a:xfrm>
          <a:prstGeom prst="rect">
            <a:avLst/>
          </a:prstGeom>
          <a:solidFill>
            <a:srgbClr val="294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i="0" sz="10400" u="none" cap="none" strike="noStrike">
              <a:solidFill>
                <a:schemeClr val="dk1"/>
              </a:solidFill>
              <a:latin typeface="Arial"/>
              <a:ea typeface="Arial"/>
              <a:cs typeface="Arial"/>
              <a:sym typeface="Arial"/>
            </a:endParaRPr>
          </a:p>
        </p:txBody>
      </p:sp>
      <p:sp>
        <p:nvSpPr>
          <p:cNvPr id="11" name="Google Shape;11;p1"/>
          <p:cNvSpPr/>
          <p:nvPr/>
        </p:nvSpPr>
        <p:spPr>
          <a:xfrm>
            <a:off x="0" y="6657123"/>
            <a:ext cx="685800" cy="31800645"/>
          </a:xfrm>
          <a:prstGeom prst="rect">
            <a:avLst/>
          </a:prstGeom>
          <a:solidFill>
            <a:srgbClr val="76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i="0" sz="10400" u="none" cap="none" strike="noStrike">
              <a:solidFill>
                <a:schemeClr val="dk1"/>
              </a:solidFill>
              <a:latin typeface="Arial"/>
              <a:ea typeface="Arial"/>
              <a:cs typeface="Arial"/>
              <a:sym typeface="Arial"/>
            </a:endParaRPr>
          </a:p>
        </p:txBody>
      </p:sp>
      <p:pic>
        <p:nvPicPr>
          <p:cNvPr id="12" name="Google Shape;12;p1"/>
          <p:cNvPicPr preferRelativeResize="0"/>
          <p:nvPr/>
        </p:nvPicPr>
        <p:blipFill rotWithShape="1">
          <a:blip r:embed="rId1">
            <a:alphaModFix/>
          </a:blip>
          <a:srcRect b="0" l="0" r="0" t="0"/>
          <a:stretch/>
        </p:blipFill>
        <p:spPr>
          <a:xfrm>
            <a:off x="472492" y="518070"/>
            <a:ext cx="8961120" cy="5679649"/>
          </a:xfrm>
          <a:prstGeom prst="rect">
            <a:avLst/>
          </a:prstGeom>
          <a:noFill/>
          <a:ln>
            <a:noFill/>
          </a:ln>
        </p:spPr>
      </p:pic>
      <p:cxnSp>
        <p:nvCxnSpPr>
          <p:cNvPr id="13" name="Google Shape;13;p1"/>
          <p:cNvCxnSpPr/>
          <p:nvPr/>
        </p:nvCxnSpPr>
        <p:spPr>
          <a:xfrm>
            <a:off x="-48126" y="6657123"/>
            <a:ext cx="43946946" cy="0"/>
          </a:xfrm>
          <a:prstGeom prst="straightConnector1">
            <a:avLst/>
          </a:prstGeom>
          <a:noFill/>
          <a:ln cap="flat" cmpd="sng" w="317500">
            <a:solidFill>
              <a:srgbClr val="B5AF67"/>
            </a:solidFill>
            <a:prstDash val="solid"/>
            <a:round/>
            <a:headEnd len="med" w="med" type="none"/>
            <a:tailEnd len="med" w="med" type="none"/>
          </a:ln>
        </p:spPr>
      </p:cxnSp>
      <p:cxnSp>
        <p:nvCxnSpPr>
          <p:cNvPr id="14" name="Google Shape;14;p1"/>
          <p:cNvCxnSpPr/>
          <p:nvPr/>
        </p:nvCxnSpPr>
        <p:spPr>
          <a:xfrm>
            <a:off x="-48126" y="38351831"/>
            <a:ext cx="43946946" cy="52968"/>
          </a:xfrm>
          <a:prstGeom prst="straightConnector1">
            <a:avLst/>
          </a:prstGeom>
          <a:noFill/>
          <a:ln cap="flat" cmpd="sng" w="381000">
            <a:solidFill>
              <a:srgbClr val="B5AF67"/>
            </a:solidFill>
            <a:prstDash val="solid"/>
            <a:round/>
            <a:headEnd len="med" w="med" type="none"/>
            <a:tailEnd len="med" w="med" type="none"/>
          </a:ln>
        </p:spPr>
      </p:cxn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4.png"/><Relationship Id="rId9"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2.png"/><Relationship Id="rId7" Type="http://schemas.openxmlformats.org/officeDocument/2006/relationships/image" Target="../media/image3.png"/><Relationship Id="rId8"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 name="Shape 49"/>
        <p:cNvGrpSpPr/>
        <p:nvPr/>
      </p:nvGrpSpPr>
      <p:grpSpPr>
        <a:xfrm>
          <a:off x="0" y="0"/>
          <a:ext cx="0" cy="0"/>
          <a:chOff x="0" y="0"/>
          <a:chExt cx="0" cy="0"/>
        </a:xfrm>
      </p:grpSpPr>
      <p:sp>
        <p:nvSpPr>
          <p:cNvPr id="50" name="Google Shape;50;p13"/>
          <p:cNvSpPr txBox="1"/>
          <p:nvPr/>
        </p:nvSpPr>
        <p:spPr>
          <a:xfrm>
            <a:off x="990400" y="6554400"/>
            <a:ext cx="13731000" cy="31406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ctr">
              <a:spcBef>
                <a:spcPts val="0"/>
              </a:spcBef>
              <a:spcAft>
                <a:spcPts val="0"/>
              </a:spcAft>
              <a:buNone/>
            </a:pPr>
            <a:r>
              <a:rPr b="1" lang="en-US" sz="4800">
                <a:solidFill>
                  <a:srgbClr val="FFFFFF"/>
                </a:solidFill>
                <a:latin typeface="Calibri"/>
                <a:ea typeface="Calibri"/>
                <a:cs typeface="Calibri"/>
                <a:sym typeface="Calibri"/>
              </a:rPr>
              <a:t>Goal &amp; Motivation</a:t>
            </a:r>
            <a:endParaRPr b="1" sz="4800">
              <a:solidFill>
                <a:srgbClr val="FFFFFF"/>
              </a:solidFill>
              <a:latin typeface="Calibri"/>
              <a:ea typeface="Calibri"/>
              <a:cs typeface="Calibri"/>
              <a:sym typeface="Calibri"/>
            </a:endParaRPr>
          </a:p>
          <a:p>
            <a:pPr indent="-533400" lvl="0" marL="457200" marR="0" rtl="0" algn="l">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Skin cancer is one of the most common cancers, and early detection greatly improves outcomes.</a:t>
            </a:r>
            <a:endParaRPr sz="4800">
              <a:solidFill>
                <a:schemeClr val="dk1"/>
              </a:solidFill>
              <a:latin typeface="Calibri"/>
              <a:ea typeface="Calibri"/>
              <a:cs typeface="Calibri"/>
              <a:sym typeface="Calibri"/>
            </a:endParaRPr>
          </a:p>
          <a:p>
            <a:pPr indent="-533400" lvl="0" marL="457200" marR="0" rtl="0" algn="l">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Many people do not have quick or easy access to a dermatologist for an initial screening.</a:t>
            </a:r>
            <a:endParaRPr sz="4800">
              <a:solidFill>
                <a:schemeClr val="dk1"/>
              </a:solidFill>
              <a:latin typeface="Calibri"/>
              <a:ea typeface="Calibri"/>
              <a:cs typeface="Calibri"/>
              <a:sym typeface="Calibri"/>
            </a:endParaRPr>
          </a:p>
          <a:p>
            <a:pPr indent="-533400" lvl="0" marL="457200" marR="0" rtl="0" algn="l">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Our goal was to build a mobile app that can analyze a lesion image and provide a fast preliminary prediction.</a:t>
            </a:r>
            <a:endParaRPr sz="4800">
              <a:solidFill>
                <a:schemeClr val="dk1"/>
              </a:solidFill>
              <a:latin typeface="Calibri"/>
              <a:ea typeface="Calibri"/>
              <a:cs typeface="Calibri"/>
              <a:sym typeface="Calibri"/>
            </a:endParaRPr>
          </a:p>
          <a:p>
            <a:pPr indent="-533400" lvl="0" marL="457200" marR="0" rtl="0" algn="l">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This is not meant to replace a doctor, but to serve as an accessible screening aid that encourages earlier follow-up.</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ctr">
              <a:lnSpc>
                <a:spcPct val="115000"/>
              </a:lnSpc>
              <a:spcBef>
                <a:spcPts val="0"/>
              </a:spcBef>
              <a:spcAft>
                <a:spcPts val="0"/>
              </a:spcAft>
              <a:buNone/>
            </a:pPr>
            <a:r>
              <a:rPr b="1" lang="en-US" sz="4800">
                <a:solidFill>
                  <a:schemeClr val="accent5"/>
                </a:solidFill>
                <a:latin typeface="Calibri"/>
                <a:ea typeface="Calibri"/>
                <a:cs typeface="Calibri"/>
                <a:sym typeface="Calibri"/>
              </a:rPr>
              <a:t>Project Progress</a:t>
            </a:r>
            <a:endParaRPr b="1" sz="4800">
              <a:solidFill>
                <a:schemeClr val="accent5"/>
              </a:solidFill>
              <a:latin typeface="Calibri"/>
              <a:ea typeface="Calibri"/>
              <a:cs typeface="Calibri"/>
              <a:sym typeface="Calibri"/>
            </a:endParaRPr>
          </a:p>
          <a:p>
            <a:pPr indent="-533400" lvl="0" marL="457200" marR="0" rtl="0" algn="l">
              <a:lnSpc>
                <a:spcPct val="100000"/>
              </a:lnSpc>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Collected and organized lesion image data from the HAM10000 dataset</a:t>
            </a:r>
            <a:endParaRPr sz="4800">
              <a:solidFill>
                <a:schemeClr val="dk1"/>
              </a:solidFill>
              <a:latin typeface="Calibri"/>
              <a:ea typeface="Calibri"/>
              <a:cs typeface="Calibri"/>
              <a:sym typeface="Calibri"/>
            </a:endParaRPr>
          </a:p>
          <a:p>
            <a:pPr indent="-533400" lvl="0" marL="457200" marR="0" rtl="0" algn="l">
              <a:lnSpc>
                <a:spcPct val="100000"/>
              </a:lnSpc>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Built and trained a deep learning classifier for benign vs. malignant prediction</a:t>
            </a:r>
            <a:endParaRPr sz="4800">
              <a:solidFill>
                <a:schemeClr val="dk1"/>
              </a:solidFill>
              <a:latin typeface="Calibri"/>
              <a:ea typeface="Calibri"/>
              <a:cs typeface="Calibri"/>
              <a:sym typeface="Calibri"/>
            </a:endParaRPr>
          </a:p>
          <a:p>
            <a:pPr indent="-533400" lvl="0" marL="457200" marR="0" rtl="0" algn="l">
              <a:lnSpc>
                <a:spcPct val="100000"/>
              </a:lnSpc>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Applied preprocessing and augmentation to improve robustness</a:t>
            </a:r>
            <a:endParaRPr sz="4800">
              <a:solidFill>
                <a:schemeClr val="dk1"/>
              </a:solidFill>
              <a:latin typeface="Calibri"/>
              <a:ea typeface="Calibri"/>
              <a:cs typeface="Calibri"/>
              <a:sym typeface="Calibri"/>
            </a:endParaRPr>
          </a:p>
          <a:p>
            <a:pPr indent="-533400" lvl="0" marL="457200" marR="0" rtl="0" algn="l">
              <a:lnSpc>
                <a:spcPct val="100000"/>
              </a:lnSpc>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Designed and implemented a mobile interface for image upload and prediction display</a:t>
            </a:r>
            <a:endParaRPr sz="4800">
              <a:solidFill>
                <a:schemeClr val="dk1"/>
              </a:solidFill>
              <a:latin typeface="Calibri"/>
              <a:ea typeface="Calibri"/>
              <a:cs typeface="Calibri"/>
              <a:sym typeface="Calibri"/>
            </a:endParaRPr>
          </a:p>
          <a:p>
            <a:pPr indent="-533400" lvl="0" marL="457200" marR="0" rtl="0" algn="l">
              <a:lnSpc>
                <a:spcPct val="100000"/>
              </a:lnSpc>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Integrated the trained model into an app workflow for user testing</a:t>
            </a:r>
            <a:endParaRPr sz="4800">
              <a:solidFill>
                <a:schemeClr val="dk1"/>
              </a:solidFill>
              <a:latin typeface="Calibri"/>
              <a:ea typeface="Calibri"/>
              <a:cs typeface="Calibri"/>
              <a:sym typeface="Calibri"/>
            </a:endParaRPr>
          </a:p>
          <a:p>
            <a:pPr indent="-533400" lvl="0" marL="457200" marR="0" rtl="0" algn="l">
              <a:lnSpc>
                <a:spcPct val="100000"/>
              </a:lnSpc>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Evaluated performance using test-set metrics and visual examples</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ctr">
              <a:lnSpc>
                <a:spcPct val="115000"/>
              </a:lnSpc>
              <a:spcBef>
                <a:spcPts val="0"/>
              </a:spcBef>
              <a:spcAft>
                <a:spcPts val="0"/>
              </a:spcAft>
              <a:buNone/>
            </a:pPr>
            <a:r>
              <a:rPr b="1" lang="en-US" sz="4800" u="sng">
                <a:solidFill>
                  <a:schemeClr val="dk1"/>
                </a:solidFill>
                <a:latin typeface="Calibri"/>
                <a:ea typeface="Calibri"/>
                <a:cs typeface="Calibri"/>
                <a:sym typeface="Calibri"/>
              </a:rPr>
              <a:t>System Architecture </a:t>
            </a:r>
            <a:endParaRPr b="1" sz="4800" u="sng">
              <a:solidFill>
                <a:schemeClr val="dk1"/>
              </a:solidFill>
              <a:latin typeface="Calibri"/>
              <a:ea typeface="Calibri"/>
              <a:cs typeface="Calibri"/>
              <a:sym typeface="Calibri"/>
            </a:endParaRPr>
          </a:p>
          <a:p>
            <a:pPr indent="-533400" lvl="0" marL="457200" rtl="0" algn="l">
              <a:lnSpc>
                <a:spcPct val="100000"/>
              </a:lnSpc>
              <a:spcBef>
                <a:spcPts val="0"/>
              </a:spcBef>
              <a:spcAft>
                <a:spcPts val="0"/>
              </a:spcAft>
              <a:buClr>
                <a:schemeClr val="dk1"/>
              </a:buClr>
              <a:buSzPts val="4800"/>
              <a:buFont typeface="Calibri"/>
              <a:buAutoNum type="arabicPeriod"/>
            </a:pPr>
            <a:r>
              <a:rPr lang="en-US" sz="4800">
                <a:solidFill>
                  <a:schemeClr val="dk1"/>
                </a:solidFill>
                <a:latin typeface="Calibri"/>
                <a:ea typeface="Calibri"/>
                <a:cs typeface="Calibri"/>
                <a:sym typeface="Calibri"/>
              </a:rPr>
              <a:t>The user uploads a photo of a skin lesion.</a:t>
            </a:r>
            <a:endParaRPr sz="4800">
              <a:solidFill>
                <a:schemeClr val="dk1"/>
              </a:solidFill>
              <a:latin typeface="Calibri"/>
              <a:ea typeface="Calibri"/>
              <a:cs typeface="Calibri"/>
              <a:sym typeface="Calibri"/>
            </a:endParaRPr>
          </a:p>
          <a:p>
            <a:pPr indent="-533400" lvl="0" marL="457200" rtl="0" algn="l">
              <a:lnSpc>
                <a:spcPct val="100000"/>
              </a:lnSpc>
              <a:spcBef>
                <a:spcPts val="0"/>
              </a:spcBef>
              <a:spcAft>
                <a:spcPts val="0"/>
              </a:spcAft>
              <a:buClr>
                <a:schemeClr val="dk1"/>
              </a:buClr>
              <a:buSzPts val="4800"/>
              <a:buFont typeface="Calibri"/>
              <a:buAutoNum type="arabicPeriod"/>
            </a:pPr>
            <a:r>
              <a:rPr lang="en-US" sz="4800">
                <a:solidFill>
                  <a:schemeClr val="dk1"/>
                </a:solidFill>
                <a:latin typeface="Calibri"/>
                <a:ea typeface="Calibri"/>
                <a:cs typeface="Calibri"/>
                <a:sym typeface="Calibri"/>
              </a:rPr>
              <a:t>The image is resized and normalized to match the model input format.</a:t>
            </a:r>
            <a:endParaRPr sz="4800">
              <a:solidFill>
                <a:schemeClr val="dk1"/>
              </a:solidFill>
              <a:latin typeface="Calibri"/>
              <a:ea typeface="Calibri"/>
              <a:cs typeface="Calibri"/>
              <a:sym typeface="Calibri"/>
            </a:endParaRPr>
          </a:p>
          <a:p>
            <a:pPr indent="-533400" lvl="0" marL="457200" rtl="0" algn="l">
              <a:lnSpc>
                <a:spcPct val="100000"/>
              </a:lnSpc>
              <a:spcBef>
                <a:spcPts val="0"/>
              </a:spcBef>
              <a:spcAft>
                <a:spcPts val="0"/>
              </a:spcAft>
              <a:buClr>
                <a:schemeClr val="dk1"/>
              </a:buClr>
              <a:buSzPts val="4800"/>
              <a:buFont typeface="Calibri"/>
              <a:buAutoNum type="arabicPeriod"/>
            </a:pPr>
            <a:r>
              <a:rPr lang="en-US" sz="4800">
                <a:solidFill>
                  <a:schemeClr val="dk1"/>
                </a:solidFill>
                <a:latin typeface="Calibri"/>
                <a:ea typeface="Calibri"/>
                <a:cs typeface="Calibri"/>
                <a:sym typeface="Calibri"/>
              </a:rPr>
              <a:t>The processed image is passed into an EfficientNet-based deep learning model.</a:t>
            </a:r>
            <a:endParaRPr sz="4800">
              <a:solidFill>
                <a:schemeClr val="dk1"/>
              </a:solidFill>
              <a:latin typeface="Calibri"/>
              <a:ea typeface="Calibri"/>
              <a:cs typeface="Calibri"/>
              <a:sym typeface="Calibri"/>
            </a:endParaRPr>
          </a:p>
          <a:p>
            <a:pPr indent="-533400" lvl="0" marL="457200" rtl="0" algn="l">
              <a:lnSpc>
                <a:spcPct val="100000"/>
              </a:lnSpc>
              <a:spcBef>
                <a:spcPts val="0"/>
              </a:spcBef>
              <a:spcAft>
                <a:spcPts val="0"/>
              </a:spcAft>
              <a:buClr>
                <a:schemeClr val="dk1"/>
              </a:buClr>
              <a:buSzPts val="4800"/>
              <a:buFont typeface="Calibri"/>
              <a:buAutoNum type="arabicPeriod"/>
            </a:pPr>
            <a:r>
              <a:rPr lang="en-US" sz="4800">
                <a:solidFill>
                  <a:schemeClr val="dk1"/>
                </a:solidFill>
                <a:latin typeface="Calibri"/>
                <a:ea typeface="Calibri"/>
                <a:cs typeface="Calibri"/>
                <a:sym typeface="Calibri"/>
              </a:rPr>
              <a:t>The model outputs prediction probabilities for the lesion class.</a:t>
            </a:r>
            <a:endParaRPr sz="4800">
              <a:solidFill>
                <a:schemeClr val="dk1"/>
              </a:solidFill>
              <a:latin typeface="Calibri"/>
              <a:ea typeface="Calibri"/>
              <a:cs typeface="Calibri"/>
              <a:sym typeface="Calibri"/>
            </a:endParaRPr>
          </a:p>
          <a:p>
            <a:pPr indent="-533400" lvl="0" marL="457200" rtl="0" algn="l">
              <a:lnSpc>
                <a:spcPct val="100000"/>
              </a:lnSpc>
              <a:spcBef>
                <a:spcPts val="0"/>
              </a:spcBef>
              <a:spcAft>
                <a:spcPts val="0"/>
              </a:spcAft>
              <a:buClr>
                <a:schemeClr val="dk1"/>
              </a:buClr>
              <a:buSzPts val="4800"/>
              <a:buFont typeface="Calibri"/>
              <a:buAutoNum type="arabicPeriod"/>
            </a:pPr>
            <a:r>
              <a:rPr lang="en-US" sz="4800">
                <a:solidFill>
                  <a:schemeClr val="dk1"/>
                </a:solidFill>
                <a:latin typeface="Calibri"/>
                <a:ea typeface="Calibri"/>
                <a:cs typeface="Calibri"/>
                <a:sym typeface="Calibri"/>
              </a:rPr>
              <a:t>The app displays the predicted result and confidence score back to the user.</a:t>
            </a:r>
            <a:endParaRPr sz="4800">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1" sz="5600" u="sng">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5600" u="none" cap="none" strike="noStrike">
                <a:solidFill>
                  <a:schemeClr val="dk1"/>
                </a:solidFill>
                <a:latin typeface="Calibri"/>
                <a:ea typeface="Calibri"/>
                <a:cs typeface="Calibri"/>
                <a:sym typeface="Calibri"/>
              </a:rPr>
              <a:t>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b="0" i="0" sz="4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5600" u="none" cap="none" strike="noStrike">
                <a:solidFill>
                  <a:schemeClr val="dk1"/>
                </a:solidFill>
                <a:latin typeface="Calibri"/>
                <a:ea typeface="Calibri"/>
                <a:cs typeface="Calibri"/>
                <a:sym typeface="Calibri"/>
              </a:rPr>
              <a:t>	</a:t>
            </a:r>
            <a:endParaRPr b="1" i="1" sz="7200" u="none" cap="none" strike="noStrike">
              <a:solidFill>
                <a:srgbClr val="FF0000"/>
              </a:solidFill>
              <a:latin typeface="Calibri"/>
              <a:ea typeface="Calibri"/>
              <a:cs typeface="Calibri"/>
              <a:sym typeface="Calibri"/>
            </a:endParaRPr>
          </a:p>
          <a:p>
            <a:pPr indent="0" lvl="0" marL="0" marR="0" rtl="0" algn="ctr">
              <a:spcBef>
                <a:spcPts val="0"/>
              </a:spcBef>
              <a:spcAft>
                <a:spcPts val="0"/>
              </a:spcAft>
              <a:buNone/>
            </a:pPr>
            <a:r>
              <a:t/>
            </a:r>
            <a:endParaRPr/>
          </a:p>
        </p:txBody>
      </p:sp>
      <p:sp>
        <p:nvSpPr>
          <p:cNvPr id="51" name="Google Shape;51;p13"/>
          <p:cNvSpPr/>
          <p:nvPr/>
        </p:nvSpPr>
        <p:spPr>
          <a:xfrm>
            <a:off x="990400" y="7048725"/>
            <a:ext cx="13731000" cy="970800"/>
          </a:xfrm>
          <a:prstGeom prst="rect">
            <a:avLst/>
          </a:prstGeom>
          <a:solidFill>
            <a:srgbClr val="82030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2" name="Google Shape;52;p13"/>
          <p:cNvSpPr txBox="1"/>
          <p:nvPr/>
        </p:nvSpPr>
        <p:spPr>
          <a:xfrm>
            <a:off x="9296400" y="1410538"/>
            <a:ext cx="27352200" cy="4000200"/>
          </a:xfrm>
          <a:prstGeom prst="rect">
            <a:avLst/>
          </a:prstGeom>
          <a:noFill/>
          <a:ln>
            <a:noFill/>
          </a:ln>
        </p:spPr>
        <p:txBody>
          <a:bodyPr anchorCtr="0" anchor="t" bIns="44825" lIns="89675" spcFirstLastPara="1" rIns="89675" wrap="square" tIns="44825">
            <a:spAutoFit/>
          </a:bodyPr>
          <a:lstStyle/>
          <a:p>
            <a:pPr indent="0" lvl="0" marL="0" marR="0" rtl="0" algn="ctr">
              <a:spcBef>
                <a:spcPts val="0"/>
              </a:spcBef>
              <a:spcAft>
                <a:spcPts val="0"/>
              </a:spcAft>
              <a:buNone/>
            </a:pPr>
            <a:r>
              <a:rPr b="1" lang="en-US" sz="8000">
                <a:solidFill>
                  <a:schemeClr val="dk1"/>
                </a:solidFill>
                <a:latin typeface="Calibri"/>
                <a:ea typeface="Calibri"/>
                <a:cs typeface="Calibri"/>
                <a:sym typeface="Calibri"/>
              </a:rPr>
              <a:t>Skin Cancer Detection App</a:t>
            </a:r>
            <a:endParaRPr/>
          </a:p>
          <a:p>
            <a:pPr indent="0" lvl="0" marL="0" marR="0" rtl="0" algn="ctr">
              <a:spcBef>
                <a:spcPts val="0"/>
              </a:spcBef>
              <a:spcAft>
                <a:spcPts val="0"/>
              </a:spcAft>
              <a:buNone/>
            </a:pPr>
            <a:r>
              <a:rPr b="1" lang="en-US" sz="6600">
                <a:solidFill>
                  <a:schemeClr val="dk1"/>
                </a:solidFill>
                <a:latin typeface="Calibri"/>
                <a:ea typeface="Calibri"/>
                <a:cs typeface="Calibri"/>
                <a:sym typeface="Calibri"/>
              </a:rPr>
              <a:t>Nicolas Rincon-Speranza, Lawson Darrow, Nikiraj Konwar, Christian Stevens</a:t>
            </a:r>
            <a:endParaRPr/>
          </a:p>
          <a:p>
            <a:pPr indent="0" lvl="0" marL="0" marR="0" rtl="0" algn="ctr">
              <a:spcBef>
                <a:spcPts val="0"/>
              </a:spcBef>
              <a:spcAft>
                <a:spcPts val="0"/>
              </a:spcAft>
              <a:buNone/>
            </a:pPr>
            <a:r>
              <a:rPr b="1" i="0" lang="en-US" sz="5400" u="none" cap="none" strike="noStrike">
                <a:solidFill>
                  <a:schemeClr val="dk1"/>
                </a:solidFill>
                <a:latin typeface="Calibri"/>
                <a:ea typeface="Calibri"/>
                <a:cs typeface="Calibri"/>
                <a:sym typeface="Calibri"/>
              </a:rPr>
              <a:t>Faculty Advisor(s):</a:t>
            </a:r>
            <a:r>
              <a:rPr b="1" lang="en-US" sz="5400">
                <a:solidFill>
                  <a:schemeClr val="dk1"/>
                </a:solidFill>
                <a:latin typeface="Calibri"/>
                <a:ea typeface="Calibri"/>
                <a:cs typeface="Calibri"/>
                <a:sym typeface="Calibri"/>
              </a:rPr>
              <a:t> Dr. Zahra Nematzadeh</a:t>
            </a:r>
            <a:r>
              <a:rPr b="1" i="0" lang="en-US" sz="5400" u="none" cap="none" strike="noStrike">
                <a:solidFill>
                  <a:schemeClr val="dk1"/>
                </a:solidFill>
                <a:latin typeface="Calibri"/>
                <a:ea typeface="Calibri"/>
                <a:cs typeface="Calibri"/>
                <a:sym typeface="Calibri"/>
              </a:rPr>
              <a:t>, Dept. of</a:t>
            </a:r>
            <a:r>
              <a:rPr b="1" lang="en-US" sz="5400">
                <a:solidFill>
                  <a:schemeClr val="dk1"/>
                </a:solidFill>
                <a:latin typeface="Calibri"/>
                <a:ea typeface="Calibri"/>
                <a:cs typeface="Calibri"/>
                <a:sym typeface="Calibri"/>
              </a:rPr>
              <a:t> Electrical Engineering and Computer Science</a:t>
            </a:r>
            <a:r>
              <a:rPr b="1" i="0" lang="en-US" sz="5400" u="none" cap="none" strike="noStrike">
                <a:solidFill>
                  <a:schemeClr val="dk1"/>
                </a:solidFill>
                <a:latin typeface="Calibri"/>
                <a:ea typeface="Calibri"/>
                <a:cs typeface="Calibri"/>
                <a:sym typeface="Calibri"/>
              </a:rPr>
              <a:t>, Florida Institute of Technology</a:t>
            </a:r>
            <a:endParaRPr b="1" i="0" sz="4800" u="none" cap="none" strike="noStrike">
              <a:solidFill>
                <a:schemeClr val="dk1"/>
              </a:solidFill>
              <a:latin typeface="Calibri"/>
              <a:ea typeface="Calibri"/>
              <a:cs typeface="Calibri"/>
              <a:sym typeface="Calibri"/>
            </a:endParaRPr>
          </a:p>
        </p:txBody>
      </p:sp>
      <p:sp>
        <p:nvSpPr>
          <p:cNvPr id="53" name="Google Shape;53;p13"/>
          <p:cNvSpPr txBox="1"/>
          <p:nvPr/>
        </p:nvSpPr>
        <p:spPr>
          <a:xfrm>
            <a:off x="8086727" y="7273927"/>
            <a:ext cx="184800" cy="169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i="0" sz="10400" u="none" cap="none" strike="noStrike">
              <a:solidFill>
                <a:schemeClr val="dk1"/>
              </a:solidFill>
              <a:latin typeface="Calibri"/>
              <a:ea typeface="Calibri"/>
              <a:cs typeface="Calibri"/>
              <a:sym typeface="Calibri"/>
            </a:endParaRPr>
          </a:p>
        </p:txBody>
      </p:sp>
      <p:sp>
        <p:nvSpPr>
          <p:cNvPr id="54" name="Google Shape;54;p13"/>
          <p:cNvSpPr txBox="1"/>
          <p:nvPr/>
        </p:nvSpPr>
        <p:spPr>
          <a:xfrm>
            <a:off x="15613775" y="6554400"/>
            <a:ext cx="13284900" cy="25754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457200" marR="0" rtl="0" algn="ctr">
              <a:spcBef>
                <a:spcPts val="0"/>
              </a:spcBef>
              <a:spcAft>
                <a:spcPts val="0"/>
              </a:spcAft>
              <a:buNone/>
            </a:pPr>
            <a:r>
              <a:rPr b="1" lang="en-US" sz="4800" u="sng">
                <a:solidFill>
                  <a:schemeClr val="dk1"/>
                </a:solidFill>
                <a:latin typeface="Calibri"/>
                <a:ea typeface="Calibri"/>
                <a:cs typeface="Calibri"/>
                <a:sym typeface="Calibri"/>
              </a:rPr>
              <a:t>Dataset &amp; Preprocessing</a:t>
            </a:r>
            <a:endParaRPr b="1" sz="4800" u="sng">
              <a:solidFill>
                <a:schemeClr val="dk1"/>
              </a:solidFill>
              <a:latin typeface="Calibri"/>
              <a:ea typeface="Calibri"/>
              <a:cs typeface="Calibri"/>
              <a:sym typeface="Calibri"/>
            </a:endParaRPr>
          </a:p>
          <a:p>
            <a:pPr indent="-533400" lvl="0" marL="457200" marR="0" rtl="0" algn="l">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We used the HAM10000 skin lesion dataset for training and evaluation.</a:t>
            </a:r>
            <a:endParaRPr sz="4800">
              <a:solidFill>
                <a:schemeClr val="dk1"/>
              </a:solidFill>
              <a:latin typeface="Calibri"/>
              <a:ea typeface="Calibri"/>
              <a:cs typeface="Calibri"/>
              <a:sym typeface="Calibri"/>
            </a:endParaRPr>
          </a:p>
          <a:p>
            <a:pPr indent="-533400" lvl="0" marL="457200" marR="0" rtl="0" algn="l">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The dataset includes images from several lesion categories.</a:t>
            </a:r>
            <a:endParaRPr sz="4800">
              <a:solidFill>
                <a:schemeClr val="dk1"/>
              </a:solidFill>
              <a:latin typeface="Calibri"/>
              <a:ea typeface="Calibri"/>
              <a:cs typeface="Calibri"/>
              <a:sym typeface="Calibri"/>
            </a:endParaRPr>
          </a:p>
          <a:p>
            <a:pPr indent="-533400" lvl="0" marL="457200" marR="0" rtl="0" algn="l">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Images were resized to 224 × 224 pixels for model input.</a:t>
            </a:r>
            <a:endParaRPr sz="4800">
              <a:solidFill>
                <a:schemeClr val="dk1"/>
              </a:solidFill>
              <a:latin typeface="Calibri"/>
              <a:ea typeface="Calibri"/>
              <a:cs typeface="Calibri"/>
              <a:sym typeface="Calibri"/>
            </a:endParaRPr>
          </a:p>
          <a:p>
            <a:pPr indent="-533400" lvl="0" marL="457200" marR="0" rtl="0" algn="l">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Data augmentation was applied to improve generalization, including:</a:t>
            </a:r>
            <a:endParaRPr sz="4800">
              <a:solidFill>
                <a:schemeClr val="dk1"/>
              </a:solidFill>
              <a:latin typeface="Calibri"/>
              <a:ea typeface="Calibri"/>
              <a:cs typeface="Calibri"/>
              <a:sym typeface="Calibri"/>
            </a:endParaRPr>
          </a:p>
          <a:p>
            <a:pPr indent="-533400" lvl="1" marL="1371600" marR="0" rtl="0" algn="l">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rotation</a:t>
            </a:r>
            <a:endParaRPr sz="4800">
              <a:solidFill>
                <a:schemeClr val="dk1"/>
              </a:solidFill>
              <a:latin typeface="Calibri"/>
              <a:ea typeface="Calibri"/>
              <a:cs typeface="Calibri"/>
              <a:sym typeface="Calibri"/>
            </a:endParaRPr>
          </a:p>
          <a:p>
            <a:pPr indent="-533400" lvl="1" marL="1371600" marR="0" rtl="0" algn="l">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flipping</a:t>
            </a:r>
            <a:endParaRPr sz="4800">
              <a:solidFill>
                <a:schemeClr val="dk1"/>
              </a:solidFill>
              <a:latin typeface="Calibri"/>
              <a:ea typeface="Calibri"/>
              <a:cs typeface="Calibri"/>
              <a:sym typeface="Calibri"/>
            </a:endParaRPr>
          </a:p>
          <a:p>
            <a:pPr indent="-533400" lvl="1" marL="1371600" marR="0" rtl="0" algn="l">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brightness variation</a:t>
            </a:r>
            <a:endParaRPr sz="4800">
              <a:solidFill>
                <a:schemeClr val="dk1"/>
              </a:solidFill>
              <a:latin typeface="Calibri"/>
              <a:ea typeface="Calibri"/>
              <a:cs typeface="Calibri"/>
              <a:sym typeface="Calibri"/>
            </a:endParaRPr>
          </a:p>
          <a:p>
            <a:pPr indent="-533400" lvl="1" marL="1371600" marR="0" rtl="0" algn="l">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MixUp</a:t>
            </a:r>
            <a:endParaRPr sz="4800">
              <a:solidFill>
                <a:schemeClr val="dk1"/>
              </a:solidFill>
              <a:latin typeface="Calibri"/>
              <a:ea typeface="Calibri"/>
              <a:cs typeface="Calibri"/>
              <a:sym typeface="Calibri"/>
            </a:endParaRPr>
          </a:p>
          <a:p>
            <a:pPr indent="-533400" lvl="0" marL="457200" marR="0" rtl="0" algn="l">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The data was split into training, validation, and test sets.</a:t>
            </a:r>
            <a:endParaRPr sz="4800">
              <a:solidFill>
                <a:schemeClr val="dk1"/>
              </a:solidFill>
              <a:latin typeface="Calibri"/>
              <a:ea typeface="Calibri"/>
              <a:cs typeface="Calibri"/>
              <a:sym typeface="Calibri"/>
            </a:endParaRPr>
          </a:p>
          <a:p>
            <a:pPr indent="-533400" lvl="0" marL="457200" marR="0" rtl="0" algn="l">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Class imbalance was addressed during preprocessing and training.</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rtl="0" algn="ctr">
              <a:lnSpc>
                <a:spcPct val="115000"/>
              </a:lnSpc>
              <a:spcBef>
                <a:spcPts val="0"/>
              </a:spcBef>
              <a:spcAft>
                <a:spcPts val="0"/>
              </a:spcAft>
              <a:buNone/>
            </a:pPr>
            <a:r>
              <a:rPr b="1" lang="en-US" sz="4800" u="sng">
                <a:solidFill>
                  <a:schemeClr val="dk1"/>
                </a:solidFill>
                <a:latin typeface="Calibri"/>
                <a:ea typeface="Calibri"/>
                <a:cs typeface="Calibri"/>
                <a:sym typeface="Calibri"/>
              </a:rPr>
              <a:t>Results</a:t>
            </a:r>
            <a:endParaRPr sz="48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lang="en-US" sz="4800">
                <a:solidFill>
                  <a:schemeClr val="dk1"/>
                </a:solidFill>
                <a:latin typeface="Calibri"/>
                <a:ea typeface="Calibri"/>
                <a:cs typeface="Calibri"/>
                <a:sym typeface="Calibri"/>
              </a:rPr>
              <a:t>The model achieved promising performance on the test set, showing that it learned useful visual patterns from skin lesion images. The sample images above provide examples of the types of lesions analyzed, while the training plots below show improving loss, accuracy, and validation performance over time.</a:t>
            </a:r>
            <a:endParaRPr sz="4800">
              <a:solidFill>
                <a:schemeClr val="dk1"/>
              </a:solidFill>
              <a:latin typeface="Calibri"/>
              <a:ea typeface="Calibri"/>
              <a:cs typeface="Calibri"/>
              <a:sym typeface="Calibri"/>
            </a:endParaRPr>
          </a:p>
          <a:p>
            <a:pPr indent="-533400" lvl="0" marL="457200" rtl="0" algn="l">
              <a:lnSpc>
                <a:spcPct val="100000"/>
              </a:lnSpc>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AUC up to 0.961</a:t>
            </a:r>
            <a:endParaRPr sz="4800">
              <a:solidFill>
                <a:schemeClr val="dk1"/>
              </a:solidFill>
              <a:latin typeface="Calibri"/>
              <a:ea typeface="Calibri"/>
              <a:cs typeface="Calibri"/>
              <a:sym typeface="Calibri"/>
            </a:endParaRPr>
          </a:p>
          <a:p>
            <a:pPr indent="-533400" lvl="0" marL="457200" rtl="0" algn="l">
              <a:lnSpc>
                <a:spcPct val="100000"/>
              </a:lnSpc>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Best-performing fold selected for deployment</a:t>
            </a:r>
            <a:endParaRPr sz="4800">
              <a:solidFill>
                <a:schemeClr val="dk1"/>
              </a:solidFill>
              <a:latin typeface="Calibri"/>
              <a:ea typeface="Calibri"/>
              <a:cs typeface="Calibri"/>
              <a:sym typeface="Calibri"/>
            </a:endParaRPr>
          </a:p>
          <a:p>
            <a:pPr indent="-533400" lvl="0" marL="457200" rtl="0" algn="l">
              <a:lnSpc>
                <a:spcPct val="100000"/>
              </a:lnSpc>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Model training curves showing decreasing loss and improving accuracy, validation AUC, and recall over epochs</a:t>
            </a:r>
            <a:endParaRPr sz="4800">
              <a:solidFill>
                <a:schemeClr val="dk1"/>
              </a:solidFill>
              <a:latin typeface="Calibri"/>
              <a:ea typeface="Calibri"/>
              <a:cs typeface="Calibri"/>
              <a:sym typeface="Calibri"/>
            </a:endParaRPr>
          </a:p>
          <a:p>
            <a:pPr indent="0" lvl="0" marL="0" rtl="0" algn="l">
              <a:lnSpc>
                <a:spcPct val="100000"/>
              </a:lnSpc>
              <a:spcBef>
                <a:spcPts val="0"/>
              </a:spcBef>
              <a:spcAft>
                <a:spcPts val="0"/>
              </a:spcAft>
              <a:buNone/>
            </a:pPr>
            <a:r>
              <a:t/>
            </a:r>
            <a:endParaRPr sz="4800">
              <a:solidFill>
                <a:schemeClr val="dk1"/>
              </a:solidFill>
              <a:latin typeface="Calibri"/>
              <a:ea typeface="Calibri"/>
              <a:cs typeface="Calibri"/>
              <a:sym typeface="Calibri"/>
            </a:endParaRPr>
          </a:p>
          <a:p>
            <a:pPr indent="0" lvl="0" marL="457200" marR="0" rtl="0" algn="l">
              <a:spcBef>
                <a:spcPts val="0"/>
              </a:spcBef>
              <a:spcAft>
                <a:spcPts val="0"/>
              </a:spcAft>
              <a:buNone/>
            </a:pPr>
            <a:r>
              <a:t/>
            </a:r>
            <a:endParaRPr/>
          </a:p>
          <a:p>
            <a:pPr indent="0" lvl="0" marL="0" marR="0" rtl="0" algn="ctr">
              <a:spcBef>
                <a:spcPts val="0"/>
              </a:spcBef>
              <a:spcAft>
                <a:spcPts val="0"/>
              </a:spcAft>
              <a:buNone/>
            </a:pPr>
            <a:r>
              <a:t/>
            </a:r>
            <a:endParaRPr/>
          </a:p>
        </p:txBody>
      </p:sp>
      <p:pic>
        <p:nvPicPr>
          <p:cNvPr id="55" name="Google Shape;55;p13"/>
          <p:cNvPicPr preferRelativeResize="0"/>
          <p:nvPr/>
        </p:nvPicPr>
        <p:blipFill rotWithShape="1">
          <a:blip r:embed="rId3">
            <a:alphaModFix/>
          </a:blip>
          <a:srcRect b="3311" l="0" r="0" t="9558"/>
          <a:stretch/>
        </p:blipFill>
        <p:spPr>
          <a:xfrm>
            <a:off x="15044625" y="31988750"/>
            <a:ext cx="19695498" cy="4369800"/>
          </a:xfrm>
          <a:prstGeom prst="rect">
            <a:avLst/>
          </a:prstGeom>
          <a:noFill/>
          <a:ln>
            <a:noFill/>
          </a:ln>
        </p:spPr>
      </p:pic>
      <p:sp>
        <p:nvSpPr>
          <p:cNvPr id="56" name="Google Shape;56;p13"/>
          <p:cNvSpPr txBox="1"/>
          <p:nvPr/>
        </p:nvSpPr>
        <p:spPr>
          <a:xfrm>
            <a:off x="29506325" y="6399650"/>
            <a:ext cx="13569300" cy="25970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ctr">
              <a:lnSpc>
                <a:spcPct val="115000"/>
              </a:lnSpc>
              <a:spcBef>
                <a:spcPts val="0"/>
              </a:spcBef>
              <a:spcAft>
                <a:spcPts val="0"/>
              </a:spcAft>
              <a:buNone/>
            </a:pPr>
            <a:r>
              <a:rPr b="1" lang="en-US" sz="4800" u="sng">
                <a:solidFill>
                  <a:schemeClr val="dk1"/>
                </a:solidFill>
                <a:latin typeface="Calibri"/>
                <a:ea typeface="Calibri"/>
                <a:cs typeface="Calibri"/>
                <a:sym typeface="Calibri"/>
              </a:rPr>
              <a:t>Mobile App/UserFeatures</a:t>
            </a:r>
            <a:endParaRPr sz="4800">
              <a:solidFill>
                <a:schemeClr val="dk1"/>
              </a:solidFill>
              <a:latin typeface="Calibri"/>
              <a:ea typeface="Calibri"/>
              <a:cs typeface="Calibri"/>
              <a:sym typeface="Calibri"/>
            </a:endParaRPr>
          </a:p>
          <a:p>
            <a:pPr indent="-533400" lvl="0" marL="914400" marR="0" rtl="0" algn="l">
              <a:lnSpc>
                <a:spcPct val="100000"/>
              </a:lnSpc>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Can scan or upload skin lesion images and receive results</a:t>
            </a:r>
            <a:endParaRPr sz="4800">
              <a:solidFill>
                <a:schemeClr val="dk1"/>
              </a:solidFill>
              <a:latin typeface="Calibri"/>
              <a:ea typeface="Calibri"/>
              <a:cs typeface="Calibri"/>
              <a:sym typeface="Calibri"/>
            </a:endParaRPr>
          </a:p>
          <a:p>
            <a:pPr indent="-533400" lvl="0" marL="914400" marR="0" rtl="0" algn="l">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Can view a score showing how likely the lesion is to be cancerous</a:t>
            </a:r>
            <a:endParaRPr sz="4800">
              <a:solidFill>
                <a:schemeClr val="dk1"/>
              </a:solidFill>
              <a:latin typeface="Calibri"/>
              <a:ea typeface="Calibri"/>
              <a:cs typeface="Calibri"/>
              <a:sym typeface="Calibri"/>
            </a:endParaRPr>
          </a:p>
          <a:p>
            <a:pPr indent="-533400" lvl="0" marL="914400" marR="0" rtl="0" algn="l">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Can get fast prediction feedback through the app</a:t>
            </a:r>
            <a:endParaRPr sz="4800">
              <a:solidFill>
                <a:schemeClr val="dk1"/>
              </a:solidFill>
              <a:latin typeface="Calibri"/>
              <a:ea typeface="Calibri"/>
              <a:cs typeface="Calibri"/>
              <a:sym typeface="Calibri"/>
            </a:endParaRPr>
          </a:p>
          <a:p>
            <a:pPr indent="-533400" lvl="0" marL="914400" marR="0" rtl="0" algn="l">
              <a:spcBef>
                <a:spcPts val="0"/>
              </a:spcBef>
              <a:spcAft>
                <a:spcPts val="0"/>
              </a:spcAft>
              <a:buClr>
                <a:schemeClr val="dk1"/>
              </a:buClr>
              <a:buSzPts val="4800"/>
              <a:buFont typeface="Calibri"/>
              <a:buChar char="●"/>
            </a:pPr>
            <a:r>
              <a:rPr lang="en-US" sz="4800">
                <a:solidFill>
                  <a:schemeClr val="dk1"/>
                </a:solidFill>
                <a:latin typeface="Calibri"/>
                <a:ea typeface="Calibri"/>
                <a:cs typeface="Calibri"/>
                <a:sym typeface="Calibri"/>
              </a:rPr>
              <a:t>Can easily understand results through a simple interface</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4800" u="sng">
              <a:solidFill>
                <a:schemeClr val="dk1"/>
              </a:solidFill>
              <a:latin typeface="Calibri"/>
              <a:ea typeface="Calibri"/>
              <a:cs typeface="Calibri"/>
              <a:sym typeface="Calibri"/>
            </a:endParaRPr>
          </a:p>
          <a:p>
            <a:pPr indent="0" lvl="0" marL="91440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rPr lang="en-US" sz="4800">
                <a:solidFill>
                  <a:schemeClr val="dk1"/>
                </a:solidFill>
                <a:latin typeface="Calibri"/>
                <a:ea typeface="Calibri"/>
                <a:cs typeface="Calibri"/>
                <a:sym typeface="Calibri"/>
              </a:rPr>
              <a:t>Explainability helps show which parts of an input image most influenced the model’s prediction, making its decisions easier to interpret.</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800">
              <a:solidFill>
                <a:schemeClr val="dk1"/>
              </a:solidFill>
              <a:latin typeface="Calibri"/>
              <a:ea typeface="Calibri"/>
              <a:cs typeface="Calibri"/>
              <a:sym typeface="Calibri"/>
            </a:endParaRPr>
          </a:p>
          <a:p>
            <a:pPr indent="0" lvl="0" marL="91440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ctr">
              <a:spcBef>
                <a:spcPts val="0"/>
              </a:spcBef>
              <a:spcAft>
                <a:spcPts val="0"/>
              </a:spcAft>
              <a:buNone/>
            </a:pPr>
            <a:r>
              <a:t/>
            </a:r>
            <a:endParaRPr/>
          </a:p>
        </p:txBody>
      </p:sp>
      <p:pic>
        <p:nvPicPr>
          <p:cNvPr id="57" name="Google Shape;57;p13"/>
          <p:cNvPicPr preferRelativeResize="0"/>
          <p:nvPr/>
        </p:nvPicPr>
        <p:blipFill>
          <a:blip r:embed="rId4">
            <a:alphaModFix/>
          </a:blip>
          <a:stretch>
            <a:fillRect/>
          </a:stretch>
        </p:blipFill>
        <p:spPr>
          <a:xfrm>
            <a:off x="1313625" y="34111038"/>
            <a:ext cx="13731000" cy="3850064"/>
          </a:xfrm>
          <a:prstGeom prst="rect">
            <a:avLst/>
          </a:prstGeom>
          <a:noFill/>
          <a:ln>
            <a:noFill/>
          </a:ln>
        </p:spPr>
      </p:pic>
      <p:sp>
        <p:nvSpPr>
          <p:cNvPr id="58" name="Google Shape;58;p13"/>
          <p:cNvSpPr/>
          <p:nvPr/>
        </p:nvSpPr>
        <p:spPr>
          <a:xfrm>
            <a:off x="990400" y="15943925"/>
            <a:ext cx="13731000" cy="970800"/>
          </a:xfrm>
          <a:prstGeom prst="rect">
            <a:avLst/>
          </a:prstGeom>
          <a:solidFill>
            <a:srgbClr val="82030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9" name="Google Shape;59;p13"/>
          <p:cNvSpPr/>
          <p:nvPr/>
        </p:nvSpPr>
        <p:spPr>
          <a:xfrm>
            <a:off x="15167575" y="21026525"/>
            <a:ext cx="13731000" cy="970800"/>
          </a:xfrm>
          <a:prstGeom prst="rect">
            <a:avLst/>
          </a:prstGeom>
          <a:solidFill>
            <a:srgbClr val="82030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0" name="Google Shape;60;p13"/>
          <p:cNvSpPr/>
          <p:nvPr/>
        </p:nvSpPr>
        <p:spPr>
          <a:xfrm>
            <a:off x="29344775" y="7048725"/>
            <a:ext cx="13731000" cy="970800"/>
          </a:xfrm>
          <a:prstGeom prst="rect">
            <a:avLst/>
          </a:prstGeom>
          <a:solidFill>
            <a:srgbClr val="82030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1" name="Google Shape;61;p13"/>
          <p:cNvSpPr/>
          <p:nvPr/>
        </p:nvSpPr>
        <p:spPr>
          <a:xfrm>
            <a:off x="15080100" y="7048725"/>
            <a:ext cx="13731000" cy="970800"/>
          </a:xfrm>
          <a:prstGeom prst="rect">
            <a:avLst/>
          </a:prstGeom>
          <a:solidFill>
            <a:srgbClr val="82030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2" name="Google Shape;62;p13"/>
          <p:cNvSpPr/>
          <p:nvPr/>
        </p:nvSpPr>
        <p:spPr>
          <a:xfrm>
            <a:off x="990400" y="26421425"/>
            <a:ext cx="13731000" cy="970800"/>
          </a:xfrm>
          <a:prstGeom prst="rect">
            <a:avLst/>
          </a:prstGeom>
          <a:solidFill>
            <a:srgbClr val="82030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3" name="Google Shape;63;p13"/>
          <p:cNvSpPr/>
          <p:nvPr/>
        </p:nvSpPr>
        <p:spPr>
          <a:xfrm>
            <a:off x="29344750" y="21026525"/>
            <a:ext cx="13731000" cy="970800"/>
          </a:xfrm>
          <a:prstGeom prst="rect">
            <a:avLst/>
          </a:prstGeom>
          <a:solidFill>
            <a:srgbClr val="82030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4" name="Google Shape;64;p13"/>
          <p:cNvSpPr txBox="1"/>
          <p:nvPr/>
        </p:nvSpPr>
        <p:spPr>
          <a:xfrm>
            <a:off x="1324125" y="7155650"/>
            <a:ext cx="12725400" cy="86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5200">
                <a:solidFill>
                  <a:schemeClr val="accent5"/>
                </a:solidFill>
              </a:rPr>
              <a:t>Goal &amp; Motivation</a:t>
            </a:r>
            <a:endParaRPr b="1" sz="5200">
              <a:solidFill>
                <a:schemeClr val="accent5"/>
              </a:solidFill>
            </a:endParaRPr>
          </a:p>
        </p:txBody>
      </p:sp>
      <p:sp>
        <p:nvSpPr>
          <p:cNvPr id="65" name="Google Shape;65;p13"/>
          <p:cNvSpPr txBox="1"/>
          <p:nvPr/>
        </p:nvSpPr>
        <p:spPr>
          <a:xfrm>
            <a:off x="990400" y="16050725"/>
            <a:ext cx="12725400" cy="86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5200">
                <a:solidFill>
                  <a:schemeClr val="accent5"/>
                </a:solidFill>
              </a:rPr>
              <a:t>Project Progress</a:t>
            </a:r>
            <a:endParaRPr b="1" sz="5200">
              <a:solidFill>
                <a:schemeClr val="accent5"/>
              </a:solidFill>
            </a:endParaRPr>
          </a:p>
        </p:txBody>
      </p:sp>
      <p:sp>
        <p:nvSpPr>
          <p:cNvPr id="66" name="Google Shape;66;p13"/>
          <p:cNvSpPr txBox="1"/>
          <p:nvPr/>
        </p:nvSpPr>
        <p:spPr>
          <a:xfrm>
            <a:off x="990400" y="26528225"/>
            <a:ext cx="12725400" cy="86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5200">
                <a:solidFill>
                  <a:schemeClr val="accent5"/>
                </a:solidFill>
              </a:rPr>
              <a:t>System Architecture</a:t>
            </a:r>
            <a:endParaRPr b="1" sz="5200">
              <a:solidFill>
                <a:schemeClr val="accent5"/>
              </a:solidFill>
            </a:endParaRPr>
          </a:p>
        </p:txBody>
      </p:sp>
      <p:sp>
        <p:nvSpPr>
          <p:cNvPr id="67" name="Google Shape;67;p13"/>
          <p:cNvSpPr txBox="1"/>
          <p:nvPr/>
        </p:nvSpPr>
        <p:spPr>
          <a:xfrm>
            <a:off x="15670388" y="7155650"/>
            <a:ext cx="12725400" cy="86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5200">
                <a:solidFill>
                  <a:schemeClr val="accent5"/>
                </a:solidFill>
              </a:rPr>
              <a:t>Dataset &amp; Preprocessing</a:t>
            </a:r>
            <a:endParaRPr b="1" sz="5200">
              <a:solidFill>
                <a:schemeClr val="accent5"/>
              </a:solidFill>
            </a:endParaRPr>
          </a:p>
        </p:txBody>
      </p:sp>
      <p:sp>
        <p:nvSpPr>
          <p:cNvPr id="68" name="Google Shape;68;p13"/>
          <p:cNvSpPr txBox="1"/>
          <p:nvPr/>
        </p:nvSpPr>
        <p:spPr>
          <a:xfrm>
            <a:off x="15582888" y="21079925"/>
            <a:ext cx="12725400" cy="86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5200">
                <a:solidFill>
                  <a:schemeClr val="accent5"/>
                </a:solidFill>
              </a:rPr>
              <a:t>Results</a:t>
            </a:r>
            <a:endParaRPr b="1" sz="5200">
              <a:solidFill>
                <a:schemeClr val="accent5"/>
              </a:solidFill>
            </a:endParaRPr>
          </a:p>
        </p:txBody>
      </p:sp>
      <p:sp>
        <p:nvSpPr>
          <p:cNvPr id="69" name="Google Shape;69;p13"/>
          <p:cNvSpPr txBox="1"/>
          <p:nvPr/>
        </p:nvSpPr>
        <p:spPr>
          <a:xfrm>
            <a:off x="29841663" y="7102125"/>
            <a:ext cx="12725400" cy="86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5200">
                <a:solidFill>
                  <a:schemeClr val="accent5"/>
                </a:solidFill>
              </a:rPr>
              <a:t>Mobile App/User Features</a:t>
            </a:r>
            <a:endParaRPr b="1" sz="5200">
              <a:solidFill>
                <a:schemeClr val="accent5"/>
              </a:solidFill>
            </a:endParaRPr>
          </a:p>
        </p:txBody>
      </p:sp>
      <p:sp>
        <p:nvSpPr>
          <p:cNvPr id="70" name="Google Shape;70;p13"/>
          <p:cNvSpPr txBox="1"/>
          <p:nvPr/>
        </p:nvSpPr>
        <p:spPr>
          <a:xfrm>
            <a:off x="29841663" y="21079925"/>
            <a:ext cx="12725400" cy="86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5200">
                <a:solidFill>
                  <a:schemeClr val="accent5"/>
                </a:solidFill>
              </a:rPr>
              <a:t>Explainability</a:t>
            </a:r>
            <a:endParaRPr b="1" sz="5200">
              <a:solidFill>
                <a:schemeClr val="accent5"/>
              </a:solidFill>
            </a:endParaRPr>
          </a:p>
        </p:txBody>
      </p:sp>
      <p:pic>
        <p:nvPicPr>
          <p:cNvPr id="71" name="Google Shape;71;p13"/>
          <p:cNvPicPr preferRelativeResize="0"/>
          <p:nvPr/>
        </p:nvPicPr>
        <p:blipFill>
          <a:blip r:embed="rId5">
            <a:alphaModFix/>
          </a:blip>
          <a:stretch>
            <a:fillRect/>
          </a:stretch>
        </p:blipFill>
        <p:spPr>
          <a:xfrm>
            <a:off x="35515849" y="25331812"/>
            <a:ext cx="7721475" cy="9219675"/>
          </a:xfrm>
          <a:prstGeom prst="rect">
            <a:avLst/>
          </a:prstGeom>
          <a:noFill/>
          <a:ln>
            <a:noFill/>
          </a:ln>
        </p:spPr>
      </p:pic>
      <p:pic>
        <p:nvPicPr>
          <p:cNvPr id="72" name="Google Shape;72;p13"/>
          <p:cNvPicPr preferRelativeResize="0"/>
          <p:nvPr/>
        </p:nvPicPr>
        <p:blipFill>
          <a:blip r:embed="rId6">
            <a:alphaModFix/>
          </a:blip>
          <a:stretch>
            <a:fillRect/>
          </a:stretch>
        </p:blipFill>
        <p:spPr>
          <a:xfrm>
            <a:off x="29506334" y="25504575"/>
            <a:ext cx="5776041" cy="6008775"/>
          </a:xfrm>
          <a:prstGeom prst="rect">
            <a:avLst/>
          </a:prstGeom>
          <a:noFill/>
          <a:ln>
            <a:noFill/>
          </a:ln>
        </p:spPr>
      </p:pic>
      <p:pic>
        <p:nvPicPr>
          <p:cNvPr id="73" name="Google Shape;73;p13" title="videoframe_219951.png"/>
          <p:cNvPicPr preferRelativeResize="0"/>
          <p:nvPr/>
        </p:nvPicPr>
        <p:blipFill>
          <a:blip r:embed="rId7">
            <a:alphaModFix/>
          </a:blip>
          <a:stretch>
            <a:fillRect/>
          </a:stretch>
        </p:blipFill>
        <p:spPr>
          <a:xfrm>
            <a:off x="30578975" y="13629138"/>
            <a:ext cx="3101434" cy="6728550"/>
          </a:xfrm>
          <a:prstGeom prst="rect">
            <a:avLst/>
          </a:prstGeom>
          <a:noFill/>
          <a:ln>
            <a:noFill/>
          </a:ln>
        </p:spPr>
      </p:pic>
      <p:pic>
        <p:nvPicPr>
          <p:cNvPr id="74" name="Google Shape;74;p13" title="videoframe_169322.png"/>
          <p:cNvPicPr preferRelativeResize="0"/>
          <p:nvPr/>
        </p:nvPicPr>
        <p:blipFill>
          <a:blip r:embed="rId8">
            <a:alphaModFix/>
          </a:blip>
          <a:stretch>
            <a:fillRect/>
          </a:stretch>
        </p:blipFill>
        <p:spPr>
          <a:xfrm>
            <a:off x="34740263" y="13629182"/>
            <a:ext cx="3101425" cy="6728490"/>
          </a:xfrm>
          <a:prstGeom prst="rect">
            <a:avLst/>
          </a:prstGeom>
          <a:noFill/>
          <a:ln>
            <a:noFill/>
          </a:ln>
        </p:spPr>
      </p:pic>
      <p:pic>
        <p:nvPicPr>
          <p:cNvPr id="75" name="Google Shape;75;p13" title="videoframe_143713.png"/>
          <p:cNvPicPr preferRelativeResize="0"/>
          <p:nvPr/>
        </p:nvPicPr>
        <p:blipFill>
          <a:blip r:embed="rId9">
            <a:alphaModFix/>
          </a:blip>
          <a:stretch>
            <a:fillRect/>
          </a:stretch>
        </p:blipFill>
        <p:spPr>
          <a:xfrm>
            <a:off x="38901550" y="13629163"/>
            <a:ext cx="3101425" cy="672851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