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4"/>
  </p:sldMasterIdLst>
  <p:notesMasterIdLst>
    <p:notesMasterId r:id="rId6"/>
  </p:notesMasterIdLst>
  <p:sldIdLst>
    <p:sldId id="257" r:id="rId5"/>
  </p:sldIdLst>
  <p:sldSz cx="43891200" cy="38404800"/>
  <p:notesSz cx="6858000" cy="92964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2096">
          <p15:clr>
            <a:srgbClr val="A4A3A4"/>
          </p15:clr>
        </p15:guide>
        <p15:guide id="2" pos="13824">
          <p15:clr>
            <a:srgbClr val="A4A3A4"/>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9" roundtripDataSignature="AMtx7mh4STXvP7kDno4AlMoqyKqfzKdNSw=="/>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6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66E1962-3971-0541-8114-B8E0F16694EA}" v="7" dt="2026-04-18T00:29:56.958"/>
    <p1510:client id="{C2F807C1-942B-1F4A-B764-5F786916088A}" v="29" dt="2026-04-18T03:36:49.69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485"/>
    <p:restoredTop sz="94640"/>
  </p:normalViewPr>
  <p:slideViewPr>
    <p:cSldViewPr snapToGrid="0">
      <p:cViewPr>
        <p:scale>
          <a:sx n="22" d="100"/>
          <a:sy n="22" d="100"/>
        </p:scale>
        <p:origin x="2088" y="152"/>
      </p:cViewPr>
      <p:guideLst>
        <p:guide orient="horz" pos="12096"/>
        <p:guide pos="13824"/>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theme" Target="theme/theme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openxmlformats.org/officeDocument/2006/relationships/viewProps" Target="viewProps.xml"/><Relationship Id="rId5" Type="http://schemas.openxmlformats.org/officeDocument/2006/relationships/slide" Target="slides/slide1.xml"/><Relationship Id="rId10" Type="http://schemas.openxmlformats.org/officeDocument/2006/relationships/presProps" Target="presProps.xml"/><Relationship Id="rId4" Type="http://schemas.openxmlformats.org/officeDocument/2006/relationships/slideMaster" Target="slideMasters/slideMaster1.xml"/><Relationship Id="rId9" Type="http://customschemas.google.com/relationships/presentationmetadata" Target="metadata"/><Relationship Id="rId14"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6513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0516" b="1"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0516" b="1"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0516" b="1"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0516" b="1"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0516" b="1"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0516" b="1"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0516" b="1"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0516" b="1"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84614" y="0"/>
            <a:ext cx="2971800" cy="46513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0516" b="1"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0516" b="1"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0516" b="1"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0516" b="1"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0516" b="1"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0516" b="1"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0516" b="1"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0516" b="1"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1438275" y="696913"/>
            <a:ext cx="398145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 name="Google Shape;6;n"/>
          <p:cNvSpPr txBox="1">
            <a:spLocks noGrp="1"/>
          </p:cNvSpPr>
          <p:nvPr>
            <p:ph type="body" idx="1"/>
          </p:nvPr>
        </p:nvSpPr>
        <p:spPr>
          <a:xfrm>
            <a:off x="685800" y="4414838"/>
            <a:ext cx="5486400" cy="41846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728"/>
              </a:spcBef>
              <a:spcAft>
                <a:spcPts val="0"/>
              </a:spcAft>
              <a:buSzPts val="1400"/>
              <a:buNone/>
              <a:defRPr sz="2427" b="0" i="0" u="none" strike="noStrike" cap="none">
                <a:solidFill>
                  <a:schemeClr val="dk1"/>
                </a:solidFill>
                <a:latin typeface="Arial"/>
                <a:ea typeface="Arial"/>
                <a:cs typeface="Arial"/>
                <a:sym typeface="Arial"/>
              </a:defRPr>
            </a:lvl1pPr>
            <a:lvl2pPr marL="914400" marR="0" lvl="1" indent="-228600" algn="l" rtl="0">
              <a:spcBef>
                <a:spcPts val="728"/>
              </a:spcBef>
              <a:spcAft>
                <a:spcPts val="0"/>
              </a:spcAft>
              <a:buSzPts val="1400"/>
              <a:buNone/>
              <a:defRPr sz="2427" b="0" i="0" u="none" strike="noStrike" cap="none">
                <a:solidFill>
                  <a:schemeClr val="dk1"/>
                </a:solidFill>
                <a:latin typeface="Arial"/>
                <a:ea typeface="Arial"/>
                <a:cs typeface="Arial"/>
                <a:sym typeface="Arial"/>
              </a:defRPr>
            </a:lvl2pPr>
            <a:lvl3pPr marL="1371600" marR="0" lvl="2" indent="-228600" algn="l" rtl="0">
              <a:spcBef>
                <a:spcPts val="728"/>
              </a:spcBef>
              <a:spcAft>
                <a:spcPts val="0"/>
              </a:spcAft>
              <a:buSzPts val="1400"/>
              <a:buNone/>
              <a:defRPr sz="2427" b="0" i="0" u="none" strike="noStrike" cap="none">
                <a:solidFill>
                  <a:schemeClr val="dk1"/>
                </a:solidFill>
                <a:latin typeface="Arial"/>
                <a:ea typeface="Arial"/>
                <a:cs typeface="Arial"/>
                <a:sym typeface="Arial"/>
              </a:defRPr>
            </a:lvl3pPr>
            <a:lvl4pPr marL="1828800" marR="0" lvl="3" indent="-228600" algn="l" rtl="0">
              <a:spcBef>
                <a:spcPts val="728"/>
              </a:spcBef>
              <a:spcAft>
                <a:spcPts val="0"/>
              </a:spcAft>
              <a:buSzPts val="1400"/>
              <a:buNone/>
              <a:defRPr sz="2427" b="0" i="0" u="none" strike="noStrike" cap="none">
                <a:solidFill>
                  <a:schemeClr val="dk1"/>
                </a:solidFill>
                <a:latin typeface="Arial"/>
                <a:ea typeface="Arial"/>
                <a:cs typeface="Arial"/>
                <a:sym typeface="Arial"/>
              </a:defRPr>
            </a:lvl4pPr>
            <a:lvl5pPr marL="2286000" marR="0" lvl="4" indent="-228600" algn="l" rtl="0">
              <a:spcBef>
                <a:spcPts val="728"/>
              </a:spcBef>
              <a:spcAft>
                <a:spcPts val="0"/>
              </a:spcAft>
              <a:buSzPts val="1400"/>
              <a:buNone/>
              <a:defRPr sz="2427" b="0" i="0" u="none" strike="noStrike" cap="none">
                <a:solidFill>
                  <a:schemeClr val="dk1"/>
                </a:solidFill>
                <a:latin typeface="Arial"/>
                <a:ea typeface="Arial"/>
                <a:cs typeface="Arial"/>
                <a:sym typeface="Arial"/>
              </a:defRPr>
            </a:lvl5pPr>
            <a:lvl6pPr marL="2743200" marR="0" lvl="5" indent="-228600" algn="l" rtl="0">
              <a:spcBef>
                <a:spcPts val="0"/>
              </a:spcBef>
              <a:spcAft>
                <a:spcPts val="0"/>
              </a:spcAft>
              <a:buSzPts val="1400"/>
              <a:buNone/>
              <a:defRPr sz="2427"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2427"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2427"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2427"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829675"/>
            <a:ext cx="2971800" cy="465138"/>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0516" b="1"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0516" b="1"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0516" b="1"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0516" b="1"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0516" b="1"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0516" b="1"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0516" b="1"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0516" b="1"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84614" y="8829675"/>
            <a:ext cx="2971800" cy="465138"/>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
          <a:extLst>
            <a:ext uri="{FF2B5EF4-FFF2-40B4-BE49-F238E27FC236}">
              <a16:creationId xmlns:a16="http://schemas.microsoft.com/office/drawing/2014/main" id="{413AA81D-9183-48C2-5E73-93CF63142056}"/>
            </a:ext>
          </a:extLst>
        </p:cNvPr>
        <p:cNvGrpSpPr/>
        <p:nvPr/>
      </p:nvGrpSpPr>
      <p:grpSpPr>
        <a:xfrm>
          <a:off x="0" y="0"/>
          <a:ext cx="0" cy="0"/>
          <a:chOff x="0" y="0"/>
          <a:chExt cx="0" cy="0"/>
        </a:xfrm>
      </p:grpSpPr>
      <p:sp>
        <p:nvSpPr>
          <p:cNvPr id="46" name="Google Shape;46;p1:notes">
            <a:extLst>
              <a:ext uri="{FF2B5EF4-FFF2-40B4-BE49-F238E27FC236}">
                <a16:creationId xmlns:a16="http://schemas.microsoft.com/office/drawing/2014/main" id="{61D92CF3-9C93-DA20-6E3B-EEE5A49F3E67}"/>
              </a:ext>
            </a:extLst>
          </p:cNvPr>
          <p:cNvSpPr txBox="1">
            <a:spLocks noGrp="1"/>
          </p:cNvSpPr>
          <p:nvPr>
            <p:ph type="sldNum" idx="12"/>
          </p:nvPr>
        </p:nvSpPr>
        <p:spPr>
          <a:xfrm>
            <a:off x="3884614" y="8829675"/>
            <a:ext cx="2971800" cy="465138"/>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Arial"/>
                <a:ea typeface="Arial"/>
                <a:cs typeface="Arial"/>
                <a:sym typeface="Arial"/>
              </a:rPr>
              <a:t>1</a:t>
            </a:fld>
            <a:endParaRPr sz="1200" b="0" i="0" u="none" strike="noStrike" cap="none">
              <a:solidFill>
                <a:schemeClr val="dk1"/>
              </a:solidFill>
              <a:latin typeface="Arial"/>
              <a:ea typeface="Arial"/>
              <a:cs typeface="Arial"/>
              <a:sym typeface="Arial"/>
            </a:endParaRPr>
          </a:p>
        </p:txBody>
      </p:sp>
      <p:sp>
        <p:nvSpPr>
          <p:cNvPr id="47" name="Google Shape;47;p1:notes">
            <a:extLst>
              <a:ext uri="{FF2B5EF4-FFF2-40B4-BE49-F238E27FC236}">
                <a16:creationId xmlns:a16="http://schemas.microsoft.com/office/drawing/2014/main" id="{4ED0402E-00D3-02F9-E37B-820E1EF377B7}"/>
              </a:ext>
            </a:extLst>
          </p:cNvPr>
          <p:cNvSpPr>
            <a:spLocks noGrp="1" noRot="1" noChangeAspect="1"/>
          </p:cNvSpPr>
          <p:nvPr>
            <p:ph type="sldImg" idx="2"/>
          </p:nvPr>
        </p:nvSpPr>
        <p:spPr>
          <a:xfrm>
            <a:off x="1438275" y="696913"/>
            <a:ext cx="3981450" cy="34861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8" name="Google Shape;48;p1:notes">
            <a:extLst>
              <a:ext uri="{FF2B5EF4-FFF2-40B4-BE49-F238E27FC236}">
                <a16:creationId xmlns:a16="http://schemas.microsoft.com/office/drawing/2014/main" id="{E1B32FCE-525A-3DD2-A7B3-6C17A8C58C54}"/>
              </a:ext>
            </a:extLst>
          </p:cNvPr>
          <p:cNvSpPr txBox="1">
            <a:spLocks noGrp="1"/>
          </p:cNvSpPr>
          <p:nvPr>
            <p:ph type="body" idx="1"/>
          </p:nvPr>
        </p:nvSpPr>
        <p:spPr>
          <a:xfrm>
            <a:off x="685800" y="4414838"/>
            <a:ext cx="5486400" cy="41846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latin typeface="Arial"/>
              <a:ea typeface="Arial"/>
              <a:cs typeface="Arial"/>
              <a:sym typeface="Arial"/>
            </a:endParaRPr>
          </a:p>
        </p:txBody>
      </p:sp>
    </p:spTree>
    <p:extLst>
      <p:ext uri="{BB962C8B-B14F-4D97-AF65-F5344CB8AC3E}">
        <p14:creationId xmlns:p14="http://schemas.microsoft.com/office/powerpoint/2010/main" val="42513040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5"/>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41"/>
        <p:cNvGrpSpPr/>
        <p:nvPr/>
      </p:nvGrpSpPr>
      <p:grpSpPr>
        <a:xfrm>
          <a:off x="0" y="0"/>
          <a:ext cx="0" cy="0"/>
          <a:chOff x="0" y="0"/>
          <a:chExt cx="0" cy="0"/>
        </a:xfrm>
      </p:grpSpPr>
      <p:sp>
        <p:nvSpPr>
          <p:cNvPr id="42" name="Google Shape;42;p13"/>
          <p:cNvSpPr txBox="1">
            <a:spLocks noGrp="1"/>
          </p:cNvSpPr>
          <p:nvPr>
            <p:ph type="title"/>
          </p:nvPr>
        </p:nvSpPr>
        <p:spPr>
          <a:xfrm>
            <a:off x="2193927" y="1538405"/>
            <a:ext cx="39503351" cy="6400800"/>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SzPts val="1400"/>
              <a:buNone/>
              <a:defRPr sz="8000" b="1" i="1" u="none" strike="noStrike" cap="none">
                <a:solidFill>
                  <a:srgbClr val="760000"/>
                </a:solidFill>
                <a:latin typeface="Arial"/>
                <a:ea typeface="Arial"/>
                <a:cs typeface="Arial"/>
                <a:sym typeface="Arial"/>
              </a:defRPr>
            </a:lvl1pPr>
            <a:lvl2pPr marR="0" lvl="1" algn="ctr" rtl="0">
              <a:spcBef>
                <a:spcPts val="0"/>
              </a:spcBef>
              <a:spcAft>
                <a:spcPts val="0"/>
              </a:spcAft>
              <a:buSzPts val="1400"/>
              <a:buNone/>
              <a:defRPr sz="8000" b="1" i="1" u="none" strike="noStrike" cap="none">
                <a:solidFill>
                  <a:srgbClr val="760000"/>
                </a:solidFill>
                <a:latin typeface="Arial"/>
                <a:ea typeface="Arial"/>
                <a:cs typeface="Arial"/>
                <a:sym typeface="Arial"/>
              </a:defRPr>
            </a:lvl2pPr>
            <a:lvl3pPr marR="0" lvl="2" algn="ctr" rtl="0">
              <a:spcBef>
                <a:spcPts val="0"/>
              </a:spcBef>
              <a:spcAft>
                <a:spcPts val="0"/>
              </a:spcAft>
              <a:buSzPts val="1400"/>
              <a:buNone/>
              <a:defRPr sz="8000" b="1" i="1" u="none" strike="noStrike" cap="none">
                <a:solidFill>
                  <a:srgbClr val="760000"/>
                </a:solidFill>
                <a:latin typeface="Arial"/>
                <a:ea typeface="Arial"/>
                <a:cs typeface="Arial"/>
                <a:sym typeface="Arial"/>
              </a:defRPr>
            </a:lvl3pPr>
            <a:lvl4pPr marR="0" lvl="3" algn="ctr" rtl="0">
              <a:spcBef>
                <a:spcPts val="0"/>
              </a:spcBef>
              <a:spcAft>
                <a:spcPts val="0"/>
              </a:spcAft>
              <a:buSzPts val="1400"/>
              <a:buNone/>
              <a:defRPr sz="8000" b="1" i="1" u="none" strike="noStrike" cap="none">
                <a:solidFill>
                  <a:srgbClr val="760000"/>
                </a:solidFill>
                <a:latin typeface="Arial"/>
                <a:ea typeface="Arial"/>
                <a:cs typeface="Arial"/>
                <a:sym typeface="Arial"/>
              </a:defRPr>
            </a:lvl4pPr>
            <a:lvl5pPr marR="0" lvl="4" algn="ctr" rtl="0">
              <a:spcBef>
                <a:spcPts val="0"/>
              </a:spcBef>
              <a:spcAft>
                <a:spcPts val="0"/>
              </a:spcAft>
              <a:buSzPts val="1400"/>
              <a:buNone/>
              <a:defRPr sz="8000" b="1" i="1" u="none" strike="noStrike" cap="none">
                <a:solidFill>
                  <a:srgbClr val="760000"/>
                </a:solidFill>
                <a:latin typeface="Arial"/>
                <a:ea typeface="Arial"/>
                <a:cs typeface="Arial"/>
                <a:sym typeface="Arial"/>
              </a:defRPr>
            </a:lvl5pPr>
            <a:lvl6pPr marR="0" lvl="5" algn="ctr" rtl="0">
              <a:spcBef>
                <a:spcPts val="0"/>
              </a:spcBef>
              <a:spcAft>
                <a:spcPts val="0"/>
              </a:spcAft>
              <a:buSzPts val="1400"/>
              <a:buNone/>
              <a:defRPr sz="8000" b="1" i="1" u="none" strike="noStrike" cap="none">
                <a:solidFill>
                  <a:srgbClr val="760000"/>
                </a:solidFill>
                <a:latin typeface="Arial"/>
                <a:ea typeface="Arial"/>
                <a:cs typeface="Arial"/>
                <a:sym typeface="Arial"/>
              </a:defRPr>
            </a:lvl6pPr>
            <a:lvl7pPr marR="0" lvl="6" algn="ctr" rtl="0">
              <a:spcBef>
                <a:spcPts val="0"/>
              </a:spcBef>
              <a:spcAft>
                <a:spcPts val="0"/>
              </a:spcAft>
              <a:buSzPts val="1400"/>
              <a:buNone/>
              <a:defRPr sz="8000" b="1" i="1" u="none" strike="noStrike" cap="none">
                <a:solidFill>
                  <a:srgbClr val="760000"/>
                </a:solidFill>
                <a:latin typeface="Arial"/>
                <a:ea typeface="Arial"/>
                <a:cs typeface="Arial"/>
                <a:sym typeface="Arial"/>
              </a:defRPr>
            </a:lvl7pPr>
            <a:lvl8pPr marR="0" lvl="7" algn="ctr" rtl="0">
              <a:spcBef>
                <a:spcPts val="0"/>
              </a:spcBef>
              <a:spcAft>
                <a:spcPts val="0"/>
              </a:spcAft>
              <a:buSzPts val="1400"/>
              <a:buNone/>
              <a:defRPr sz="8000" b="1" i="1" u="none" strike="noStrike" cap="none">
                <a:solidFill>
                  <a:srgbClr val="760000"/>
                </a:solidFill>
                <a:latin typeface="Arial"/>
                <a:ea typeface="Arial"/>
                <a:cs typeface="Arial"/>
                <a:sym typeface="Arial"/>
              </a:defRPr>
            </a:lvl8pPr>
            <a:lvl9pPr marR="0" lvl="8" algn="ctr" rtl="0">
              <a:spcBef>
                <a:spcPts val="0"/>
              </a:spcBef>
              <a:spcAft>
                <a:spcPts val="0"/>
              </a:spcAft>
              <a:buSzPts val="1400"/>
              <a:buNone/>
              <a:defRPr sz="8000" b="1" i="1" u="none" strike="noStrike" cap="none">
                <a:solidFill>
                  <a:srgbClr val="760000"/>
                </a:solidFill>
                <a:latin typeface="Arial"/>
                <a:ea typeface="Arial"/>
                <a:cs typeface="Arial"/>
                <a:sym typeface="Arial"/>
              </a:defRPr>
            </a:lvl9pPr>
          </a:lstStyle>
          <a:p>
            <a:endParaRPr/>
          </a:p>
        </p:txBody>
      </p:sp>
      <p:sp>
        <p:nvSpPr>
          <p:cNvPr id="43" name="Google Shape;43;p13"/>
          <p:cNvSpPr txBox="1">
            <a:spLocks noGrp="1"/>
          </p:cNvSpPr>
          <p:nvPr>
            <p:ph type="body" idx="1"/>
          </p:nvPr>
        </p:nvSpPr>
        <p:spPr>
          <a:xfrm rot="5400000">
            <a:off x="9272474" y="1881925"/>
            <a:ext cx="25346257" cy="39503351"/>
          </a:xfrm>
          <a:prstGeom prst="rect">
            <a:avLst/>
          </a:prstGeom>
          <a:noFill/>
          <a:ln>
            <a:noFill/>
          </a:ln>
        </p:spPr>
        <p:txBody>
          <a:bodyPr spcFirstLastPara="1" wrap="square" lIns="91425" tIns="45700" rIns="91425" bIns="45700" anchor="t" anchorCtr="0">
            <a:noAutofit/>
          </a:bodyPr>
          <a:lstStyle>
            <a:lvl1pPr marL="457200" marR="0" lvl="0" indent="-558800" algn="l" rtl="0">
              <a:spcBef>
                <a:spcPts val="1040"/>
              </a:spcBef>
              <a:spcAft>
                <a:spcPts val="0"/>
              </a:spcAft>
              <a:buClr>
                <a:schemeClr val="dk1"/>
              </a:buClr>
              <a:buSzPts val="5200"/>
              <a:buFont typeface="Arial"/>
              <a:buChar char="•"/>
              <a:defRPr sz="5200" b="0" i="0" u="none" strike="noStrike" cap="none">
                <a:solidFill>
                  <a:schemeClr val="dk1"/>
                </a:solidFill>
                <a:latin typeface="Arial"/>
                <a:ea typeface="Arial"/>
                <a:cs typeface="Arial"/>
                <a:sym typeface="Arial"/>
              </a:defRPr>
            </a:lvl1pPr>
            <a:lvl2pPr marL="914400" marR="0" lvl="1" indent="-558800" algn="l" rtl="0">
              <a:spcBef>
                <a:spcPts val="1040"/>
              </a:spcBef>
              <a:spcAft>
                <a:spcPts val="0"/>
              </a:spcAft>
              <a:buClr>
                <a:schemeClr val="dk1"/>
              </a:buClr>
              <a:buSzPts val="5200"/>
              <a:buFont typeface="Arial"/>
              <a:buChar char="–"/>
              <a:defRPr sz="5200" b="0" i="0" u="none" strike="noStrike" cap="none">
                <a:solidFill>
                  <a:schemeClr val="dk1"/>
                </a:solidFill>
                <a:latin typeface="Arial"/>
                <a:ea typeface="Arial"/>
                <a:cs typeface="Arial"/>
                <a:sym typeface="Arial"/>
              </a:defRPr>
            </a:lvl2pPr>
            <a:lvl3pPr marL="1371600" marR="0" lvl="2" indent="-558800" algn="l" rtl="0">
              <a:spcBef>
                <a:spcPts val="1040"/>
              </a:spcBef>
              <a:spcAft>
                <a:spcPts val="0"/>
              </a:spcAft>
              <a:buClr>
                <a:schemeClr val="dk1"/>
              </a:buClr>
              <a:buSzPts val="5200"/>
              <a:buFont typeface="Arial"/>
              <a:buChar char="•"/>
              <a:defRPr sz="5200" b="0" i="0" u="none" strike="noStrike" cap="none">
                <a:solidFill>
                  <a:schemeClr val="dk1"/>
                </a:solidFill>
                <a:latin typeface="Arial"/>
                <a:ea typeface="Arial"/>
                <a:cs typeface="Arial"/>
                <a:sym typeface="Arial"/>
              </a:defRPr>
            </a:lvl3pPr>
            <a:lvl4pPr marL="1828800" marR="0" lvl="3" indent="-520700" algn="l" rtl="0">
              <a:spcBef>
                <a:spcPts val="920"/>
              </a:spcBef>
              <a:spcAft>
                <a:spcPts val="0"/>
              </a:spcAft>
              <a:buClr>
                <a:schemeClr val="dk1"/>
              </a:buClr>
              <a:buSzPts val="4600"/>
              <a:buFont typeface="Arial"/>
              <a:buChar char="–"/>
              <a:defRPr sz="4600" b="0" i="0" u="none" strike="noStrike" cap="none">
                <a:solidFill>
                  <a:schemeClr val="dk1"/>
                </a:solidFill>
                <a:latin typeface="Arial"/>
                <a:ea typeface="Arial"/>
                <a:cs typeface="Arial"/>
                <a:sym typeface="Arial"/>
              </a:defRPr>
            </a:lvl4pPr>
            <a:lvl5pPr marL="2286000" marR="0" lvl="4" indent="-520700" algn="l" rtl="0">
              <a:spcBef>
                <a:spcPts val="920"/>
              </a:spcBef>
              <a:spcAft>
                <a:spcPts val="0"/>
              </a:spcAft>
              <a:buClr>
                <a:schemeClr val="dk1"/>
              </a:buClr>
              <a:buSzPts val="4600"/>
              <a:buFont typeface="Arial"/>
              <a:buChar char="»"/>
              <a:defRPr sz="4600" b="0" i="0" u="none" strike="noStrike" cap="none">
                <a:solidFill>
                  <a:schemeClr val="dk1"/>
                </a:solidFill>
                <a:latin typeface="Arial"/>
                <a:ea typeface="Arial"/>
                <a:cs typeface="Arial"/>
                <a:sym typeface="Arial"/>
              </a:defRPr>
            </a:lvl5pPr>
            <a:lvl6pPr marL="2743200" marR="0" lvl="5" indent="-520700" algn="l" rtl="0">
              <a:spcBef>
                <a:spcPts val="920"/>
              </a:spcBef>
              <a:spcAft>
                <a:spcPts val="0"/>
              </a:spcAft>
              <a:buClr>
                <a:schemeClr val="dk1"/>
              </a:buClr>
              <a:buSzPts val="4600"/>
              <a:buFont typeface="Arial"/>
              <a:buChar char="»"/>
              <a:defRPr sz="4600" b="0" i="0" u="none" strike="noStrike" cap="none">
                <a:solidFill>
                  <a:schemeClr val="dk1"/>
                </a:solidFill>
                <a:latin typeface="Arial"/>
                <a:ea typeface="Arial"/>
                <a:cs typeface="Arial"/>
                <a:sym typeface="Arial"/>
              </a:defRPr>
            </a:lvl6pPr>
            <a:lvl7pPr marL="3200400" marR="0" lvl="6" indent="-520700" algn="l" rtl="0">
              <a:spcBef>
                <a:spcPts val="920"/>
              </a:spcBef>
              <a:spcAft>
                <a:spcPts val="0"/>
              </a:spcAft>
              <a:buClr>
                <a:schemeClr val="dk1"/>
              </a:buClr>
              <a:buSzPts val="4600"/>
              <a:buFont typeface="Arial"/>
              <a:buChar char="»"/>
              <a:defRPr sz="4600" b="0" i="0" u="none" strike="noStrike" cap="none">
                <a:solidFill>
                  <a:schemeClr val="dk1"/>
                </a:solidFill>
                <a:latin typeface="Arial"/>
                <a:ea typeface="Arial"/>
                <a:cs typeface="Arial"/>
                <a:sym typeface="Arial"/>
              </a:defRPr>
            </a:lvl7pPr>
            <a:lvl8pPr marL="3657600" marR="0" lvl="7" indent="-520700" algn="l" rtl="0">
              <a:spcBef>
                <a:spcPts val="920"/>
              </a:spcBef>
              <a:spcAft>
                <a:spcPts val="0"/>
              </a:spcAft>
              <a:buClr>
                <a:schemeClr val="dk1"/>
              </a:buClr>
              <a:buSzPts val="4600"/>
              <a:buFont typeface="Arial"/>
              <a:buChar char="»"/>
              <a:defRPr sz="4600" b="0" i="0" u="none" strike="noStrike" cap="none">
                <a:solidFill>
                  <a:schemeClr val="dk1"/>
                </a:solidFill>
                <a:latin typeface="Arial"/>
                <a:ea typeface="Arial"/>
                <a:cs typeface="Arial"/>
                <a:sym typeface="Arial"/>
              </a:defRPr>
            </a:lvl8pPr>
            <a:lvl9pPr marL="4114800" marR="0" lvl="8" indent="-520700" algn="l" rtl="0">
              <a:spcBef>
                <a:spcPts val="920"/>
              </a:spcBef>
              <a:spcAft>
                <a:spcPts val="0"/>
              </a:spcAft>
              <a:buClr>
                <a:schemeClr val="dk1"/>
              </a:buClr>
              <a:buSzPts val="4600"/>
              <a:buFont typeface="Arial"/>
              <a:buChar char="»"/>
              <a:defRPr sz="46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p:cSld name="Vertical Title and Text">
    <p:spTree>
      <p:nvGrpSpPr>
        <p:cNvPr id="1" name="Shape 44"/>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6"/>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7"/>
        <p:cNvGrpSpPr/>
        <p:nvPr/>
      </p:nvGrpSpPr>
      <p:grpSpPr>
        <a:xfrm>
          <a:off x="0" y="0"/>
          <a:ext cx="0" cy="0"/>
          <a:chOff x="0" y="0"/>
          <a:chExt cx="0" cy="0"/>
        </a:xfrm>
      </p:grpSpPr>
      <p:sp>
        <p:nvSpPr>
          <p:cNvPr id="18" name="Google Shape;18;p6"/>
          <p:cNvSpPr txBox="1">
            <a:spLocks noGrp="1"/>
          </p:cNvSpPr>
          <p:nvPr>
            <p:ph type="title"/>
          </p:nvPr>
        </p:nvSpPr>
        <p:spPr>
          <a:xfrm>
            <a:off x="2193927" y="1538405"/>
            <a:ext cx="39503351" cy="6400800"/>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SzPts val="1400"/>
              <a:buNone/>
              <a:defRPr sz="8000" b="1" i="1" u="none" strike="noStrike" cap="none">
                <a:solidFill>
                  <a:srgbClr val="760000"/>
                </a:solidFill>
                <a:latin typeface="Arial"/>
                <a:ea typeface="Arial"/>
                <a:cs typeface="Arial"/>
                <a:sym typeface="Arial"/>
              </a:defRPr>
            </a:lvl1pPr>
            <a:lvl2pPr marR="0" lvl="1" algn="ctr" rtl="0">
              <a:spcBef>
                <a:spcPts val="0"/>
              </a:spcBef>
              <a:spcAft>
                <a:spcPts val="0"/>
              </a:spcAft>
              <a:buSzPts val="1400"/>
              <a:buNone/>
              <a:defRPr sz="8000" b="1" i="1" u="none" strike="noStrike" cap="none">
                <a:solidFill>
                  <a:srgbClr val="760000"/>
                </a:solidFill>
                <a:latin typeface="Arial"/>
                <a:ea typeface="Arial"/>
                <a:cs typeface="Arial"/>
                <a:sym typeface="Arial"/>
              </a:defRPr>
            </a:lvl2pPr>
            <a:lvl3pPr marR="0" lvl="2" algn="ctr" rtl="0">
              <a:spcBef>
                <a:spcPts val="0"/>
              </a:spcBef>
              <a:spcAft>
                <a:spcPts val="0"/>
              </a:spcAft>
              <a:buSzPts val="1400"/>
              <a:buNone/>
              <a:defRPr sz="8000" b="1" i="1" u="none" strike="noStrike" cap="none">
                <a:solidFill>
                  <a:srgbClr val="760000"/>
                </a:solidFill>
                <a:latin typeface="Arial"/>
                <a:ea typeface="Arial"/>
                <a:cs typeface="Arial"/>
                <a:sym typeface="Arial"/>
              </a:defRPr>
            </a:lvl3pPr>
            <a:lvl4pPr marR="0" lvl="3" algn="ctr" rtl="0">
              <a:spcBef>
                <a:spcPts val="0"/>
              </a:spcBef>
              <a:spcAft>
                <a:spcPts val="0"/>
              </a:spcAft>
              <a:buSzPts val="1400"/>
              <a:buNone/>
              <a:defRPr sz="8000" b="1" i="1" u="none" strike="noStrike" cap="none">
                <a:solidFill>
                  <a:srgbClr val="760000"/>
                </a:solidFill>
                <a:latin typeface="Arial"/>
                <a:ea typeface="Arial"/>
                <a:cs typeface="Arial"/>
                <a:sym typeface="Arial"/>
              </a:defRPr>
            </a:lvl4pPr>
            <a:lvl5pPr marR="0" lvl="4" algn="ctr" rtl="0">
              <a:spcBef>
                <a:spcPts val="0"/>
              </a:spcBef>
              <a:spcAft>
                <a:spcPts val="0"/>
              </a:spcAft>
              <a:buSzPts val="1400"/>
              <a:buNone/>
              <a:defRPr sz="8000" b="1" i="1" u="none" strike="noStrike" cap="none">
                <a:solidFill>
                  <a:srgbClr val="760000"/>
                </a:solidFill>
                <a:latin typeface="Arial"/>
                <a:ea typeface="Arial"/>
                <a:cs typeface="Arial"/>
                <a:sym typeface="Arial"/>
              </a:defRPr>
            </a:lvl5pPr>
            <a:lvl6pPr marR="0" lvl="5" algn="ctr" rtl="0">
              <a:spcBef>
                <a:spcPts val="0"/>
              </a:spcBef>
              <a:spcAft>
                <a:spcPts val="0"/>
              </a:spcAft>
              <a:buSzPts val="1400"/>
              <a:buNone/>
              <a:defRPr sz="8000" b="1" i="1" u="none" strike="noStrike" cap="none">
                <a:solidFill>
                  <a:srgbClr val="760000"/>
                </a:solidFill>
                <a:latin typeface="Arial"/>
                <a:ea typeface="Arial"/>
                <a:cs typeface="Arial"/>
                <a:sym typeface="Arial"/>
              </a:defRPr>
            </a:lvl6pPr>
            <a:lvl7pPr marR="0" lvl="6" algn="ctr" rtl="0">
              <a:spcBef>
                <a:spcPts val="0"/>
              </a:spcBef>
              <a:spcAft>
                <a:spcPts val="0"/>
              </a:spcAft>
              <a:buSzPts val="1400"/>
              <a:buNone/>
              <a:defRPr sz="8000" b="1" i="1" u="none" strike="noStrike" cap="none">
                <a:solidFill>
                  <a:srgbClr val="760000"/>
                </a:solidFill>
                <a:latin typeface="Arial"/>
                <a:ea typeface="Arial"/>
                <a:cs typeface="Arial"/>
                <a:sym typeface="Arial"/>
              </a:defRPr>
            </a:lvl7pPr>
            <a:lvl8pPr marR="0" lvl="7" algn="ctr" rtl="0">
              <a:spcBef>
                <a:spcPts val="0"/>
              </a:spcBef>
              <a:spcAft>
                <a:spcPts val="0"/>
              </a:spcAft>
              <a:buSzPts val="1400"/>
              <a:buNone/>
              <a:defRPr sz="8000" b="1" i="1" u="none" strike="noStrike" cap="none">
                <a:solidFill>
                  <a:srgbClr val="760000"/>
                </a:solidFill>
                <a:latin typeface="Arial"/>
                <a:ea typeface="Arial"/>
                <a:cs typeface="Arial"/>
                <a:sym typeface="Arial"/>
              </a:defRPr>
            </a:lvl8pPr>
            <a:lvl9pPr marR="0" lvl="8" algn="ctr" rtl="0">
              <a:spcBef>
                <a:spcPts val="0"/>
              </a:spcBef>
              <a:spcAft>
                <a:spcPts val="0"/>
              </a:spcAft>
              <a:buSzPts val="1400"/>
              <a:buNone/>
              <a:defRPr sz="8000" b="1" i="1" u="none" strike="noStrike" cap="none">
                <a:solidFill>
                  <a:srgbClr val="760000"/>
                </a:solidFill>
                <a:latin typeface="Arial"/>
                <a:ea typeface="Arial"/>
                <a:cs typeface="Arial"/>
                <a:sym typeface="Arial"/>
              </a:defRPr>
            </a:lvl9pPr>
          </a:lstStyle>
          <a:p>
            <a:endParaRPr/>
          </a:p>
        </p:txBody>
      </p:sp>
      <p:sp>
        <p:nvSpPr>
          <p:cNvPr id="19" name="Google Shape;19;p6"/>
          <p:cNvSpPr txBox="1">
            <a:spLocks noGrp="1"/>
          </p:cNvSpPr>
          <p:nvPr>
            <p:ph type="body" idx="1"/>
          </p:nvPr>
        </p:nvSpPr>
        <p:spPr>
          <a:xfrm>
            <a:off x="2193927" y="8960472"/>
            <a:ext cx="39503351" cy="25346257"/>
          </a:xfrm>
          <a:prstGeom prst="rect">
            <a:avLst/>
          </a:prstGeom>
          <a:noFill/>
          <a:ln>
            <a:noFill/>
          </a:ln>
        </p:spPr>
        <p:txBody>
          <a:bodyPr spcFirstLastPara="1" wrap="square" lIns="91425" tIns="45700" rIns="91425" bIns="45700" anchor="t" anchorCtr="0">
            <a:noAutofit/>
          </a:bodyPr>
          <a:lstStyle>
            <a:lvl1pPr marL="457200" marR="0" lvl="0" indent="-558800" algn="l" rtl="0">
              <a:spcBef>
                <a:spcPts val="1040"/>
              </a:spcBef>
              <a:spcAft>
                <a:spcPts val="0"/>
              </a:spcAft>
              <a:buClr>
                <a:schemeClr val="dk1"/>
              </a:buClr>
              <a:buSzPts val="5200"/>
              <a:buFont typeface="Arial"/>
              <a:buChar char="•"/>
              <a:defRPr sz="5200" b="0" i="0" u="none" strike="noStrike" cap="none">
                <a:solidFill>
                  <a:schemeClr val="dk1"/>
                </a:solidFill>
                <a:latin typeface="Arial"/>
                <a:ea typeface="Arial"/>
                <a:cs typeface="Arial"/>
                <a:sym typeface="Arial"/>
              </a:defRPr>
            </a:lvl1pPr>
            <a:lvl2pPr marL="914400" marR="0" lvl="1" indent="-558800" algn="l" rtl="0">
              <a:spcBef>
                <a:spcPts val="1040"/>
              </a:spcBef>
              <a:spcAft>
                <a:spcPts val="0"/>
              </a:spcAft>
              <a:buClr>
                <a:schemeClr val="dk1"/>
              </a:buClr>
              <a:buSzPts val="5200"/>
              <a:buFont typeface="Arial"/>
              <a:buChar char="–"/>
              <a:defRPr sz="5200" b="0" i="0" u="none" strike="noStrike" cap="none">
                <a:solidFill>
                  <a:schemeClr val="dk1"/>
                </a:solidFill>
                <a:latin typeface="Arial"/>
                <a:ea typeface="Arial"/>
                <a:cs typeface="Arial"/>
                <a:sym typeface="Arial"/>
              </a:defRPr>
            </a:lvl2pPr>
            <a:lvl3pPr marL="1371600" marR="0" lvl="2" indent="-558800" algn="l" rtl="0">
              <a:spcBef>
                <a:spcPts val="1040"/>
              </a:spcBef>
              <a:spcAft>
                <a:spcPts val="0"/>
              </a:spcAft>
              <a:buClr>
                <a:schemeClr val="dk1"/>
              </a:buClr>
              <a:buSzPts val="5200"/>
              <a:buFont typeface="Arial"/>
              <a:buChar char="•"/>
              <a:defRPr sz="5200" b="0" i="0" u="none" strike="noStrike" cap="none">
                <a:solidFill>
                  <a:schemeClr val="dk1"/>
                </a:solidFill>
                <a:latin typeface="Arial"/>
                <a:ea typeface="Arial"/>
                <a:cs typeface="Arial"/>
                <a:sym typeface="Arial"/>
              </a:defRPr>
            </a:lvl3pPr>
            <a:lvl4pPr marL="1828800" marR="0" lvl="3" indent="-520700" algn="l" rtl="0">
              <a:spcBef>
                <a:spcPts val="920"/>
              </a:spcBef>
              <a:spcAft>
                <a:spcPts val="0"/>
              </a:spcAft>
              <a:buClr>
                <a:schemeClr val="dk1"/>
              </a:buClr>
              <a:buSzPts val="4600"/>
              <a:buFont typeface="Arial"/>
              <a:buChar char="–"/>
              <a:defRPr sz="4600" b="0" i="0" u="none" strike="noStrike" cap="none">
                <a:solidFill>
                  <a:schemeClr val="dk1"/>
                </a:solidFill>
                <a:latin typeface="Arial"/>
                <a:ea typeface="Arial"/>
                <a:cs typeface="Arial"/>
                <a:sym typeface="Arial"/>
              </a:defRPr>
            </a:lvl4pPr>
            <a:lvl5pPr marL="2286000" marR="0" lvl="4" indent="-520700" algn="l" rtl="0">
              <a:spcBef>
                <a:spcPts val="920"/>
              </a:spcBef>
              <a:spcAft>
                <a:spcPts val="0"/>
              </a:spcAft>
              <a:buClr>
                <a:schemeClr val="dk1"/>
              </a:buClr>
              <a:buSzPts val="4600"/>
              <a:buFont typeface="Arial"/>
              <a:buChar char="»"/>
              <a:defRPr sz="4600" b="0" i="0" u="none" strike="noStrike" cap="none">
                <a:solidFill>
                  <a:schemeClr val="dk1"/>
                </a:solidFill>
                <a:latin typeface="Arial"/>
                <a:ea typeface="Arial"/>
                <a:cs typeface="Arial"/>
                <a:sym typeface="Arial"/>
              </a:defRPr>
            </a:lvl5pPr>
            <a:lvl6pPr marL="2743200" marR="0" lvl="5" indent="-520700" algn="l" rtl="0">
              <a:spcBef>
                <a:spcPts val="920"/>
              </a:spcBef>
              <a:spcAft>
                <a:spcPts val="0"/>
              </a:spcAft>
              <a:buClr>
                <a:schemeClr val="dk1"/>
              </a:buClr>
              <a:buSzPts val="4600"/>
              <a:buFont typeface="Arial"/>
              <a:buChar char="»"/>
              <a:defRPr sz="4600" b="0" i="0" u="none" strike="noStrike" cap="none">
                <a:solidFill>
                  <a:schemeClr val="dk1"/>
                </a:solidFill>
                <a:latin typeface="Arial"/>
                <a:ea typeface="Arial"/>
                <a:cs typeface="Arial"/>
                <a:sym typeface="Arial"/>
              </a:defRPr>
            </a:lvl6pPr>
            <a:lvl7pPr marL="3200400" marR="0" lvl="6" indent="-520700" algn="l" rtl="0">
              <a:spcBef>
                <a:spcPts val="920"/>
              </a:spcBef>
              <a:spcAft>
                <a:spcPts val="0"/>
              </a:spcAft>
              <a:buClr>
                <a:schemeClr val="dk1"/>
              </a:buClr>
              <a:buSzPts val="4600"/>
              <a:buFont typeface="Arial"/>
              <a:buChar char="»"/>
              <a:defRPr sz="4600" b="0" i="0" u="none" strike="noStrike" cap="none">
                <a:solidFill>
                  <a:schemeClr val="dk1"/>
                </a:solidFill>
                <a:latin typeface="Arial"/>
                <a:ea typeface="Arial"/>
                <a:cs typeface="Arial"/>
                <a:sym typeface="Arial"/>
              </a:defRPr>
            </a:lvl7pPr>
            <a:lvl8pPr marL="3657600" marR="0" lvl="7" indent="-520700" algn="l" rtl="0">
              <a:spcBef>
                <a:spcPts val="920"/>
              </a:spcBef>
              <a:spcAft>
                <a:spcPts val="0"/>
              </a:spcAft>
              <a:buClr>
                <a:schemeClr val="dk1"/>
              </a:buClr>
              <a:buSzPts val="4600"/>
              <a:buFont typeface="Arial"/>
              <a:buChar char="»"/>
              <a:defRPr sz="4600" b="0" i="0" u="none" strike="noStrike" cap="none">
                <a:solidFill>
                  <a:schemeClr val="dk1"/>
                </a:solidFill>
                <a:latin typeface="Arial"/>
                <a:ea typeface="Arial"/>
                <a:cs typeface="Arial"/>
                <a:sym typeface="Arial"/>
              </a:defRPr>
            </a:lvl8pPr>
            <a:lvl9pPr marL="4114800" marR="0" lvl="8" indent="-520700" algn="l" rtl="0">
              <a:spcBef>
                <a:spcPts val="920"/>
              </a:spcBef>
              <a:spcAft>
                <a:spcPts val="0"/>
              </a:spcAft>
              <a:buClr>
                <a:schemeClr val="dk1"/>
              </a:buClr>
              <a:buSzPts val="4600"/>
              <a:buFont typeface="Arial"/>
              <a:buChar char="»"/>
              <a:defRPr sz="46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p:cSld name="Section Header">
    <p:spTree>
      <p:nvGrpSpPr>
        <p:cNvPr id="1" name="Shape 20"/>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1"/>
        <p:cNvGrpSpPr/>
        <p:nvPr/>
      </p:nvGrpSpPr>
      <p:grpSpPr>
        <a:xfrm>
          <a:off x="0" y="0"/>
          <a:ext cx="0" cy="0"/>
          <a:chOff x="0" y="0"/>
          <a:chExt cx="0" cy="0"/>
        </a:xfrm>
      </p:grpSpPr>
      <p:sp>
        <p:nvSpPr>
          <p:cNvPr id="22" name="Google Shape;22;p8"/>
          <p:cNvSpPr txBox="1">
            <a:spLocks noGrp="1"/>
          </p:cNvSpPr>
          <p:nvPr>
            <p:ph type="title"/>
          </p:nvPr>
        </p:nvSpPr>
        <p:spPr>
          <a:xfrm>
            <a:off x="2193927" y="1538405"/>
            <a:ext cx="39503351" cy="6400800"/>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SzPts val="1400"/>
              <a:buNone/>
              <a:defRPr sz="8000" b="1" i="1" u="none" strike="noStrike" cap="none">
                <a:solidFill>
                  <a:srgbClr val="760000"/>
                </a:solidFill>
                <a:latin typeface="Arial"/>
                <a:ea typeface="Arial"/>
                <a:cs typeface="Arial"/>
                <a:sym typeface="Arial"/>
              </a:defRPr>
            </a:lvl1pPr>
            <a:lvl2pPr marR="0" lvl="1" algn="ctr" rtl="0">
              <a:spcBef>
                <a:spcPts val="0"/>
              </a:spcBef>
              <a:spcAft>
                <a:spcPts val="0"/>
              </a:spcAft>
              <a:buSzPts val="1400"/>
              <a:buNone/>
              <a:defRPr sz="8000" b="1" i="1" u="none" strike="noStrike" cap="none">
                <a:solidFill>
                  <a:srgbClr val="760000"/>
                </a:solidFill>
                <a:latin typeface="Arial"/>
                <a:ea typeface="Arial"/>
                <a:cs typeface="Arial"/>
                <a:sym typeface="Arial"/>
              </a:defRPr>
            </a:lvl2pPr>
            <a:lvl3pPr marR="0" lvl="2" algn="ctr" rtl="0">
              <a:spcBef>
                <a:spcPts val="0"/>
              </a:spcBef>
              <a:spcAft>
                <a:spcPts val="0"/>
              </a:spcAft>
              <a:buSzPts val="1400"/>
              <a:buNone/>
              <a:defRPr sz="8000" b="1" i="1" u="none" strike="noStrike" cap="none">
                <a:solidFill>
                  <a:srgbClr val="760000"/>
                </a:solidFill>
                <a:latin typeface="Arial"/>
                <a:ea typeface="Arial"/>
                <a:cs typeface="Arial"/>
                <a:sym typeface="Arial"/>
              </a:defRPr>
            </a:lvl3pPr>
            <a:lvl4pPr marR="0" lvl="3" algn="ctr" rtl="0">
              <a:spcBef>
                <a:spcPts val="0"/>
              </a:spcBef>
              <a:spcAft>
                <a:spcPts val="0"/>
              </a:spcAft>
              <a:buSzPts val="1400"/>
              <a:buNone/>
              <a:defRPr sz="8000" b="1" i="1" u="none" strike="noStrike" cap="none">
                <a:solidFill>
                  <a:srgbClr val="760000"/>
                </a:solidFill>
                <a:latin typeface="Arial"/>
                <a:ea typeface="Arial"/>
                <a:cs typeface="Arial"/>
                <a:sym typeface="Arial"/>
              </a:defRPr>
            </a:lvl4pPr>
            <a:lvl5pPr marR="0" lvl="4" algn="ctr" rtl="0">
              <a:spcBef>
                <a:spcPts val="0"/>
              </a:spcBef>
              <a:spcAft>
                <a:spcPts val="0"/>
              </a:spcAft>
              <a:buSzPts val="1400"/>
              <a:buNone/>
              <a:defRPr sz="8000" b="1" i="1" u="none" strike="noStrike" cap="none">
                <a:solidFill>
                  <a:srgbClr val="760000"/>
                </a:solidFill>
                <a:latin typeface="Arial"/>
                <a:ea typeface="Arial"/>
                <a:cs typeface="Arial"/>
                <a:sym typeface="Arial"/>
              </a:defRPr>
            </a:lvl5pPr>
            <a:lvl6pPr marR="0" lvl="5" algn="ctr" rtl="0">
              <a:spcBef>
                <a:spcPts val="0"/>
              </a:spcBef>
              <a:spcAft>
                <a:spcPts val="0"/>
              </a:spcAft>
              <a:buSzPts val="1400"/>
              <a:buNone/>
              <a:defRPr sz="8000" b="1" i="1" u="none" strike="noStrike" cap="none">
                <a:solidFill>
                  <a:srgbClr val="760000"/>
                </a:solidFill>
                <a:latin typeface="Arial"/>
                <a:ea typeface="Arial"/>
                <a:cs typeface="Arial"/>
                <a:sym typeface="Arial"/>
              </a:defRPr>
            </a:lvl6pPr>
            <a:lvl7pPr marR="0" lvl="6" algn="ctr" rtl="0">
              <a:spcBef>
                <a:spcPts val="0"/>
              </a:spcBef>
              <a:spcAft>
                <a:spcPts val="0"/>
              </a:spcAft>
              <a:buSzPts val="1400"/>
              <a:buNone/>
              <a:defRPr sz="8000" b="1" i="1" u="none" strike="noStrike" cap="none">
                <a:solidFill>
                  <a:srgbClr val="760000"/>
                </a:solidFill>
                <a:latin typeface="Arial"/>
                <a:ea typeface="Arial"/>
                <a:cs typeface="Arial"/>
                <a:sym typeface="Arial"/>
              </a:defRPr>
            </a:lvl7pPr>
            <a:lvl8pPr marR="0" lvl="7" algn="ctr" rtl="0">
              <a:spcBef>
                <a:spcPts val="0"/>
              </a:spcBef>
              <a:spcAft>
                <a:spcPts val="0"/>
              </a:spcAft>
              <a:buSzPts val="1400"/>
              <a:buNone/>
              <a:defRPr sz="8000" b="1" i="1" u="none" strike="noStrike" cap="none">
                <a:solidFill>
                  <a:srgbClr val="760000"/>
                </a:solidFill>
                <a:latin typeface="Arial"/>
                <a:ea typeface="Arial"/>
                <a:cs typeface="Arial"/>
                <a:sym typeface="Arial"/>
              </a:defRPr>
            </a:lvl8pPr>
            <a:lvl9pPr marR="0" lvl="8" algn="ctr" rtl="0">
              <a:spcBef>
                <a:spcPts val="0"/>
              </a:spcBef>
              <a:spcAft>
                <a:spcPts val="0"/>
              </a:spcAft>
              <a:buSzPts val="1400"/>
              <a:buNone/>
              <a:defRPr sz="8000" b="1" i="1" u="none" strike="noStrike" cap="none">
                <a:solidFill>
                  <a:srgbClr val="760000"/>
                </a:solidFill>
                <a:latin typeface="Arial"/>
                <a:ea typeface="Arial"/>
                <a:cs typeface="Arial"/>
                <a:sym typeface="Arial"/>
              </a:defRPr>
            </a:lvl9pPr>
          </a:lstStyle>
          <a:p>
            <a:endParaRPr/>
          </a:p>
        </p:txBody>
      </p:sp>
      <p:sp>
        <p:nvSpPr>
          <p:cNvPr id="23" name="Google Shape;23;p8"/>
          <p:cNvSpPr txBox="1">
            <a:spLocks noGrp="1"/>
          </p:cNvSpPr>
          <p:nvPr>
            <p:ph type="body" idx="1"/>
          </p:nvPr>
        </p:nvSpPr>
        <p:spPr>
          <a:xfrm>
            <a:off x="2193927" y="8960472"/>
            <a:ext cx="19599275" cy="25346257"/>
          </a:xfrm>
          <a:prstGeom prst="rect">
            <a:avLst/>
          </a:prstGeom>
          <a:noFill/>
          <a:ln>
            <a:noFill/>
          </a:ln>
        </p:spPr>
        <p:txBody>
          <a:bodyPr spcFirstLastPara="1" wrap="square" lIns="91425" tIns="45700" rIns="91425" bIns="45700" anchor="t" anchorCtr="0">
            <a:noAutofit/>
          </a:bodyPr>
          <a:lstStyle>
            <a:lvl1pPr marL="457200" marR="0" lvl="0" indent="-584200" algn="l" rtl="0">
              <a:spcBef>
                <a:spcPts val="1120"/>
              </a:spcBef>
              <a:spcAft>
                <a:spcPts val="0"/>
              </a:spcAft>
              <a:buClr>
                <a:schemeClr val="dk1"/>
              </a:buClr>
              <a:buSzPts val="5600"/>
              <a:buFont typeface="Arial"/>
              <a:buChar char="•"/>
              <a:defRPr sz="5600" b="0" i="0" u="none" strike="noStrike" cap="none">
                <a:solidFill>
                  <a:schemeClr val="dk1"/>
                </a:solidFill>
                <a:latin typeface="Arial"/>
                <a:ea typeface="Arial"/>
                <a:cs typeface="Arial"/>
                <a:sym typeface="Arial"/>
              </a:defRPr>
            </a:lvl1pPr>
            <a:lvl2pPr marL="914400" marR="0" lvl="1" indent="-533400" algn="l" rtl="0">
              <a:spcBef>
                <a:spcPts val="960"/>
              </a:spcBef>
              <a:spcAft>
                <a:spcPts val="0"/>
              </a:spcAft>
              <a:buClr>
                <a:schemeClr val="dk1"/>
              </a:buClr>
              <a:buSzPts val="4800"/>
              <a:buFont typeface="Arial"/>
              <a:buChar char="–"/>
              <a:defRPr sz="4800" b="0" i="0" u="none" strike="noStrike" cap="none">
                <a:solidFill>
                  <a:schemeClr val="dk1"/>
                </a:solidFill>
                <a:latin typeface="Arial"/>
                <a:ea typeface="Arial"/>
                <a:cs typeface="Arial"/>
                <a:sym typeface="Arial"/>
              </a:defRPr>
            </a:lvl2pPr>
            <a:lvl3pPr marL="1371600" marR="0" lvl="2" indent="-482600" algn="l" rtl="0">
              <a:spcBef>
                <a:spcPts val="800"/>
              </a:spcBef>
              <a:spcAft>
                <a:spcPts val="0"/>
              </a:spcAft>
              <a:buClr>
                <a:schemeClr val="dk1"/>
              </a:buClr>
              <a:buSzPts val="4000"/>
              <a:buFont typeface="Arial"/>
              <a:buChar char="•"/>
              <a:defRPr sz="4000" b="0" i="0" u="none" strike="noStrike" cap="none">
                <a:solidFill>
                  <a:schemeClr val="dk1"/>
                </a:solidFill>
                <a:latin typeface="Arial"/>
                <a:ea typeface="Arial"/>
                <a:cs typeface="Arial"/>
                <a:sym typeface="Arial"/>
              </a:defRPr>
            </a:lvl3pPr>
            <a:lvl4pPr marL="1828800" marR="0" lvl="3" indent="-457200" algn="l" rtl="0">
              <a:spcBef>
                <a:spcPts val="72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4pPr>
            <a:lvl5pPr marL="2286000" marR="0" lvl="4" indent="-457200" algn="l" rtl="0">
              <a:spcBef>
                <a:spcPts val="72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5pPr>
            <a:lvl6pPr marL="2743200" marR="0" lvl="5" indent="-457200" algn="l" rtl="0">
              <a:spcBef>
                <a:spcPts val="72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6pPr>
            <a:lvl7pPr marL="3200400" marR="0" lvl="6" indent="-457200" algn="l" rtl="0">
              <a:spcBef>
                <a:spcPts val="72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7pPr>
            <a:lvl8pPr marL="3657600" marR="0" lvl="7" indent="-457200" algn="l" rtl="0">
              <a:spcBef>
                <a:spcPts val="72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8pPr>
            <a:lvl9pPr marL="4114800" marR="0" lvl="8" indent="-457200" algn="l" rtl="0">
              <a:spcBef>
                <a:spcPts val="72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9pPr>
          </a:lstStyle>
          <a:p>
            <a:endParaRPr/>
          </a:p>
        </p:txBody>
      </p:sp>
      <p:sp>
        <p:nvSpPr>
          <p:cNvPr id="24" name="Google Shape;24;p8"/>
          <p:cNvSpPr txBox="1">
            <a:spLocks noGrp="1"/>
          </p:cNvSpPr>
          <p:nvPr>
            <p:ph type="body" idx="2"/>
          </p:nvPr>
        </p:nvSpPr>
        <p:spPr>
          <a:xfrm>
            <a:off x="22098000" y="8960472"/>
            <a:ext cx="19599276" cy="25346257"/>
          </a:xfrm>
          <a:prstGeom prst="rect">
            <a:avLst/>
          </a:prstGeom>
          <a:noFill/>
          <a:ln>
            <a:noFill/>
          </a:ln>
        </p:spPr>
        <p:txBody>
          <a:bodyPr spcFirstLastPara="1" wrap="square" lIns="91425" tIns="45700" rIns="91425" bIns="45700" anchor="t" anchorCtr="0">
            <a:noAutofit/>
          </a:bodyPr>
          <a:lstStyle>
            <a:lvl1pPr marL="457200" marR="0" lvl="0" indent="-584200" algn="l" rtl="0">
              <a:spcBef>
                <a:spcPts val="1120"/>
              </a:spcBef>
              <a:spcAft>
                <a:spcPts val="0"/>
              </a:spcAft>
              <a:buClr>
                <a:schemeClr val="dk1"/>
              </a:buClr>
              <a:buSzPts val="5600"/>
              <a:buFont typeface="Arial"/>
              <a:buChar char="•"/>
              <a:defRPr sz="5600" b="0" i="0" u="none" strike="noStrike" cap="none">
                <a:solidFill>
                  <a:schemeClr val="dk1"/>
                </a:solidFill>
                <a:latin typeface="Arial"/>
                <a:ea typeface="Arial"/>
                <a:cs typeface="Arial"/>
                <a:sym typeface="Arial"/>
              </a:defRPr>
            </a:lvl1pPr>
            <a:lvl2pPr marL="914400" marR="0" lvl="1" indent="-533400" algn="l" rtl="0">
              <a:spcBef>
                <a:spcPts val="960"/>
              </a:spcBef>
              <a:spcAft>
                <a:spcPts val="0"/>
              </a:spcAft>
              <a:buClr>
                <a:schemeClr val="dk1"/>
              </a:buClr>
              <a:buSzPts val="4800"/>
              <a:buFont typeface="Arial"/>
              <a:buChar char="–"/>
              <a:defRPr sz="4800" b="0" i="0" u="none" strike="noStrike" cap="none">
                <a:solidFill>
                  <a:schemeClr val="dk1"/>
                </a:solidFill>
                <a:latin typeface="Arial"/>
                <a:ea typeface="Arial"/>
                <a:cs typeface="Arial"/>
                <a:sym typeface="Arial"/>
              </a:defRPr>
            </a:lvl2pPr>
            <a:lvl3pPr marL="1371600" marR="0" lvl="2" indent="-482600" algn="l" rtl="0">
              <a:spcBef>
                <a:spcPts val="800"/>
              </a:spcBef>
              <a:spcAft>
                <a:spcPts val="0"/>
              </a:spcAft>
              <a:buClr>
                <a:schemeClr val="dk1"/>
              </a:buClr>
              <a:buSzPts val="4000"/>
              <a:buFont typeface="Arial"/>
              <a:buChar char="•"/>
              <a:defRPr sz="4000" b="0" i="0" u="none" strike="noStrike" cap="none">
                <a:solidFill>
                  <a:schemeClr val="dk1"/>
                </a:solidFill>
                <a:latin typeface="Arial"/>
                <a:ea typeface="Arial"/>
                <a:cs typeface="Arial"/>
                <a:sym typeface="Arial"/>
              </a:defRPr>
            </a:lvl3pPr>
            <a:lvl4pPr marL="1828800" marR="0" lvl="3" indent="-457200" algn="l" rtl="0">
              <a:spcBef>
                <a:spcPts val="72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4pPr>
            <a:lvl5pPr marL="2286000" marR="0" lvl="4" indent="-457200" algn="l" rtl="0">
              <a:spcBef>
                <a:spcPts val="72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5pPr>
            <a:lvl6pPr marL="2743200" marR="0" lvl="5" indent="-457200" algn="l" rtl="0">
              <a:spcBef>
                <a:spcPts val="72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6pPr>
            <a:lvl7pPr marL="3200400" marR="0" lvl="6" indent="-457200" algn="l" rtl="0">
              <a:spcBef>
                <a:spcPts val="72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7pPr>
            <a:lvl8pPr marL="3657600" marR="0" lvl="7" indent="-457200" algn="l" rtl="0">
              <a:spcBef>
                <a:spcPts val="72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8pPr>
            <a:lvl9pPr marL="4114800" marR="0" lvl="8" indent="-457200" algn="l" rtl="0">
              <a:spcBef>
                <a:spcPts val="72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25"/>
        <p:cNvGrpSpPr/>
        <p:nvPr/>
      </p:nvGrpSpPr>
      <p:grpSpPr>
        <a:xfrm>
          <a:off x="0" y="0"/>
          <a:ext cx="0" cy="0"/>
          <a:chOff x="0" y="0"/>
          <a:chExt cx="0" cy="0"/>
        </a:xfrm>
      </p:grpSpPr>
      <p:sp>
        <p:nvSpPr>
          <p:cNvPr id="26" name="Google Shape;26;p9"/>
          <p:cNvSpPr txBox="1">
            <a:spLocks noGrp="1"/>
          </p:cNvSpPr>
          <p:nvPr>
            <p:ph type="title"/>
          </p:nvPr>
        </p:nvSpPr>
        <p:spPr>
          <a:xfrm>
            <a:off x="2193927" y="1538405"/>
            <a:ext cx="39503351" cy="6400800"/>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SzPts val="1400"/>
              <a:buNone/>
              <a:defRPr sz="8000" b="1" i="1" u="none" strike="noStrike" cap="none">
                <a:solidFill>
                  <a:srgbClr val="760000"/>
                </a:solidFill>
                <a:latin typeface="Arial"/>
                <a:ea typeface="Arial"/>
                <a:cs typeface="Arial"/>
                <a:sym typeface="Arial"/>
              </a:defRPr>
            </a:lvl1pPr>
            <a:lvl2pPr marR="0" lvl="1" algn="ctr" rtl="0">
              <a:spcBef>
                <a:spcPts val="0"/>
              </a:spcBef>
              <a:spcAft>
                <a:spcPts val="0"/>
              </a:spcAft>
              <a:buSzPts val="1400"/>
              <a:buNone/>
              <a:defRPr sz="8000" b="1" i="1" u="none" strike="noStrike" cap="none">
                <a:solidFill>
                  <a:srgbClr val="760000"/>
                </a:solidFill>
                <a:latin typeface="Arial"/>
                <a:ea typeface="Arial"/>
                <a:cs typeface="Arial"/>
                <a:sym typeface="Arial"/>
              </a:defRPr>
            </a:lvl2pPr>
            <a:lvl3pPr marR="0" lvl="2" algn="ctr" rtl="0">
              <a:spcBef>
                <a:spcPts val="0"/>
              </a:spcBef>
              <a:spcAft>
                <a:spcPts val="0"/>
              </a:spcAft>
              <a:buSzPts val="1400"/>
              <a:buNone/>
              <a:defRPr sz="8000" b="1" i="1" u="none" strike="noStrike" cap="none">
                <a:solidFill>
                  <a:srgbClr val="760000"/>
                </a:solidFill>
                <a:latin typeface="Arial"/>
                <a:ea typeface="Arial"/>
                <a:cs typeface="Arial"/>
                <a:sym typeface="Arial"/>
              </a:defRPr>
            </a:lvl3pPr>
            <a:lvl4pPr marR="0" lvl="3" algn="ctr" rtl="0">
              <a:spcBef>
                <a:spcPts val="0"/>
              </a:spcBef>
              <a:spcAft>
                <a:spcPts val="0"/>
              </a:spcAft>
              <a:buSzPts val="1400"/>
              <a:buNone/>
              <a:defRPr sz="8000" b="1" i="1" u="none" strike="noStrike" cap="none">
                <a:solidFill>
                  <a:srgbClr val="760000"/>
                </a:solidFill>
                <a:latin typeface="Arial"/>
                <a:ea typeface="Arial"/>
                <a:cs typeface="Arial"/>
                <a:sym typeface="Arial"/>
              </a:defRPr>
            </a:lvl4pPr>
            <a:lvl5pPr marR="0" lvl="4" algn="ctr" rtl="0">
              <a:spcBef>
                <a:spcPts val="0"/>
              </a:spcBef>
              <a:spcAft>
                <a:spcPts val="0"/>
              </a:spcAft>
              <a:buSzPts val="1400"/>
              <a:buNone/>
              <a:defRPr sz="8000" b="1" i="1" u="none" strike="noStrike" cap="none">
                <a:solidFill>
                  <a:srgbClr val="760000"/>
                </a:solidFill>
                <a:latin typeface="Arial"/>
                <a:ea typeface="Arial"/>
                <a:cs typeface="Arial"/>
                <a:sym typeface="Arial"/>
              </a:defRPr>
            </a:lvl5pPr>
            <a:lvl6pPr marR="0" lvl="5" algn="ctr" rtl="0">
              <a:spcBef>
                <a:spcPts val="0"/>
              </a:spcBef>
              <a:spcAft>
                <a:spcPts val="0"/>
              </a:spcAft>
              <a:buSzPts val="1400"/>
              <a:buNone/>
              <a:defRPr sz="8000" b="1" i="1" u="none" strike="noStrike" cap="none">
                <a:solidFill>
                  <a:srgbClr val="760000"/>
                </a:solidFill>
                <a:latin typeface="Arial"/>
                <a:ea typeface="Arial"/>
                <a:cs typeface="Arial"/>
                <a:sym typeface="Arial"/>
              </a:defRPr>
            </a:lvl6pPr>
            <a:lvl7pPr marR="0" lvl="6" algn="ctr" rtl="0">
              <a:spcBef>
                <a:spcPts val="0"/>
              </a:spcBef>
              <a:spcAft>
                <a:spcPts val="0"/>
              </a:spcAft>
              <a:buSzPts val="1400"/>
              <a:buNone/>
              <a:defRPr sz="8000" b="1" i="1" u="none" strike="noStrike" cap="none">
                <a:solidFill>
                  <a:srgbClr val="760000"/>
                </a:solidFill>
                <a:latin typeface="Arial"/>
                <a:ea typeface="Arial"/>
                <a:cs typeface="Arial"/>
                <a:sym typeface="Arial"/>
              </a:defRPr>
            </a:lvl7pPr>
            <a:lvl8pPr marR="0" lvl="7" algn="ctr" rtl="0">
              <a:spcBef>
                <a:spcPts val="0"/>
              </a:spcBef>
              <a:spcAft>
                <a:spcPts val="0"/>
              </a:spcAft>
              <a:buSzPts val="1400"/>
              <a:buNone/>
              <a:defRPr sz="8000" b="1" i="1" u="none" strike="noStrike" cap="none">
                <a:solidFill>
                  <a:srgbClr val="760000"/>
                </a:solidFill>
                <a:latin typeface="Arial"/>
                <a:ea typeface="Arial"/>
                <a:cs typeface="Arial"/>
                <a:sym typeface="Arial"/>
              </a:defRPr>
            </a:lvl8pPr>
            <a:lvl9pPr marR="0" lvl="8" algn="ctr" rtl="0">
              <a:spcBef>
                <a:spcPts val="0"/>
              </a:spcBef>
              <a:spcAft>
                <a:spcPts val="0"/>
              </a:spcAft>
              <a:buSzPts val="1400"/>
              <a:buNone/>
              <a:defRPr sz="8000" b="1" i="1" u="none" strike="noStrike" cap="none">
                <a:solidFill>
                  <a:srgbClr val="760000"/>
                </a:solidFill>
                <a:latin typeface="Arial"/>
                <a:ea typeface="Arial"/>
                <a:cs typeface="Arial"/>
                <a:sym typeface="Arial"/>
              </a:defRPr>
            </a:lvl9pPr>
          </a:lstStyle>
          <a:p>
            <a:endParaRPr/>
          </a:p>
        </p:txBody>
      </p:sp>
      <p:sp>
        <p:nvSpPr>
          <p:cNvPr id="27" name="Google Shape;27;p9"/>
          <p:cNvSpPr txBox="1">
            <a:spLocks noGrp="1"/>
          </p:cNvSpPr>
          <p:nvPr>
            <p:ph type="body" idx="1"/>
          </p:nvPr>
        </p:nvSpPr>
        <p:spPr>
          <a:xfrm>
            <a:off x="2193926" y="8596198"/>
            <a:ext cx="19392900" cy="3584188"/>
          </a:xfrm>
          <a:prstGeom prst="rect">
            <a:avLst/>
          </a:prstGeom>
          <a:noFill/>
          <a:ln>
            <a:noFill/>
          </a:ln>
        </p:spPr>
        <p:txBody>
          <a:bodyPr spcFirstLastPara="1" wrap="square" lIns="91425" tIns="45700" rIns="91425" bIns="45700" anchor="b" anchorCtr="0">
            <a:noAutofit/>
          </a:bodyPr>
          <a:lstStyle>
            <a:lvl1pPr marL="457200" marR="0" lvl="0" indent="-228600" algn="l" rtl="0">
              <a:spcBef>
                <a:spcPts val="960"/>
              </a:spcBef>
              <a:spcAft>
                <a:spcPts val="0"/>
              </a:spcAft>
              <a:buClr>
                <a:schemeClr val="dk1"/>
              </a:buClr>
              <a:buSzPts val="4800"/>
              <a:buFont typeface="Arial"/>
              <a:buNone/>
              <a:defRPr sz="4800" b="1" i="0" u="none" strike="noStrike" cap="none">
                <a:solidFill>
                  <a:schemeClr val="dk1"/>
                </a:solidFill>
                <a:latin typeface="Arial"/>
                <a:ea typeface="Arial"/>
                <a:cs typeface="Arial"/>
                <a:sym typeface="Arial"/>
              </a:defRPr>
            </a:lvl1pPr>
            <a:lvl2pPr marL="914400" marR="0" lvl="1" indent="-228600" algn="l" rtl="0">
              <a:spcBef>
                <a:spcPts val="800"/>
              </a:spcBef>
              <a:spcAft>
                <a:spcPts val="0"/>
              </a:spcAft>
              <a:buClr>
                <a:schemeClr val="dk1"/>
              </a:buClr>
              <a:buSzPts val="4000"/>
              <a:buFont typeface="Arial"/>
              <a:buNone/>
              <a:defRPr sz="4000" b="1" i="0" u="none" strike="noStrike" cap="none">
                <a:solidFill>
                  <a:schemeClr val="dk1"/>
                </a:solidFill>
                <a:latin typeface="Arial"/>
                <a:ea typeface="Arial"/>
                <a:cs typeface="Arial"/>
                <a:sym typeface="Arial"/>
              </a:defRPr>
            </a:lvl2pPr>
            <a:lvl3pPr marL="1371600" marR="0" lvl="2" indent="-228600" algn="l" rtl="0">
              <a:spcBef>
                <a:spcPts val="720"/>
              </a:spcBef>
              <a:spcAft>
                <a:spcPts val="0"/>
              </a:spcAft>
              <a:buClr>
                <a:schemeClr val="dk1"/>
              </a:buClr>
              <a:buSzPts val="3600"/>
              <a:buFont typeface="Arial"/>
              <a:buNone/>
              <a:defRPr sz="3600" b="1" i="0" u="none" strike="noStrike" cap="none">
                <a:solidFill>
                  <a:schemeClr val="dk1"/>
                </a:solidFill>
                <a:latin typeface="Arial"/>
                <a:ea typeface="Arial"/>
                <a:cs typeface="Arial"/>
                <a:sym typeface="Arial"/>
              </a:defRPr>
            </a:lvl3pPr>
            <a:lvl4pPr marL="1828800" marR="0" lvl="3" indent="-228600" algn="l" rtl="0">
              <a:spcBef>
                <a:spcPts val="640"/>
              </a:spcBef>
              <a:spcAft>
                <a:spcPts val="0"/>
              </a:spcAft>
              <a:buClr>
                <a:schemeClr val="dk1"/>
              </a:buClr>
              <a:buSzPts val="3200"/>
              <a:buFont typeface="Arial"/>
              <a:buNone/>
              <a:defRPr sz="3200" b="1" i="0" u="none" strike="noStrike" cap="none">
                <a:solidFill>
                  <a:schemeClr val="dk1"/>
                </a:solidFill>
                <a:latin typeface="Arial"/>
                <a:ea typeface="Arial"/>
                <a:cs typeface="Arial"/>
                <a:sym typeface="Arial"/>
              </a:defRPr>
            </a:lvl4pPr>
            <a:lvl5pPr marL="2286000" marR="0" lvl="4" indent="-228600" algn="l" rtl="0">
              <a:spcBef>
                <a:spcPts val="640"/>
              </a:spcBef>
              <a:spcAft>
                <a:spcPts val="0"/>
              </a:spcAft>
              <a:buClr>
                <a:schemeClr val="dk1"/>
              </a:buClr>
              <a:buSzPts val="3200"/>
              <a:buFont typeface="Arial"/>
              <a:buNone/>
              <a:defRPr sz="3200" b="1" i="0" u="none" strike="noStrike" cap="none">
                <a:solidFill>
                  <a:schemeClr val="dk1"/>
                </a:solidFill>
                <a:latin typeface="Arial"/>
                <a:ea typeface="Arial"/>
                <a:cs typeface="Arial"/>
                <a:sym typeface="Arial"/>
              </a:defRPr>
            </a:lvl5pPr>
            <a:lvl6pPr marL="2743200" marR="0" lvl="5" indent="-228600" algn="l" rtl="0">
              <a:spcBef>
                <a:spcPts val="640"/>
              </a:spcBef>
              <a:spcAft>
                <a:spcPts val="0"/>
              </a:spcAft>
              <a:buClr>
                <a:schemeClr val="dk1"/>
              </a:buClr>
              <a:buSzPts val="3200"/>
              <a:buFont typeface="Arial"/>
              <a:buNone/>
              <a:defRPr sz="3200" b="1" i="0" u="none" strike="noStrike" cap="none">
                <a:solidFill>
                  <a:schemeClr val="dk1"/>
                </a:solidFill>
                <a:latin typeface="Arial"/>
                <a:ea typeface="Arial"/>
                <a:cs typeface="Arial"/>
                <a:sym typeface="Arial"/>
              </a:defRPr>
            </a:lvl6pPr>
            <a:lvl7pPr marL="3200400" marR="0" lvl="6" indent="-228600" algn="l" rtl="0">
              <a:spcBef>
                <a:spcPts val="640"/>
              </a:spcBef>
              <a:spcAft>
                <a:spcPts val="0"/>
              </a:spcAft>
              <a:buClr>
                <a:schemeClr val="dk1"/>
              </a:buClr>
              <a:buSzPts val="3200"/>
              <a:buFont typeface="Arial"/>
              <a:buNone/>
              <a:defRPr sz="3200" b="1" i="0" u="none" strike="noStrike" cap="none">
                <a:solidFill>
                  <a:schemeClr val="dk1"/>
                </a:solidFill>
                <a:latin typeface="Arial"/>
                <a:ea typeface="Arial"/>
                <a:cs typeface="Arial"/>
                <a:sym typeface="Arial"/>
              </a:defRPr>
            </a:lvl7pPr>
            <a:lvl8pPr marL="3657600" marR="0" lvl="7" indent="-228600" algn="l" rtl="0">
              <a:spcBef>
                <a:spcPts val="640"/>
              </a:spcBef>
              <a:spcAft>
                <a:spcPts val="0"/>
              </a:spcAft>
              <a:buClr>
                <a:schemeClr val="dk1"/>
              </a:buClr>
              <a:buSzPts val="3200"/>
              <a:buFont typeface="Arial"/>
              <a:buNone/>
              <a:defRPr sz="3200" b="1" i="0" u="none" strike="noStrike" cap="none">
                <a:solidFill>
                  <a:schemeClr val="dk1"/>
                </a:solidFill>
                <a:latin typeface="Arial"/>
                <a:ea typeface="Arial"/>
                <a:cs typeface="Arial"/>
                <a:sym typeface="Arial"/>
              </a:defRPr>
            </a:lvl8pPr>
            <a:lvl9pPr marL="4114800" marR="0" lvl="8" indent="-228600" algn="l" rtl="0">
              <a:spcBef>
                <a:spcPts val="640"/>
              </a:spcBef>
              <a:spcAft>
                <a:spcPts val="0"/>
              </a:spcAft>
              <a:buClr>
                <a:schemeClr val="dk1"/>
              </a:buClr>
              <a:buSzPts val="3200"/>
              <a:buFont typeface="Arial"/>
              <a:buNone/>
              <a:defRPr sz="3200" b="1" i="0" u="none" strike="noStrike" cap="none">
                <a:solidFill>
                  <a:schemeClr val="dk1"/>
                </a:solidFill>
                <a:latin typeface="Arial"/>
                <a:ea typeface="Arial"/>
                <a:cs typeface="Arial"/>
                <a:sym typeface="Arial"/>
              </a:defRPr>
            </a:lvl9pPr>
          </a:lstStyle>
          <a:p>
            <a:endParaRPr/>
          </a:p>
        </p:txBody>
      </p:sp>
      <p:sp>
        <p:nvSpPr>
          <p:cNvPr id="28" name="Google Shape;28;p9"/>
          <p:cNvSpPr txBox="1">
            <a:spLocks noGrp="1"/>
          </p:cNvSpPr>
          <p:nvPr>
            <p:ph type="body" idx="2"/>
          </p:nvPr>
        </p:nvSpPr>
        <p:spPr>
          <a:xfrm>
            <a:off x="2193926" y="12180385"/>
            <a:ext cx="19392900" cy="22126342"/>
          </a:xfrm>
          <a:prstGeom prst="rect">
            <a:avLst/>
          </a:prstGeom>
          <a:noFill/>
          <a:ln>
            <a:noFill/>
          </a:ln>
        </p:spPr>
        <p:txBody>
          <a:bodyPr spcFirstLastPara="1" wrap="square" lIns="91425" tIns="45700" rIns="91425" bIns="45700" anchor="t" anchorCtr="0">
            <a:noAutofit/>
          </a:bodyPr>
          <a:lstStyle>
            <a:lvl1pPr marL="457200" marR="0" lvl="0" indent="-533400" algn="l" rtl="0">
              <a:spcBef>
                <a:spcPts val="960"/>
              </a:spcBef>
              <a:spcAft>
                <a:spcPts val="0"/>
              </a:spcAft>
              <a:buClr>
                <a:schemeClr val="dk1"/>
              </a:buClr>
              <a:buSzPts val="4800"/>
              <a:buFont typeface="Arial"/>
              <a:buChar char="•"/>
              <a:defRPr sz="4800" b="0" i="0" u="none" strike="noStrike" cap="none">
                <a:solidFill>
                  <a:schemeClr val="dk1"/>
                </a:solidFill>
                <a:latin typeface="Arial"/>
                <a:ea typeface="Arial"/>
                <a:cs typeface="Arial"/>
                <a:sym typeface="Arial"/>
              </a:defRPr>
            </a:lvl1pPr>
            <a:lvl2pPr marL="914400" marR="0" lvl="1" indent="-482600" algn="l" rtl="0">
              <a:spcBef>
                <a:spcPts val="800"/>
              </a:spcBef>
              <a:spcAft>
                <a:spcPts val="0"/>
              </a:spcAft>
              <a:buClr>
                <a:schemeClr val="dk1"/>
              </a:buClr>
              <a:buSzPts val="4000"/>
              <a:buFont typeface="Arial"/>
              <a:buChar char="–"/>
              <a:defRPr sz="4000" b="0" i="0" u="none" strike="noStrike" cap="none">
                <a:solidFill>
                  <a:schemeClr val="dk1"/>
                </a:solidFill>
                <a:latin typeface="Arial"/>
                <a:ea typeface="Arial"/>
                <a:cs typeface="Arial"/>
                <a:sym typeface="Arial"/>
              </a:defRPr>
            </a:lvl2pPr>
            <a:lvl3pPr marL="1371600" marR="0" lvl="2" indent="-457200" algn="l" rtl="0">
              <a:spcBef>
                <a:spcPts val="72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3pPr>
            <a:lvl4pPr marL="1828800" marR="0" lvl="3"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4pPr>
            <a:lvl5pPr marL="2286000" marR="0" lvl="4"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5pPr>
            <a:lvl6pPr marL="2743200" marR="0" lvl="5"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6pPr>
            <a:lvl7pPr marL="3200400" marR="0" lvl="6"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7pPr>
            <a:lvl8pPr marL="3657600" marR="0" lvl="7"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8pPr>
            <a:lvl9pPr marL="4114800" marR="0" lvl="8"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9pPr>
          </a:lstStyle>
          <a:p>
            <a:endParaRPr/>
          </a:p>
        </p:txBody>
      </p:sp>
      <p:sp>
        <p:nvSpPr>
          <p:cNvPr id="29" name="Google Shape;29;p9"/>
          <p:cNvSpPr txBox="1">
            <a:spLocks noGrp="1"/>
          </p:cNvSpPr>
          <p:nvPr>
            <p:ph type="body" idx="3"/>
          </p:nvPr>
        </p:nvSpPr>
        <p:spPr>
          <a:xfrm>
            <a:off x="22294852" y="8596198"/>
            <a:ext cx="19402426" cy="3584188"/>
          </a:xfrm>
          <a:prstGeom prst="rect">
            <a:avLst/>
          </a:prstGeom>
          <a:noFill/>
          <a:ln>
            <a:noFill/>
          </a:ln>
        </p:spPr>
        <p:txBody>
          <a:bodyPr spcFirstLastPara="1" wrap="square" lIns="91425" tIns="45700" rIns="91425" bIns="45700" anchor="b" anchorCtr="0">
            <a:noAutofit/>
          </a:bodyPr>
          <a:lstStyle>
            <a:lvl1pPr marL="457200" marR="0" lvl="0" indent="-228600" algn="l" rtl="0">
              <a:spcBef>
                <a:spcPts val="960"/>
              </a:spcBef>
              <a:spcAft>
                <a:spcPts val="0"/>
              </a:spcAft>
              <a:buClr>
                <a:schemeClr val="dk1"/>
              </a:buClr>
              <a:buSzPts val="4800"/>
              <a:buFont typeface="Arial"/>
              <a:buNone/>
              <a:defRPr sz="4800" b="1" i="0" u="none" strike="noStrike" cap="none">
                <a:solidFill>
                  <a:schemeClr val="dk1"/>
                </a:solidFill>
                <a:latin typeface="Arial"/>
                <a:ea typeface="Arial"/>
                <a:cs typeface="Arial"/>
                <a:sym typeface="Arial"/>
              </a:defRPr>
            </a:lvl1pPr>
            <a:lvl2pPr marL="914400" marR="0" lvl="1" indent="-228600" algn="l" rtl="0">
              <a:spcBef>
                <a:spcPts val="800"/>
              </a:spcBef>
              <a:spcAft>
                <a:spcPts val="0"/>
              </a:spcAft>
              <a:buClr>
                <a:schemeClr val="dk1"/>
              </a:buClr>
              <a:buSzPts val="4000"/>
              <a:buFont typeface="Arial"/>
              <a:buNone/>
              <a:defRPr sz="4000" b="1" i="0" u="none" strike="noStrike" cap="none">
                <a:solidFill>
                  <a:schemeClr val="dk1"/>
                </a:solidFill>
                <a:latin typeface="Arial"/>
                <a:ea typeface="Arial"/>
                <a:cs typeface="Arial"/>
                <a:sym typeface="Arial"/>
              </a:defRPr>
            </a:lvl2pPr>
            <a:lvl3pPr marL="1371600" marR="0" lvl="2" indent="-228600" algn="l" rtl="0">
              <a:spcBef>
                <a:spcPts val="720"/>
              </a:spcBef>
              <a:spcAft>
                <a:spcPts val="0"/>
              </a:spcAft>
              <a:buClr>
                <a:schemeClr val="dk1"/>
              </a:buClr>
              <a:buSzPts val="3600"/>
              <a:buFont typeface="Arial"/>
              <a:buNone/>
              <a:defRPr sz="3600" b="1" i="0" u="none" strike="noStrike" cap="none">
                <a:solidFill>
                  <a:schemeClr val="dk1"/>
                </a:solidFill>
                <a:latin typeface="Arial"/>
                <a:ea typeface="Arial"/>
                <a:cs typeface="Arial"/>
                <a:sym typeface="Arial"/>
              </a:defRPr>
            </a:lvl3pPr>
            <a:lvl4pPr marL="1828800" marR="0" lvl="3" indent="-228600" algn="l" rtl="0">
              <a:spcBef>
                <a:spcPts val="640"/>
              </a:spcBef>
              <a:spcAft>
                <a:spcPts val="0"/>
              </a:spcAft>
              <a:buClr>
                <a:schemeClr val="dk1"/>
              </a:buClr>
              <a:buSzPts val="3200"/>
              <a:buFont typeface="Arial"/>
              <a:buNone/>
              <a:defRPr sz="3200" b="1" i="0" u="none" strike="noStrike" cap="none">
                <a:solidFill>
                  <a:schemeClr val="dk1"/>
                </a:solidFill>
                <a:latin typeface="Arial"/>
                <a:ea typeface="Arial"/>
                <a:cs typeface="Arial"/>
                <a:sym typeface="Arial"/>
              </a:defRPr>
            </a:lvl4pPr>
            <a:lvl5pPr marL="2286000" marR="0" lvl="4" indent="-228600" algn="l" rtl="0">
              <a:spcBef>
                <a:spcPts val="640"/>
              </a:spcBef>
              <a:spcAft>
                <a:spcPts val="0"/>
              </a:spcAft>
              <a:buClr>
                <a:schemeClr val="dk1"/>
              </a:buClr>
              <a:buSzPts val="3200"/>
              <a:buFont typeface="Arial"/>
              <a:buNone/>
              <a:defRPr sz="3200" b="1" i="0" u="none" strike="noStrike" cap="none">
                <a:solidFill>
                  <a:schemeClr val="dk1"/>
                </a:solidFill>
                <a:latin typeface="Arial"/>
                <a:ea typeface="Arial"/>
                <a:cs typeface="Arial"/>
                <a:sym typeface="Arial"/>
              </a:defRPr>
            </a:lvl5pPr>
            <a:lvl6pPr marL="2743200" marR="0" lvl="5" indent="-228600" algn="l" rtl="0">
              <a:spcBef>
                <a:spcPts val="640"/>
              </a:spcBef>
              <a:spcAft>
                <a:spcPts val="0"/>
              </a:spcAft>
              <a:buClr>
                <a:schemeClr val="dk1"/>
              </a:buClr>
              <a:buSzPts val="3200"/>
              <a:buFont typeface="Arial"/>
              <a:buNone/>
              <a:defRPr sz="3200" b="1" i="0" u="none" strike="noStrike" cap="none">
                <a:solidFill>
                  <a:schemeClr val="dk1"/>
                </a:solidFill>
                <a:latin typeface="Arial"/>
                <a:ea typeface="Arial"/>
                <a:cs typeface="Arial"/>
                <a:sym typeface="Arial"/>
              </a:defRPr>
            </a:lvl6pPr>
            <a:lvl7pPr marL="3200400" marR="0" lvl="6" indent="-228600" algn="l" rtl="0">
              <a:spcBef>
                <a:spcPts val="640"/>
              </a:spcBef>
              <a:spcAft>
                <a:spcPts val="0"/>
              </a:spcAft>
              <a:buClr>
                <a:schemeClr val="dk1"/>
              </a:buClr>
              <a:buSzPts val="3200"/>
              <a:buFont typeface="Arial"/>
              <a:buNone/>
              <a:defRPr sz="3200" b="1" i="0" u="none" strike="noStrike" cap="none">
                <a:solidFill>
                  <a:schemeClr val="dk1"/>
                </a:solidFill>
                <a:latin typeface="Arial"/>
                <a:ea typeface="Arial"/>
                <a:cs typeface="Arial"/>
                <a:sym typeface="Arial"/>
              </a:defRPr>
            </a:lvl7pPr>
            <a:lvl8pPr marL="3657600" marR="0" lvl="7" indent="-228600" algn="l" rtl="0">
              <a:spcBef>
                <a:spcPts val="640"/>
              </a:spcBef>
              <a:spcAft>
                <a:spcPts val="0"/>
              </a:spcAft>
              <a:buClr>
                <a:schemeClr val="dk1"/>
              </a:buClr>
              <a:buSzPts val="3200"/>
              <a:buFont typeface="Arial"/>
              <a:buNone/>
              <a:defRPr sz="3200" b="1" i="0" u="none" strike="noStrike" cap="none">
                <a:solidFill>
                  <a:schemeClr val="dk1"/>
                </a:solidFill>
                <a:latin typeface="Arial"/>
                <a:ea typeface="Arial"/>
                <a:cs typeface="Arial"/>
                <a:sym typeface="Arial"/>
              </a:defRPr>
            </a:lvl8pPr>
            <a:lvl9pPr marL="4114800" marR="0" lvl="8" indent="-228600" algn="l" rtl="0">
              <a:spcBef>
                <a:spcPts val="640"/>
              </a:spcBef>
              <a:spcAft>
                <a:spcPts val="0"/>
              </a:spcAft>
              <a:buClr>
                <a:schemeClr val="dk1"/>
              </a:buClr>
              <a:buSzPts val="3200"/>
              <a:buFont typeface="Arial"/>
              <a:buNone/>
              <a:defRPr sz="3200" b="1" i="0" u="none" strike="noStrike" cap="none">
                <a:solidFill>
                  <a:schemeClr val="dk1"/>
                </a:solidFill>
                <a:latin typeface="Arial"/>
                <a:ea typeface="Arial"/>
                <a:cs typeface="Arial"/>
                <a:sym typeface="Arial"/>
              </a:defRPr>
            </a:lvl9pPr>
          </a:lstStyle>
          <a:p>
            <a:endParaRPr/>
          </a:p>
        </p:txBody>
      </p:sp>
      <p:sp>
        <p:nvSpPr>
          <p:cNvPr id="30" name="Google Shape;30;p9"/>
          <p:cNvSpPr txBox="1">
            <a:spLocks noGrp="1"/>
          </p:cNvSpPr>
          <p:nvPr>
            <p:ph type="body" idx="4"/>
          </p:nvPr>
        </p:nvSpPr>
        <p:spPr>
          <a:xfrm>
            <a:off x="22294852" y="12180385"/>
            <a:ext cx="19402426" cy="22126342"/>
          </a:xfrm>
          <a:prstGeom prst="rect">
            <a:avLst/>
          </a:prstGeom>
          <a:noFill/>
          <a:ln>
            <a:noFill/>
          </a:ln>
        </p:spPr>
        <p:txBody>
          <a:bodyPr spcFirstLastPara="1" wrap="square" lIns="91425" tIns="45700" rIns="91425" bIns="45700" anchor="t" anchorCtr="0">
            <a:noAutofit/>
          </a:bodyPr>
          <a:lstStyle>
            <a:lvl1pPr marL="457200" marR="0" lvl="0" indent="-533400" algn="l" rtl="0">
              <a:spcBef>
                <a:spcPts val="960"/>
              </a:spcBef>
              <a:spcAft>
                <a:spcPts val="0"/>
              </a:spcAft>
              <a:buClr>
                <a:schemeClr val="dk1"/>
              </a:buClr>
              <a:buSzPts val="4800"/>
              <a:buFont typeface="Arial"/>
              <a:buChar char="•"/>
              <a:defRPr sz="4800" b="0" i="0" u="none" strike="noStrike" cap="none">
                <a:solidFill>
                  <a:schemeClr val="dk1"/>
                </a:solidFill>
                <a:latin typeface="Arial"/>
                <a:ea typeface="Arial"/>
                <a:cs typeface="Arial"/>
                <a:sym typeface="Arial"/>
              </a:defRPr>
            </a:lvl1pPr>
            <a:lvl2pPr marL="914400" marR="0" lvl="1" indent="-482600" algn="l" rtl="0">
              <a:spcBef>
                <a:spcPts val="800"/>
              </a:spcBef>
              <a:spcAft>
                <a:spcPts val="0"/>
              </a:spcAft>
              <a:buClr>
                <a:schemeClr val="dk1"/>
              </a:buClr>
              <a:buSzPts val="4000"/>
              <a:buFont typeface="Arial"/>
              <a:buChar char="–"/>
              <a:defRPr sz="4000" b="0" i="0" u="none" strike="noStrike" cap="none">
                <a:solidFill>
                  <a:schemeClr val="dk1"/>
                </a:solidFill>
                <a:latin typeface="Arial"/>
                <a:ea typeface="Arial"/>
                <a:cs typeface="Arial"/>
                <a:sym typeface="Arial"/>
              </a:defRPr>
            </a:lvl2pPr>
            <a:lvl3pPr marL="1371600" marR="0" lvl="2" indent="-457200" algn="l" rtl="0">
              <a:spcBef>
                <a:spcPts val="72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3pPr>
            <a:lvl4pPr marL="1828800" marR="0" lvl="3"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4pPr>
            <a:lvl5pPr marL="2286000" marR="0" lvl="4"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5pPr>
            <a:lvl6pPr marL="2743200" marR="0" lvl="5"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6pPr>
            <a:lvl7pPr marL="3200400" marR="0" lvl="6"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7pPr>
            <a:lvl8pPr marL="3657600" marR="0" lvl="7"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8pPr>
            <a:lvl9pPr marL="4114800" marR="0" lvl="8"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1"/>
        <p:cNvGrpSpPr/>
        <p:nvPr/>
      </p:nvGrpSpPr>
      <p:grpSpPr>
        <a:xfrm>
          <a:off x="0" y="0"/>
          <a:ext cx="0" cy="0"/>
          <a:chOff x="0" y="0"/>
          <a:chExt cx="0" cy="0"/>
        </a:xfrm>
      </p:grpSpPr>
      <p:sp>
        <p:nvSpPr>
          <p:cNvPr id="32" name="Google Shape;32;p10"/>
          <p:cNvSpPr txBox="1">
            <a:spLocks noGrp="1"/>
          </p:cNvSpPr>
          <p:nvPr>
            <p:ph type="title"/>
          </p:nvPr>
        </p:nvSpPr>
        <p:spPr>
          <a:xfrm>
            <a:off x="2193927" y="1538405"/>
            <a:ext cx="39503351" cy="6400800"/>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SzPts val="1400"/>
              <a:buNone/>
              <a:defRPr sz="8000" b="1" i="1" u="none" strike="noStrike" cap="none">
                <a:solidFill>
                  <a:srgbClr val="760000"/>
                </a:solidFill>
                <a:latin typeface="Arial"/>
                <a:ea typeface="Arial"/>
                <a:cs typeface="Arial"/>
                <a:sym typeface="Arial"/>
              </a:defRPr>
            </a:lvl1pPr>
            <a:lvl2pPr marR="0" lvl="1" algn="ctr" rtl="0">
              <a:spcBef>
                <a:spcPts val="0"/>
              </a:spcBef>
              <a:spcAft>
                <a:spcPts val="0"/>
              </a:spcAft>
              <a:buSzPts val="1400"/>
              <a:buNone/>
              <a:defRPr sz="8000" b="1" i="1" u="none" strike="noStrike" cap="none">
                <a:solidFill>
                  <a:srgbClr val="760000"/>
                </a:solidFill>
                <a:latin typeface="Arial"/>
                <a:ea typeface="Arial"/>
                <a:cs typeface="Arial"/>
                <a:sym typeface="Arial"/>
              </a:defRPr>
            </a:lvl2pPr>
            <a:lvl3pPr marR="0" lvl="2" algn="ctr" rtl="0">
              <a:spcBef>
                <a:spcPts val="0"/>
              </a:spcBef>
              <a:spcAft>
                <a:spcPts val="0"/>
              </a:spcAft>
              <a:buSzPts val="1400"/>
              <a:buNone/>
              <a:defRPr sz="8000" b="1" i="1" u="none" strike="noStrike" cap="none">
                <a:solidFill>
                  <a:srgbClr val="760000"/>
                </a:solidFill>
                <a:latin typeface="Arial"/>
                <a:ea typeface="Arial"/>
                <a:cs typeface="Arial"/>
                <a:sym typeface="Arial"/>
              </a:defRPr>
            </a:lvl3pPr>
            <a:lvl4pPr marR="0" lvl="3" algn="ctr" rtl="0">
              <a:spcBef>
                <a:spcPts val="0"/>
              </a:spcBef>
              <a:spcAft>
                <a:spcPts val="0"/>
              </a:spcAft>
              <a:buSzPts val="1400"/>
              <a:buNone/>
              <a:defRPr sz="8000" b="1" i="1" u="none" strike="noStrike" cap="none">
                <a:solidFill>
                  <a:srgbClr val="760000"/>
                </a:solidFill>
                <a:latin typeface="Arial"/>
                <a:ea typeface="Arial"/>
                <a:cs typeface="Arial"/>
                <a:sym typeface="Arial"/>
              </a:defRPr>
            </a:lvl4pPr>
            <a:lvl5pPr marR="0" lvl="4" algn="ctr" rtl="0">
              <a:spcBef>
                <a:spcPts val="0"/>
              </a:spcBef>
              <a:spcAft>
                <a:spcPts val="0"/>
              </a:spcAft>
              <a:buSzPts val="1400"/>
              <a:buNone/>
              <a:defRPr sz="8000" b="1" i="1" u="none" strike="noStrike" cap="none">
                <a:solidFill>
                  <a:srgbClr val="760000"/>
                </a:solidFill>
                <a:latin typeface="Arial"/>
                <a:ea typeface="Arial"/>
                <a:cs typeface="Arial"/>
                <a:sym typeface="Arial"/>
              </a:defRPr>
            </a:lvl5pPr>
            <a:lvl6pPr marR="0" lvl="5" algn="ctr" rtl="0">
              <a:spcBef>
                <a:spcPts val="0"/>
              </a:spcBef>
              <a:spcAft>
                <a:spcPts val="0"/>
              </a:spcAft>
              <a:buSzPts val="1400"/>
              <a:buNone/>
              <a:defRPr sz="8000" b="1" i="1" u="none" strike="noStrike" cap="none">
                <a:solidFill>
                  <a:srgbClr val="760000"/>
                </a:solidFill>
                <a:latin typeface="Arial"/>
                <a:ea typeface="Arial"/>
                <a:cs typeface="Arial"/>
                <a:sym typeface="Arial"/>
              </a:defRPr>
            </a:lvl6pPr>
            <a:lvl7pPr marR="0" lvl="6" algn="ctr" rtl="0">
              <a:spcBef>
                <a:spcPts val="0"/>
              </a:spcBef>
              <a:spcAft>
                <a:spcPts val="0"/>
              </a:spcAft>
              <a:buSzPts val="1400"/>
              <a:buNone/>
              <a:defRPr sz="8000" b="1" i="1" u="none" strike="noStrike" cap="none">
                <a:solidFill>
                  <a:srgbClr val="760000"/>
                </a:solidFill>
                <a:latin typeface="Arial"/>
                <a:ea typeface="Arial"/>
                <a:cs typeface="Arial"/>
                <a:sym typeface="Arial"/>
              </a:defRPr>
            </a:lvl7pPr>
            <a:lvl8pPr marR="0" lvl="7" algn="ctr" rtl="0">
              <a:spcBef>
                <a:spcPts val="0"/>
              </a:spcBef>
              <a:spcAft>
                <a:spcPts val="0"/>
              </a:spcAft>
              <a:buSzPts val="1400"/>
              <a:buNone/>
              <a:defRPr sz="8000" b="1" i="1" u="none" strike="noStrike" cap="none">
                <a:solidFill>
                  <a:srgbClr val="760000"/>
                </a:solidFill>
                <a:latin typeface="Arial"/>
                <a:ea typeface="Arial"/>
                <a:cs typeface="Arial"/>
                <a:sym typeface="Arial"/>
              </a:defRPr>
            </a:lvl8pPr>
            <a:lvl9pPr marR="0" lvl="8" algn="ctr" rtl="0">
              <a:spcBef>
                <a:spcPts val="0"/>
              </a:spcBef>
              <a:spcAft>
                <a:spcPts val="0"/>
              </a:spcAft>
              <a:buSzPts val="1400"/>
              <a:buNone/>
              <a:defRPr sz="8000" b="1" i="1" u="none" strike="noStrike" cap="none">
                <a:solidFill>
                  <a:srgbClr val="760000"/>
                </a:solidFill>
                <a:latin typeface="Arial"/>
                <a:ea typeface="Arial"/>
                <a:cs typeface="Arial"/>
                <a:sym typeface="Arial"/>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33"/>
        <p:cNvGrpSpPr/>
        <p:nvPr/>
      </p:nvGrpSpPr>
      <p:grpSpPr>
        <a:xfrm>
          <a:off x="0" y="0"/>
          <a:ext cx="0" cy="0"/>
          <a:chOff x="0" y="0"/>
          <a:chExt cx="0" cy="0"/>
        </a:xfrm>
      </p:grpSpPr>
      <p:sp>
        <p:nvSpPr>
          <p:cNvPr id="34" name="Google Shape;34;p11"/>
          <p:cNvSpPr txBox="1">
            <a:spLocks noGrp="1"/>
          </p:cNvSpPr>
          <p:nvPr>
            <p:ph type="title"/>
          </p:nvPr>
        </p:nvSpPr>
        <p:spPr>
          <a:xfrm>
            <a:off x="2193926" y="1528646"/>
            <a:ext cx="14439900" cy="6508132"/>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4000" b="1" i="1" u="none" strike="noStrike" cap="none">
                <a:solidFill>
                  <a:srgbClr val="760000"/>
                </a:solidFill>
                <a:latin typeface="Arial"/>
                <a:ea typeface="Arial"/>
                <a:cs typeface="Arial"/>
                <a:sym typeface="Arial"/>
              </a:defRPr>
            </a:lvl1pPr>
            <a:lvl2pPr marR="0" lvl="1" algn="ctr" rtl="0">
              <a:spcBef>
                <a:spcPts val="0"/>
              </a:spcBef>
              <a:spcAft>
                <a:spcPts val="0"/>
              </a:spcAft>
              <a:buSzPts val="1400"/>
              <a:buNone/>
              <a:defRPr sz="8000" b="1" i="1" u="none" strike="noStrike" cap="none">
                <a:solidFill>
                  <a:srgbClr val="760000"/>
                </a:solidFill>
                <a:latin typeface="Arial"/>
                <a:ea typeface="Arial"/>
                <a:cs typeface="Arial"/>
                <a:sym typeface="Arial"/>
              </a:defRPr>
            </a:lvl2pPr>
            <a:lvl3pPr marR="0" lvl="2" algn="ctr" rtl="0">
              <a:spcBef>
                <a:spcPts val="0"/>
              </a:spcBef>
              <a:spcAft>
                <a:spcPts val="0"/>
              </a:spcAft>
              <a:buSzPts val="1400"/>
              <a:buNone/>
              <a:defRPr sz="8000" b="1" i="1" u="none" strike="noStrike" cap="none">
                <a:solidFill>
                  <a:srgbClr val="760000"/>
                </a:solidFill>
                <a:latin typeface="Arial"/>
                <a:ea typeface="Arial"/>
                <a:cs typeface="Arial"/>
                <a:sym typeface="Arial"/>
              </a:defRPr>
            </a:lvl3pPr>
            <a:lvl4pPr marR="0" lvl="3" algn="ctr" rtl="0">
              <a:spcBef>
                <a:spcPts val="0"/>
              </a:spcBef>
              <a:spcAft>
                <a:spcPts val="0"/>
              </a:spcAft>
              <a:buSzPts val="1400"/>
              <a:buNone/>
              <a:defRPr sz="8000" b="1" i="1" u="none" strike="noStrike" cap="none">
                <a:solidFill>
                  <a:srgbClr val="760000"/>
                </a:solidFill>
                <a:latin typeface="Arial"/>
                <a:ea typeface="Arial"/>
                <a:cs typeface="Arial"/>
                <a:sym typeface="Arial"/>
              </a:defRPr>
            </a:lvl4pPr>
            <a:lvl5pPr marR="0" lvl="4" algn="ctr" rtl="0">
              <a:spcBef>
                <a:spcPts val="0"/>
              </a:spcBef>
              <a:spcAft>
                <a:spcPts val="0"/>
              </a:spcAft>
              <a:buSzPts val="1400"/>
              <a:buNone/>
              <a:defRPr sz="8000" b="1" i="1" u="none" strike="noStrike" cap="none">
                <a:solidFill>
                  <a:srgbClr val="760000"/>
                </a:solidFill>
                <a:latin typeface="Arial"/>
                <a:ea typeface="Arial"/>
                <a:cs typeface="Arial"/>
                <a:sym typeface="Arial"/>
              </a:defRPr>
            </a:lvl5pPr>
            <a:lvl6pPr marR="0" lvl="5" algn="ctr" rtl="0">
              <a:spcBef>
                <a:spcPts val="0"/>
              </a:spcBef>
              <a:spcAft>
                <a:spcPts val="0"/>
              </a:spcAft>
              <a:buSzPts val="1400"/>
              <a:buNone/>
              <a:defRPr sz="8000" b="1" i="1" u="none" strike="noStrike" cap="none">
                <a:solidFill>
                  <a:srgbClr val="760000"/>
                </a:solidFill>
                <a:latin typeface="Arial"/>
                <a:ea typeface="Arial"/>
                <a:cs typeface="Arial"/>
                <a:sym typeface="Arial"/>
              </a:defRPr>
            </a:lvl6pPr>
            <a:lvl7pPr marR="0" lvl="6" algn="ctr" rtl="0">
              <a:spcBef>
                <a:spcPts val="0"/>
              </a:spcBef>
              <a:spcAft>
                <a:spcPts val="0"/>
              </a:spcAft>
              <a:buSzPts val="1400"/>
              <a:buNone/>
              <a:defRPr sz="8000" b="1" i="1" u="none" strike="noStrike" cap="none">
                <a:solidFill>
                  <a:srgbClr val="760000"/>
                </a:solidFill>
                <a:latin typeface="Arial"/>
                <a:ea typeface="Arial"/>
                <a:cs typeface="Arial"/>
                <a:sym typeface="Arial"/>
              </a:defRPr>
            </a:lvl7pPr>
            <a:lvl8pPr marR="0" lvl="7" algn="ctr" rtl="0">
              <a:spcBef>
                <a:spcPts val="0"/>
              </a:spcBef>
              <a:spcAft>
                <a:spcPts val="0"/>
              </a:spcAft>
              <a:buSzPts val="1400"/>
              <a:buNone/>
              <a:defRPr sz="8000" b="1" i="1" u="none" strike="noStrike" cap="none">
                <a:solidFill>
                  <a:srgbClr val="760000"/>
                </a:solidFill>
                <a:latin typeface="Arial"/>
                <a:ea typeface="Arial"/>
                <a:cs typeface="Arial"/>
                <a:sym typeface="Arial"/>
              </a:defRPr>
            </a:lvl8pPr>
            <a:lvl9pPr marR="0" lvl="8" algn="ctr" rtl="0">
              <a:spcBef>
                <a:spcPts val="0"/>
              </a:spcBef>
              <a:spcAft>
                <a:spcPts val="0"/>
              </a:spcAft>
              <a:buSzPts val="1400"/>
              <a:buNone/>
              <a:defRPr sz="8000" b="1" i="1" u="none" strike="noStrike" cap="none">
                <a:solidFill>
                  <a:srgbClr val="760000"/>
                </a:solidFill>
                <a:latin typeface="Arial"/>
                <a:ea typeface="Arial"/>
                <a:cs typeface="Arial"/>
                <a:sym typeface="Arial"/>
              </a:defRPr>
            </a:lvl9pPr>
          </a:lstStyle>
          <a:p>
            <a:endParaRPr/>
          </a:p>
        </p:txBody>
      </p:sp>
      <p:sp>
        <p:nvSpPr>
          <p:cNvPr id="35" name="Google Shape;35;p11"/>
          <p:cNvSpPr txBox="1">
            <a:spLocks noGrp="1"/>
          </p:cNvSpPr>
          <p:nvPr>
            <p:ph type="body" idx="1"/>
          </p:nvPr>
        </p:nvSpPr>
        <p:spPr>
          <a:xfrm>
            <a:off x="17160877" y="1528648"/>
            <a:ext cx="24536399" cy="32778079"/>
          </a:xfrm>
          <a:prstGeom prst="rect">
            <a:avLst/>
          </a:prstGeom>
          <a:noFill/>
          <a:ln>
            <a:noFill/>
          </a:ln>
        </p:spPr>
        <p:txBody>
          <a:bodyPr spcFirstLastPara="1" wrap="square" lIns="91425" tIns="45700" rIns="91425" bIns="45700" anchor="t" anchorCtr="0">
            <a:noAutofit/>
          </a:bodyPr>
          <a:lstStyle>
            <a:lvl1pPr marL="457200" marR="0" lvl="0" indent="-635000" algn="l" rtl="0">
              <a:spcBef>
                <a:spcPts val="1280"/>
              </a:spcBef>
              <a:spcAft>
                <a:spcPts val="0"/>
              </a:spcAft>
              <a:buClr>
                <a:schemeClr val="dk1"/>
              </a:buClr>
              <a:buSzPts val="6400"/>
              <a:buFont typeface="Arial"/>
              <a:buChar char="•"/>
              <a:defRPr sz="6400" b="0" i="0" u="none" strike="noStrike" cap="none">
                <a:solidFill>
                  <a:schemeClr val="dk1"/>
                </a:solidFill>
                <a:latin typeface="Arial"/>
                <a:ea typeface="Arial"/>
                <a:cs typeface="Arial"/>
                <a:sym typeface="Arial"/>
              </a:defRPr>
            </a:lvl1pPr>
            <a:lvl2pPr marL="914400" marR="0" lvl="1" indent="-584200" algn="l" rtl="0">
              <a:spcBef>
                <a:spcPts val="1120"/>
              </a:spcBef>
              <a:spcAft>
                <a:spcPts val="0"/>
              </a:spcAft>
              <a:buClr>
                <a:schemeClr val="dk1"/>
              </a:buClr>
              <a:buSzPts val="5600"/>
              <a:buFont typeface="Arial"/>
              <a:buChar char="–"/>
              <a:defRPr sz="5600" b="0" i="0" u="none" strike="noStrike" cap="none">
                <a:solidFill>
                  <a:schemeClr val="dk1"/>
                </a:solidFill>
                <a:latin typeface="Arial"/>
                <a:ea typeface="Arial"/>
                <a:cs typeface="Arial"/>
                <a:sym typeface="Arial"/>
              </a:defRPr>
            </a:lvl2pPr>
            <a:lvl3pPr marL="1371600" marR="0" lvl="2" indent="-533400" algn="l" rtl="0">
              <a:spcBef>
                <a:spcPts val="960"/>
              </a:spcBef>
              <a:spcAft>
                <a:spcPts val="0"/>
              </a:spcAft>
              <a:buClr>
                <a:schemeClr val="dk1"/>
              </a:buClr>
              <a:buSzPts val="4800"/>
              <a:buFont typeface="Arial"/>
              <a:buChar char="•"/>
              <a:defRPr sz="4800" b="0" i="0" u="none" strike="noStrike" cap="none">
                <a:solidFill>
                  <a:schemeClr val="dk1"/>
                </a:solidFill>
                <a:latin typeface="Arial"/>
                <a:ea typeface="Arial"/>
                <a:cs typeface="Arial"/>
                <a:sym typeface="Arial"/>
              </a:defRPr>
            </a:lvl3pPr>
            <a:lvl4pPr marL="1828800" marR="0" lvl="3" indent="-482600" algn="l" rtl="0">
              <a:spcBef>
                <a:spcPts val="800"/>
              </a:spcBef>
              <a:spcAft>
                <a:spcPts val="0"/>
              </a:spcAft>
              <a:buClr>
                <a:schemeClr val="dk1"/>
              </a:buClr>
              <a:buSzPts val="4000"/>
              <a:buFont typeface="Arial"/>
              <a:buChar char="–"/>
              <a:defRPr sz="4000" b="0" i="0" u="none" strike="noStrike" cap="none">
                <a:solidFill>
                  <a:schemeClr val="dk1"/>
                </a:solidFill>
                <a:latin typeface="Arial"/>
                <a:ea typeface="Arial"/>
                <a:cs typeface="Arial"/>
                <a:sym typeface="Arial"/>
              </a:defRPr>
            </a:lvl4pPr>
            <a:lvl5pPr marL="2286000" marR="0" lvl="4" indent="-482600" algn="l" rtl="0">
              <a:spcBef>
                <a:spcPts val="800"/>
              </a:spcBef>
              <a:spcAft>
                <a:spcPts val="0"/>
              </a:spcAft>
              <a:buClr>
                <a:schemeClr val="dk1"/>
              </a:buClr>
              <a:buSzPts val="4000"/>
              <a:buFont typeface="Arial"/>
              <a:buChar char="»"/>
              <a:defRPr sz="4000" b="0" i="0" u="none" strike="noStrike" cap="none">
                <a:solidFill>
                  <a:schemeClr val="dk1"/>
                </a:solidFill>
                <a:latin typeface="Arial"/>
                <a:ea typeface="Arial"/>
                <a:cs typeface="Arial"/>
                <a:sym typeface="Arial"/>
              </a:defRPr>
            </a:lvl5pPr>
            <a:lvl6pPr marL="2743200" marR="0" lvl="5" indent="-482600" algn="l" rtl="0">
              <a:spcBef>
                <a:spcPts val="800"/>
              </a:spcBef>
              <a:spcAft>
                <a:spcPts val="0"/>
              </a:spcAft>
              <a:buClr>
                <a:schemeClr val="dk1"/>
              </a:buClr>
              <a:buSzPts val="4000"/>
              <a:buFont typeface="Arial"/>
              <a:buChar char="»"/>
              <a:defRPr sz="4000" b="0" i="0" u="none" strike="noStrike" cap="none">
                <a:solidFill>
                  <a:schemeClr val="dk1"/>
                </a:solidFill>
                <a:latin typeface="Arial"/>
                <a:ea typeface="Arial"/>
                <a:cs typeface="Arial"/>
                <a:sym typeface="Arial"/>
              </a:defRPr>
            </a:lvl6pPr>
            <a:lvl7pPr marL="3200400" marR="0" lvl="6" indent="-482600" algn="l" rtl="0">
              <a:spcBef>
                <a:spcPts val="800"/>
              </a:spcBef>
              <a:spcAft>
                <a:spcPts val="0"/>
              </a:spcAft>
              <a:buClr>
                <a:schemeClr val="dk1"/>
              </a:buClr>
              <a:buSzPts val="4000"/>
              <a:buFont typeface="Arial"/>
              <a:buChar char="»"/>
              <a:defRPr sz="4000" b="0" i="0" u="none" strike="noStrike" cap="none">
                <a:solidFill>
                  <a:schemeClr val="dk1"/>
                </a:solidFill>
                <a:latin typeface="Arial"/>
                <a:ea typeface="Arial"/>
                <a:cs typeface="Arial"/>
                <a:sym typeface="Arial"/>
              </a:defRPr>
            </a:lvl7pPr>
            <a:lvl8pPr marL="3657600" marR="0" lvl="7" indent="-482600" algn="l" rtl="0">
              <a:spcBef>
                <a:spcPts val="800"/>
              </a:spcBef>
              <a:spcAft>
                <a:spcPts val="0"/>
              </a:spcAft>
              <a:buClr>
                <a:schemeClr val="dk1"/>
              </a:buClr>
              <a:buSzPts val="4000"/>
              <a:buFont typeface="Arial"/>
              <a:buChar char="»"/>
              <a:defRPr sz="4000" b="0" i="0" u="none" strike="noStrike" cap="none">
                <a:solidFill>
                  <a:schemeClr val="dk1"/>
                </a:solidFill>
                <a:latin typeface="Arial"/>
                <a:ea typeface="Arial"/>
                <a:cs typeface="Arial"/>
                <a:sym typeface="Arial"/>
              </a:defRPr>
            </a:lvl8pPr>
            <a:lvl9pPr marL="4114800" marR="0" lvl="8" indent="-482600" algn="l" rtl="0">
              <a:spcBef>
                <a:spcPts val="800"/>
              </a:spcBef>
              <a:spcAft>
                <a:spcPts val="0"/>
              </a:spcAft>
              <a:buClr>
                <a:schemeClr val="dk1"/>
              </a:buClr>
              <a:buSzPts val="4000"/>
              <a:buFont typeface="Arial"/>
              <a:buChar char="»"/>
              <a:defRPr sz="4000" b="0" i="0" u="none" strike="noStrike" cap="none">
                <a:solidFill>
                  <a:schemeClr val="dk1"/>
                </a:solidFill>
                <a:latin typeface="Arial"/>
                <a:ea typeface="Arial"/>
                <a:cs typeface="Arial"/>
                <a:sym typeface="Arial"/>
              </a:defRPr>
            </a:lvl9pPr>
          </a:lstStyle>
          <a:p>
            <a:endParaRPr/>
          </a:p>
        </p:txBody>
      </p:sp>
      <p:sp>
        <p:nvSpPr>
          <p:cNvPr id="36" name="Google Shape;36;p11"/>
          <p:cNvSpPr txBox="1">
            <a:spLocks noGrp="1"/>
          </p:cNvSpPr>
          <p:nvPr>
            <p:ph type="body" idx="2"/>
          </p:nvPr>
        </p:nvSpPr>
        <p:spPr>
          <a:xfrm>
            <a:off x="2193926" y="8036779"/>
            <a:ext cx="14439900" cy="262699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56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L="914400" marR="0" lvl="1"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3pPr>
            <a:lvl4pPr marL="1828800" marR="0" lvl="3"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L="2286000" marR="0" lvl="4"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L="2743200" marR="0" lvl="5"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6pPr>
            <a:lvl7pPr marL="3200400" marR="0" lvl="6"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7pPr>
            <a:lvl8pPr marL="3657600" marR="0" lvl="7"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8pPr>
            <a:lvl9pPr marL="4114800" marR="0" lvl="8"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37"/>
        <p:cNvGrpSpPr/>
        <p:nvPr/>
      </p:nvGrpSpPr>
      <p:grpSpPr>
        <a:xfrm>
          <a:off x="0" y="0"/>
          <a:ext cx="0" cy="0"/>
          <a:chOff x="0" y="0"/>
          <a:chExt cx="0" cy="0"/>
        </a:xfrm>
      </p:grpSpPr>
      <p:sp>
        <p:nvSpPr>
          <p:cNvPr id="38" name="Google Shape;38;p12"/>
          <p:cNvSpPr txBox="1">
            <a:spLocks noGrp="1"/>
          </p:cNvSpPr>
          <p:nvPr>
            <p:ph type="title"/>
          </p:nvPr>
        </p:nvSpPr>
        <p:spPr>
          <a:xfrm>
            <a:off x="8604251" y="26884663"/>
            <a:ext cx="26333450" cy="3171129"/>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4000" b="1" i="1" u="none" strike="noStrike" cap="none">
                <a:solidFill>
                  <a:srgbClr val="760000"/>
                </a:solidFill>
                <a:latin typeface="Arial"/>
                <a:ea typeface="Arial"/>
                <a:cs typeface="Arial"/>
                <a:sym typeface="Arial"/>
              </a:defRPr>
            </a:lvl1pPr>
            <a:lvl2pPr marR="0" lvl="1" algn="ctr" rtl="0">
              <a:spcBef>
                <a:spcPts val="0"/>
              </a:spcBef>
              <a:spcAft>
                <a:spcPts val="0"/>
              </a:spcAft>
              <a:buSzPts val="1400"/>
              <a:buNone/>
              <a:defRPr sz="8000" b="1" i="1" u="none" strike="noStrike" cap="none">
                <a:solidFill>
                  <a:srgbClr val="760000"/>
                </a:solidFill>
                <a:latin typeface="Arial"/>
                <a:ea typeface="Arial"/>
                <a:cs typeface="Arial"/>
                <a:sym typeface="Arial"/>
              </a:defRPr>
            </a:lvl2pPr>
            <a:lvl3pPr marR="0" lvl="2" algn="ctr" rtl="0">
              <a:spcBef>
                <a:spcPts val="0"/>
              </a:spcBef>
              <a:spcAft>
                <a:spcPts val="0"/>
              </a:spcAft>
              <a:buSzPts val="1400"/>
              <a:buNone/>
              <a:defRPr sz="8000" b="1" i="1" u="none" strike="noStrike" cap="none">
                <a:solidFill>
                  <a:srgbClr val="760000"/>
                </a:solidFill>
                <a:latin typeface="Arial"/>
                <a:ea typeface="Arial"/>
                <a:cs typeface="Arial"/>
                <a:sym typeface="Arial"/>
              </a:defRPr>
            </a:lvl3pPr>
            <a:lvl4pPr marR="0" lvl="3" algn="ctr" rtl="0">
              <a:spcBef>
                <a:spcPts val="0"/>
              </a:spcBef>
              <a:spcAft>
                <a:spcPts val="0"/>
              </a:spcAft>
              <a:buSzPts val="1400"/>
              <a:buNone/>
              <a:defRPr sz="8000" b="1" i="1" u="none" strike="noStrike" cap="none">
                <a:solidFill>
                  <a:srgbClr val="760000"/>
                </a:solidFill>
                <a:latin typeface="Arial"/>
                <a:ea typeface="Arial"/>
                <a:cs typeface="Arial"/>
                <a:sym typeface="Arial"/>
              </a:defRPr>
            </a:lvl4pPr>
            <a:lvl5pPr marR="0" lvl="4" algn="ctr" rtl="0">
              <a:spcBef>
                <a:spcPts val="0"/>
              </a:spcBef>
              <a:spcAft>
                <a:spcPts val="0"/>
              </a:spcAft>
              <a:buSzPts val="1400"/>
              <a:buNone/>
              <a:defRPr sz="8000" b="1" i="1" u="none" strike="noStrike" cap="none">
                <a:solidFill>
                  <a:srgbClr val="760000"/>
                </a:solidFill>
                <a:latin typeface="Arial"/>
                <a:ea typeface="Arial"/>
                <a:cs typeface="Arial"/>
                <a:sym typeface="Arial"/>
              </a:defRPr>
            </a:lvl5pPr>
            <a:lvl6pPr marR="0" lvl="5" algn="ctr" rtl="0">
              <a:spcBef>
                <a:spcPts val="0"/>
              </a:spcBef>
              <a:spcAft>
                <a:spcPts val="0"/>
              </a:spcAft>
              <a:buSzPts val="1400"/>
              <a:buNone/>
              <a:defRPr sz="8000" b="1" i="1" u="none" strike="noStrike" cap="none">
                <a:solidFill>
                  <a:srgbClr val="760000"/>
                </a:solidFill>
                <a:latin typeface="Arial"/>
                <a:ea typeface="Arial"/>
                <a:cs typeface="Arial"/>
                <a:sym typeface="Arial"/>
              </a:defRPr>
            </a:lvl6pPr>
            <a:lvl7pPr marR="0" lvl="6" algn="ctr" rtl="0">
              <a:spcBef>
                <a:spcPts val="0"/>
              </a:spcBef>
              <a:spcAft>
                <a:spcPts val="0"/>
              </a:spcAft>
              <a:buSzPts val="1400"/>
              <a:buNone/>
              <a:defRPr sz="8000" b="1" i="1" u="none" strike="noStrike" cap="none">
                <a:solidFill>
                  <a:srgbClr val="760000"/>
                </a:solidFill>
                <a:latin typeface="Arial"/>
                <a:ea typeface="Arial"/>
                <a:cs typeface="Arial"/>
                <a:sym typeface="Arial"/>
              </a:defRPr>
            </a:lvl7pPr>
            <a:lvl8pPr marR="0" lvl="7" algn="ctr" rtl="0">
              <a:spcBef>
                <a:spcPts val="0"/>
              </a:spcBef>
              <a:spcAft>
                <a:spcPts val="0"/>
              </a:spcAft>
              <a:buSzPts val="1400"/>
              <a:buNone/>
              <a:defRPr sz="8000" b="1" i="1" u="none" strike="noStrike" cap="none">
                <a:solidFill>
                  <a:srgbClr val="760000"/>
                </a:solidFill>
                <a:latin typeface="Arial"/>
                <a:ea typeface="Arial"/>
                <a:cs typeface="Arial"/>
                <a:sym typeface="Arial"/>
              </a:defRPr>
            </a:lvl8pPr>
            <a:lvl9pPr marR="0" lvl="8" algn="ctr" rtl="0">
              <a:spcBef>
                <a:spcPts val="0"/>
              </a:spcBef>
              <a:spcAft>
                <a:spcPts val="0"/>
              </a:spcAft>
              <a:buSzPts val="1400"/>
              <a:buNone/>
              <a:defRPr sz="8000" b="1" i="1" u="none" strike="noStrike" cap="none">
                <a:solidFill>
                  <a:srgbClr val="760000"/>
                </a:solidFill>
                <a:latin typeface="Arial"/>
                <a:ea typeface="Arial"/>
                <a:cs typeface="Arial"/>
                <a:sym typeface="Arial"/>
              </a:defRPr>
            </a:lvl9pPr>
          </a:lstStyle>
          <a:p>
            <a:endParaRPr/>
          </a:p>
        </p:txBody>
      </p:sp>
      <p:sp>
        <p:nvSpPr>
          <p:cNvPr id="39" name="Google Shape;39;p12"/>
          <p:cNvSpPr>
            <a:spLocks noGrp="1"/>
          </p:cNvSpPr>
          <p:nvPr>
            <p:ph type="pic" idx="2"/>
          </p:nvPr>
        </p:nvSpPr>
        <p:spPr>
          <a:xfrm>
            <a:off x="8604251" y="3431325"/>
            <a:ext cx="26333450" cy="23043529"/>
          </a:xfrm>
          <a:prstGeom prst="rect">
            <a:avLst/>
          </a:prstGeom>
          <a:noFill/>
          <a:ln>
            <a:noFill/>
          </a:ln>
        </p:spPr>
        <p:txBody>
          <a:bodyPr spcFirstLastPara="1" wrap="square" lIns="91425" tIns="45700" rIns="91425" bIns="45700" anchor="t" anchorCtr="0">
            <a:noAutofit/>
          </a:bodyPr>
          <a:lstStyle>
            <a:lvl1pPr marR="0" lvl="0" algn="l" rtl="0">
              <a:spcBef>
                <a:spcPts val="1280"/>
              </a:spcBef>
              <a:spcAft>
                <a:spcPts val="0"/>
              </a:spcAft>
              <a:buClr>
                <a:schemeClr val="dk1"/>
              </a:buClr>
              <a:buSzPts val="6400"/>
              <a:buFont typeface="Arial"/>
              <a:buNone/>
              <a:defRPr sz="6400" b="0" i="0" u="none" strike="noStrike" cap="none">
                <a:solidFill>
                  <a:schemeClr val="dk1"/>
                </a:solidFill>
                <a:latin typeface="Arial"/>
                <a:ea typeface="Arial"/>
                <a:cs typeface="Arial"/>
                <a:sym typeface="Arial"/>
              </a:defRPr>
            </a:lvl1pPr>
            <a:lvl2pPr marR="0" lvl="1" algn="l" rtl="0">
              <a:spcBef>
                <a:spcPts val="1120"/>
              </a:spcBef>
              <a:spcAft>
                <a:spcPts val="0"/>
              </a:spcAft>
              <a:buClr>
                <a:schemeClr val="dk1"/>
              </a:buClr>
              <a:buSzPts val="5600"/>
              <a:buFont typeface="Arial"/>
              <a:buNone/>
              <a:defRPr sz="5600" b="0" i="0" u="none" strike="noStrike" cap="none">
                <a:solidFill>
                  <a:schemeClr val="dk1"/>
                </a:solidFill>
                <a:latin typeface="Arial"/>
                <a:ea typeface="Arial"/>
                <a:cs typeface="Arial"/>
                <a:sym typeface="Arial"/>
              </a:defRPr>
            </a:lvl2pPr>
            <a:lvl3pPr marR="0" lvl="2" algn="l" rtl="0">
              <a:spcBef>
                <a:spcPts val="960"/>
              </a:spcBef>
              <a:spcAft>
                <a:spcPts val="0"/>
              </a:spcAft>
              <a:buClr>
                <a:schemeClr val="dk1"/>
              </a:buClr>
              <a:buSzPts val="4800"/>
              <a:buFont typeface="Arial"/>
              <a:buNone/>
              <a:defRPr sz="4800" b="0" i="0" u="none" strike="noStrike" cap="none">
                <a:solidFill>
                  <a:schemeClr val="dk1"/>
                </a:solidFill>
                <a:latin typeface="Arial"/>
                <a:ea typeface="Arial"/>
                <a:cs typeface="Arial"/>
                <a:sym typeface="Arial"/>
              </a:defRPr>
            </a:lvl3pPr>
            <a:lvl4pPr marR="0" lvl="3" algn="l" rtl="0">
              <a:spcBef>
                <a:spcPts val="800"/>
              </a:spcBef>
              <a:spcAft>
                <a:spcPts val="0"/>
              </a:spcAft>
              <a:buClr>
                <a:schemeClr val="dk1"/>
              </a:buClr>
              <a:buSzPts val="4000"/>
              <a:buFont typeface="Arial"/>
              <a:buNone/>
              <a:defRPr sz="4000" b="0" i="0" u="none" strike="noStrike" cap="none">
                <a:solidFill>
                  <a:schemeClr val="dk1"/>
                </a:solidFill>
                <a:latin typeface="Arial"/>
                <a:ea typeface="Arial"/>
                <a:cs typeface="Arial"/>
                <a:sym typeface="Arial"/>
              </a:defRPr>
            </a:lvl4pPr>
            <a:lvl5pPr marR="0" lvl="4" algn="l" rtl="0">
              <a:spcBef>
                <a:spcPts val="800"/>
              </a:spcBef>
              <a:spcAft>
                <a:spcPts val="0"/>
              </a:spcAft>
              <a:buClr>
                <a:schemeClr val="dk1"/>
              </a:buClr>
              <a:buSzPts val="4000"/>
              <a:buFont typeface="Arial"/>
              <a:buNone/>
              <a:defRPr sz="4000" b="0" i="0" u="none" strike="noStrike" cap="none">
                <a:solidFill>
                  <a:schemeClr val="dk1"/>
                </a:solidFill>
                <a:latin typeface="Arial"/>
                <a:ea typeface="Arial"/>
                <a:cs typeface="Arial"/>
                <a:sym typeface="Arial"/>
              </a:defRPr>
            </a:lvl5pPr>
            <a:lvl6pPr marR="0" lvl="5" algn="l" rtl="0">
              <a:spcBef>
                <a:spcPts val="800"/>
              </a:spcBef>
              <a:spcAft>
                <a:spcPts val="0"/>
              </a:spcAft>
              <a:buClr>
                <a:schemeClr val="dk1"/>
              </a:buClr>
              <a:buSzPts val="4000"/>
              <a:buFont typeface="Arial"/>
              <a:buNone/>
              <a:defRPr sz="4000" b="0" i="0" u="none" strike="noStrike" cap="none">
                <a:solidFill>
                  <a:schemeClr val="dk1"/>
                </a:solidFill>
                <a:latin typeface="Arial"/>
                <a:ea typeface="Arial"/>
                <a:cs typeface="Arial"/>
                <a:sym typeface="Arial"/>
              </a:defRPr>
            </a:lvl6pPr>
            <a:lvl7pPr marR="0" lvl="6" algn="l" rtl="0">
              <a:spcBef>
                <a:spcPts val="800"/>
              </a:spcBef>
              <a:spcAft>
                <a:spcPts val="0"/>
              </a:spcAft>
              <a:buClr>
                <a:schemeClr val="dk1"/>
              </a:buClr>
              <a:buSzPts val="4000"/>
              <a:buFont typeface="Arial"/>
              <a:buNone/>
              <a:defRPr sz="4000" b="0" i="0" u="none" strike="noStrike" cap="none">
                <a:solidFill>
                  <a:schemeClr val="dk1"/>
                </a:solidFill>
                <a:latin typeface="Arial"/>
                <a:ea typeface="Arial"/>
                <a:cs typeface="Arial"/>
                <a:sym typeface="Arial"/>
              </a:defRPr>
            </a:lvl7pPr>
            <a:lvl8pPr marR="0" lvl="7" algn="l" rtl="0">
              <a:spcBef>
                <a:spcPts val="800"/>
              </a:spcBef>
              <a:spcAft>
                <a:spcPts val="0"/>
              </a:spcAft>
              <a:buClr>
                <a:schemeClr val="dk1"/>
              </a:buClr>
              <a:buSzPts val="4000"/>
              <a:buFont typeface="Arial"/>
              <a:buNone/>
              <a:defRPr sz="4000" b="0" i="0" u="none" strike="noStrike" cap="none">
                <a:solidFill>
                  <a:schemeClr val="dk1"/>
                </a:solidFill>
                <a:latin typeface="Arial"/>
                <a:ea typeface="Arial"/>
                <a:cs typeface="Arial"/>
                <a:sym typeface="Arial"/>
              </a:defRPr>
            </a:lvl8pPr>
            <a:lvl9pPr marR="0" lvl="8" algn="l" rtl="0">
              <a:spcBef>
                <a:spcPts val="800"/>
              </a:spcBef>
              <a:spcAft>
                <a:spcPts val="0"/>
              </a:spcAft>
              <a:buClr>
                <a:schemeClr val="dk1"/>
              </a:buClr>
              <a:buSzPts val="4000"/>
              <a:buFont typeface="Arial"/>
              <a:buNone/>
              <a:defRPr sz="4000" b="0" i="0" u="none" strike="noStrike" cap="none">
                <a:solidFill>
                  <a:schemeClr val="dk1"/>
                </a:solidFill>
                <a:latin typeface="Arial"/>
                <a:ea typeface="Arial"/>
                <a:cs typeface="Arial"/>
                <a:sym typeface="Arial"/>
              </a:defRPr>
            </a:lvl9pPr>
          </a:lstStyle>
          <a:p>
            <a:endParaRPr/>
          </a:p>
        </p:txBody>
      </p:sp>
      <p:sp>
        <p:nvSpPr>
          <p:cNvPr id="40" name="Google Shape;40;p12"/>
          <p:cNvSpPr txBox="1">
            <a:spLocks noGrp="1"/>
          </p:cNvSpPr>
          <p:nvPr>
            <p:ph type="body" idx="1"/>
          </p:nvPr>
        </p:nvSpPr>
        <p:spPr>
          <a:xfrm>
            <a:off x="8604251" y="30055791"/>
            <a:ext cx="26333450" cy="450788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56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L="914400" marR="0" lvl="1"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3pPr>
            <a:lvl4pPr marL="1828800" marR="0" lvl="3"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L="2286000" marR="0" lvl="4"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L="2743200" marR="0" lvl="5"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6pPr>
            <a:lvl7pPr marL="3200400" marR="0" lvl="6"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7pPr>
            <a:lvl8pPr marL="3657600" marR="0" lvl="7"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8pPr>
            <a:lvl9pPr marL="4114800" marR="0" lvl="8"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9"/>
        <p:cNvGrpSpPr/>
        <p:nvPr/>
      </p:nvGrpSpPr>
      <p:grpSpPr>
        <a:xfrm>
          <a:off x="0" y="0"/>
          <a:ext cx="0" cy="0"/>
          <a:chOff x="0" y="0"/>
          <a:chExt cx="0" cy="0"/>
        </a:xfrm>
      </p:grpSpPr>
      <p:sp>
        <p:nvSpPr>
          <p:cNvPr id="10" name="Google Shape;10;p3"/>
          <p:cNvSpPr/>
          <p:nvPr/>
        </p:nvSpPr>
        <p:spPr>
          <a:xfrm>
            <a:off x="43213019" y="6657123"/>
            <a:ext cx="685800" cy="31800645"/>
          </a:xfrm>
          <a:prstGeom prst="rect">
            <a:avLst/>
          </a:prstGeom>
          <a:solidFill>
            <a:srgbClr val="29459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0400" b="1" i="0" u="none" strike="noStrike" cap="none">
              <a:solidFill>
                <a:schemeClr val="dk1"/>
              </a:solidFill>
              <a:latin typeface="Arial"/>
              <a:ea typeface="Arial"/>
              <a:cs typeface="Arial"/>
              <a:sym typeface="Arial"/>
            </a:endParaRPr>
          </a:p>
        </p:txBody>
      </p:sp>
      <p:sp>
        <p:nvSpPr>
          <p:cNvPr id="11" name="Google Shape;11;p3"/>
          <p:cNvSpPr/>
          <p:nvPr/>
        </p:nvSpPr>
        <p:spPr>
          <a:xfrm>
            <a:off x="0" y="6657123"/>
            <a:ext cx="685800" cy="31800645"/>
          </a:xfrm>
          <a:prstGeom prst="rect">
            <a:avLst/>
          </a:prstGeom>
          <a:solidFill>
            <a:srgbClr val="7600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0400" b="1" i="0" u="none" strike="noStrike" cap="none">
              <a:solidFill>
                <a:schemeClr val="dk1"/>
              </a:solidFill>
              <a:latin typeface="Arial"/>
              <a:ea typeface="Arial"/>
              <a:cs typeface="Arial"/>
              <a:sym typeface="Arial"/>
            </a:endParaRPr>
          </a:p>
        </p:txBody>
      </p:sp>
      <p:pic>
        <p:nvPicPr>
          <p:cNvPr id="12" name="Google Shape;12;p3"/>
          <p:cNvPicPr preferRelativeResize="0"/>
          <p:nvPr/>
        </p:nvPicPr>
        <p:blipFill rotWithShape="1">
          <a:blip r:embed="rId13">
            <a:alphaModFix/>
          </a:blip>
          <a:srcRect/>
          <a:stretch/>
        </p:blipFill>
        <p:spPr>
          <a:xfrm>
            <a:off x="472492" y="518070"/>
            <a:ext cx="8961120" cy="5679649"/>
          </a:xfrm>
          <a:prstGeom prst="rect">
            <a:avLst/>
          </a:prstGeom>
          <a:noFill/>
          <a:ln>
            <a:noFill/>
          </a:ln>
        </p:spPr>
      </p:pic>
      <p:cxnSp>
        <p:nvCxnSpPr>
          <p:cNvPr id="13" name="Google Shape;13;p3"/>
          <p:cNvCxnSpPr/>
          <p:nvPr/>
        </p:nvCxnSpPr>
        <p:spPr>
          <a:xfrm>
            <a:off x="-48126" y="6657123"/>
            <a:ext cx="43946946" cy="0"/>
          </a:xfrm>
          <a:prstGeom prst="straightConnector1">
            <a:avLst/>
          </a:prstGeom>
          <a:noFill/>
          <a:ln w="317500" cap="flat" cmpd="sng">
            <a:solidFill>
              <a:srgbClr val="B5AF67"/>
            </a:solidFill>
            <a:prstDash val="solid"/>
            <a:round/>
            <a:headEnd type="none" w="med" len="med"/>
            <a:tailEnd type="none" w="med" len="med"/>
          </a:ln>
        </p:spPr>
      </p:cxnSp>
      <p:cxnSp>
        <p:nvCxnSpPr>
          <p:cNvPr id="14" name="Google Shape;14;p3"/>
          <p:cNvCxnSpPr/>
          <p:nvPr/>
        </p:nvCxnSpPr>
        <p:spPr>
          <a:xfrm>
            <a:off x="-48126" y="38351831"/>
            <a:ext cx="43946946" cy="52968"/>
          </a:xfrm>
          <a:prstGeom prst="straightConnector1">
            <a:avLst/>
          </a:prstGeom>
          <a:noFill/>
          <a:ln w="381000" cap="flat" cmpd="sng">
            <a:solidFill>
              <a:srgbClr val="B5AF67"/>
            </a:solidFill>
            <a:prstDash val="solid"/>
            <a:round/>
            <a:headEnd type="none" w="med" len="med"/>
            <a:tailEnd type="none" w="med" len="med"/>
          </a:ln>
        </p:spPr>
      </p:cxn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0.png"/><Relationship Id="rId3" Type="http://schemas.openxmlformats.org/officeDocument/2006/relationships/image" Target="../media/image2.png"/><Relationship Id="rId7" Type="http://schemas.openxmlformats.org/officeDocument/2006/relationships/image" Target="../media/image5.png"/><Relationship Id="rId12"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microsoft.com/office/2007/relationships/hdphoto" Target="../media/hdphoto1.wdp"/><Relationship Id="rId11" Type="http://schemas.openxmlformats.org/officeDocument/2006/relationships/image" Target="../media/image8.png"/><Relationship Id="rId5" Type="http://schemas.openxmlformats.org/officeDocument/2006/relationships/image" Target="../media/image4.png"/><Relationship Id="rId10" Type="http://schemas.openxmlformats.org/officeDocument/2006/relationships/image" Target="../media/image7.jpg"/><Relationship Id="rId4" Type="http://schemas.openxmlformats.org/officeDocument/2006/relationships/image" Target="../media/image3.png"/><Relationship Id="rId9" Type="http://schemas.microsoft.com/office/2007/relationships/hdphoto" Target="../media/hdphoto2.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9">
          <a:extLst>
            <a:ext uri="{FF2B5EF4-FFF2-40B4-BE49-F238E27FC236}">
              <a16:creationId xmlns:a16="http://schemas.microsoft.com/office/drawing/2014/main" id="{44A2AB76-2DFD-08B2-5817-AD62E76760A3}"/>
            </a:ext>
          </a:extLst>
        </p:cNvPr>
        <p:cNvGrpSpPr/>
        <p:nvPr/>
      </p:nvGrpSpPr>
      <p:grpSpPr>
        <a:xfrm>
          <a:off x="0" y="0"/>
          <a:ext cx="0" cy="0"/>
          <a:chOff x="0" y="0"/>
          <a:chExt cx="0" cy="0"/>
        </a:xfrm>
      </p:grpSpPr>
      <p:sp>
        <p:nvSpPr>
          <p:cNvPr id="50" name="Google Shape;50;p1">
            <a:extLst>
              <a:ext uri="{FF2B5EF4-FFF2-40B4-BE49-F238E27FC236}">
                <a16:creationId xmlns:a16="http://schemas.microsoft.com/office/drawing/2014/main" id="{BE67C04D-C034-1FFB-87F5-433A6C0512C1}"/>
              </a:ext>
            </a:extLst>
          </p:cNvPr>
          <p:cNvSpPr txBox="1"/>
          <p:nvPr/>
        </p:nvSpPr>
        <p:spPr>
          <a:xfrm>
            <a:off x="10761439" y="560919"/>
            <a:ext cx="25515622" cy="5630504"/>
          </a:xfrm>
          <a:prstGeom prst="rect">
            <a:avLst/>
          </a:prstGeom>
          <a:noFill/>
          <a:ln>
            <a:noFill/>
          </a:ln>
        </p:spPr>
        <p:txBody>
          <a:bodyPr spcFirstLastPara="1" wrap="square" lIns="89675" tIns="44825" rIns="89675" bIns="44825" anchor="t" anchorCtr="0">
            <a:spAutoFit/>
          </a:bodyPr>
          <a:lstStyle/>
          <a:p>
            <a:pPr marL="0" marR="0" lvl="0" indent="0" algn="ctr" rtl="0">
              <a:spcBef>
                <a:spcPts val="0"/>
              </a:spcBef>
              <a:spcAft>
                <a:spcPts val="0"/>
              </a:spcAft>
              <a:buNone/>
            </a:pPr>
            <a:r>
              <a:rPr lang="en-US" sz="9600" b="1" i="0" u="none" strike="noStrike" cap="none">
                <a:solidFill>
                  <a:schemeClr val="dk1"/>
                </a:solidFill>
                <a:latin typeface="Calibri"/>
                <a:ea typeface="Calibri"/>
                <a:cs typeface="Calibri"/>
                <a:sym typeface="Calibri"/>
              </a:rPr>
              <a:t>CryoSlosh</a:t>
            </a:r>
          </a:p>
          <a:p>
            <a:pPr marL="0" marR="0" lvl="0" indent="0" algn="ctr" rtl="0">
              <a:spcBef>
                <a:spcPts val="0"/>
              </a:spcBef>
              <a:spcAft>
                <a:spcPts val="0"/>
              </a:spcAft>
              <a:buNone/>
            </a:pPr>
            <a:endParaRPr lang="en-US" sz="1800" b="1" i="0" u="none" strike="noStrike" cap="none">
              <a:solidFill>
                <a:schemeClr val="dk1"/>
              </a:solidFill>
              <a:latin typeface="Calibri"/>
              <a:ea typeface="Calibri"/>
              <a:cs typeface="Calibri"/>
              <a:sym typeface="Calibri"/>
            </a:endParaRPr>
          </a:p>
          <a:p>
            <a:pPr marL="0" marR="0" lvl="0" indent="0" algn="ctr" rtl="0">
              <a:spcBef>
                <a:spcPts val="0"/>
              </a:spcBef>
              <a:spcAft>
                <a:spcPts val="0"/>
              </a:spcAft>
              <a:buNone/>
            </a:pPr>
            <a:r>
              <a:rPr lang="en-US" sz="6000" b="1" i="0" u="none" strike="noStrike" cap="none">
                <a:solidFill>
                  <a:schemeClr val="dk1"/>
                </a:solidFill>
                <a:latin typeface="Calibri"/>
                <a:ea typeface="Calibri"/>
                <a:cs typeface="Calibri"/>
                <a:sym typeface="Calibri"/>
              </a:rPr>
              <a:t>K. Barrett, J.</a:t>
            </a:r>
            <a:r>
              <a:rPr lang="en-US" sz="6000" b="1">
                <a:solidFill>
                  <a:schemeClr val="dk1"/>
                </a:solidFill>
                <a:latin typeface="Calibri"/>
                <a:ea typeface="Calibri"/>
                <a:cs typeface="Calibri"/>
                <a:sym typeface="Calibri"/>
              </a:rPr>
              <a:t> Dembinskischeif, C. Gonzalez, A. Hardesty, I. Johnson, R. Niebuhr, M. Page, B. Shaw, M. Tristan</a:t>
            </a:r>
          </a:p>
          <a:p>
            <a:pPr marL="0" marR="0" lvl="0" indent="0" algn="ctr" rtl="0">
              <a:spcBef>
                <a:spcPts val="0"/>
              </a:spcBef>
              <a:spcAft>
                <a:spcPts val="0"/>
              </a:spcAft>
              <a:buNone/>
            </a:pPr>
            <a:endParaRPr lang="en-US" sz="1800" b="1">
              <a:solidFill>
                <a:schemeClr val="dk1"/>
              </a:solidFill>
              <a:latin typeface="Calibri"/>
              <a:ea typeface="Calibri"/>
              <a:cs typeface="Calibri"/>
              <a:sym typeface="Calibri"/>
            </a:endParaRPr>
          </a:p>
          <a:p>
            <a:pPr marL="0" marR="0" lvl="0" indent="0" algn="ctr" rtl="0">
              <a:spcBef>
                <a:spcPts val="0"/>
              </a:spcBef>
              <a:spcAft>
                <a:spcPts val="0"/>
              </a:spcAft>
              <a:buNone/>
            </a:pPr>
            <a:r>
              <a:rPr lang="en-US" sz="5400" b="1" i="0" u="none" strike="noStrike" cap="none">
                <a:solidFill>
                  <a:schemeClr val="dk1"/>
                </a:solidFill>
                <a:latin typeface="Calibri"/>
                <a:ea typeface="Calibri"/>
                <a:cs typeface="Calibri"/>
                <a:sym typeface="Calibri"/>
              </a:rPr>
              <a:t>Faculty Advisor(s): Dr. Daniel R. Kirk, Dept. of </a:t>
            </a:r>
            <a:r>
              <a:rPr lang="en-US" sz="5400" b="1">
                <a:solidFill>
                  <a:schemeClr val="dk1"/>
                </a:solidFill>
                <a:latin typeface="Calibri"/>
                <a:ea typeface="Calibri"/>
                <a:cs typeface="Calibri"/>
                <a:sym typeface="Calibri"/>
              </a:rPr>
              <a:t> Aerospace, Physics and Space Sciences</a:t>
            </a:r>
            <a:r>
              <a:rPr lang="en-US" sz="5400" b="1" i="0" u="none" strike="noStrike" cap="none">
                <a:solidFill>
                  <a:schemeClr val="dk1"/>
                </a:solidFill>
                <a:latin typeface="Calibri"/>
                <a:ea typeface="Calibri"/>
                <a:cs typeface="Calibri"/>
                <a:sym typeface="Calibri"/>
              </a:rPr>
              <a:t>, Florida Institute of Technology</a:t>
            </a:r>
            <a:endParaRPr sz="4800" b="1" i="0" u="none" strike="noStrike" cap="none">
              <a:solidFill>
                <a:schemeClr val="dk1"/>
              </a:solidFill>
              <a:latin typeface="Calibri"/>
              <a:ea typeface="Calibri"/>
              <a:cs typeface="Calibri"/>
              <a:sym typeface="Calibri"/>
            </a:endParaRPr>
          </a:p>
        </p:txBody>
      </p:sp>
      <p:sp>
        <p:nvSpPr>
          <p:cNvPr id="7" name="Rounded Rectangle 6">
            <a:extLst>
              <a:ext uri="{FF2B5EF4-FFF2-40B4-BE49-F238E27FC236}">
                <a16:creationId xmlns:a16="http://schemas.microsoft.com/office/drawing/2014/main" id="{F6B36EE8-BA01-F7DD-EFE0-BE1C945BCE47}"/>
              </a:ext>
            </a:extLst>
          </p:cNvPr>
          <p:cNvSpPr/>
          <p:nvPr/>
        </p:nvSpPr>
        <p:spPr>
          <a:xfrm>
            <a:off x="821132" y="13381239"/>
            <a:ext cx="13483014" cy="1097280"/>
          </a:xfrm>
          <a:prstGeom prst="roundRect">
            <a:avLst/>
          </a:prstGeom>
          <a:solidFill>
            <a:srgbClr val="76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6600">
                <a:solidFill>
                  <a:schemeClr val="accent1"/>
                </a:solidFill>
                <a:latin typeface="Calibri" panose="020F0502020204030204" pitchFamily="34" charset="0"/>
                <a:cs typeface="Calibri" panose="020F0502020204030204" pitchFamily="34" charset="0"/>
              </a:rPr>
              <a:t>Mission &amp; Objectives</a:t>
            </a:r>
          </a:p>
        </p:txBody>
      </p:sp>
      <p:sp>
        <p:nvSpPr>
          <p:cNvPr id="8" name="TextBox 7">
            <a:extLst>
              <a:ext uri="{FF2B5EF4-FFF2-40B4-BE49-F238E27FC236}">
                <a16:creationId xmlns:a16="http://schemas.microsoft.com/office/drawing/2014/main" id="{2A5055C7-2979-A27E-39B6-A96D8C340B8C}"/>
              </a:ext>
            </a:extLst>
          </p:cNvPr>
          <p:cNvSpPr txBox="1"/>
          <p:nvPr/>
        </p:nvSpPr>
        <p:spPr>
          <a:xfrm>
            <a:off x="821132" y="14624950"/>
            <a:ext cx="13483014" cy="11633954"/>
          </a:xfrm>
          <a:prstGeom prst="rect">
            <a:avLst/>
          </a:prstGeom>
          <a:noFill/>
        </p:spPr>
        <p:txBody>
          <a:bodyPr wrap="square" rtlCol="0">
            <a:spAutoFit/>
          </a:bodyPr>
          <a:lstStyle/>
          <a:p>
            <a:r>
              <a:rPr lang="en-US" sz="5000" dirty="0">
                <a:latin typeface="Calibri" panose="020F0502020204030204" pitchFamily="34" charset="0"/>
                <a:ea typeface="Calibri"/>
                <a:cs typeface="Calibri" panose="020F0502020204030204" pitchFamily="34" charset="0"/>
              </a:rPr>
              <a:t>CryoSlosh is an experimental apparatus including a tank capable of holding cryogenic nitrogen, being subjected to drop testing, and measuring data on fluid sloshing behavior in a reduced-gravity environment.</a:t>
            </a:r>
          </a:p>
          <a:p>
            <a:pPr algn="ctr"/>
            <a:endParaRPr lang="en-US" sz="5000" dirty="0">
              <a:highlight>
                <a:srgbClr val="FFFF00"/>
              </a:highlight>
              <a:latin typeface="Calibri" panose="020F0502020204030204" pitchFamily="34" charset="0"/>
              <a:ea typeface="Calibri"/>
              <a:cs typeface="Calibri" panose="020F0502020204030204" pitchFamily="34" charset="0"/>
            </a:endParaRPr>
          </a:p>
          <a:p>
            <a:r>
              <a:rPr lang="en-US" sz="5000" b="1" dirty="0">
                <a:latin typeface="Calibri" panose="020F0502020204030204" pitchFamily="34" charset="0"/>
                <a:cs typeface="Calibri" panose="020F0502020204030204" pitchFamily="34" charset="0"/>
              </a:rPr>
              <a:t>OBJ-01: </a:t>
            </a:r>
            <a:r>
              <a:rPr lang="en-US" sz="5000" kern="1200" dirty="0">
                <a:latin typeface="Calibri" panose="020F0502020204030204" pitchFamily="34" charset="0"/>
                <a:cs typeface="Calibri" panose="020F0502020204030204" pitchFamily="34" charset="0"/>
              </a:rPr>
              <a:t>The team </a:t>
            </a:r>
            <a:r>
              <a:rPr lang="en-US" sz="5000" b="1" u="sng" kern="1200" dirty="0">
                <a:latin typeface="Calibri" panose="020F0502020204030204" pitchFamily="34" charset="0"/>
                <a:cs typeface="Calibri" panose="020F0502020204030204" pitchFamily="34" charset="0"/>
              </a:rPr>
              <a:t>shall</a:t>
            </a:r>
            <a:r>
              <a:rPr lang="en-US" sz="5000" kern="1200" dirty="0">
                <a:latin typeface="Calibri" panose="020F0502020204030204" pitchFamily="34" charset="0"/>
                <a:cs typeface="Calibri" panose="020F0502020204030204" pitchFamily="34" charset="0"/>
              </a:rPr>
              <a:t> design, build, and test an experimental system that measures slosh behavior using cryogenic nitrogen* as the testing medium. </a:t>
            </a:r>
          </a:p>
          <a:p>
            <a:r>
              <a:rPr lang="en-US" sz="5000" b="1" kern="1200" dirty="0">
                <a:solidFill>
                  <a:schemeClr val="tx1"/>
                </a:solidFill>
                <a:latin typeface="Calibri" panose="020F0502020204030204" pitchFamily="34" charset="0"/>
                <a:cs typeface="Calibri" panose="020F0502020204030204" pitchFamily="34" charset="0"/>
              </a:rPr>
              <a:t>OBJ-02: </a:t>
            </a:r>
            <a:r>
              <a:rPr lang="en-US" sz="5000" dirty="0">
                <a:latin typeface="Calibri" panose="020F0502020204030204" pitchFamily="34" charset="0"/>
                <a:cs typeface="Calibri" panose="020F0502020204030204" pitchFamily="34" charset="0"/>
              </a:rPr>
              <a:t>The team </a:t>
            </a:r>
            <a:r>
              <a:rPr lang="en-US" sz="5000" b="1" u="sng" dirty="0">
                <a:latin typeface="Calibri" panose="020F0502020204030204" pitchFamily="34" charset="0"/>
                <a:cs typeface="Calibri" panose="020F0502020204030204" pitchFamily="34" charset="0"/>
              </a:rPr>
              <a:t>shall</a:t>
            </a:r>
            <a:r>
              <a:rPr lang="en-US" sz="5000" dirty="0">
                <a:latin typeface="Calibri" panose="020F0502020204030204" pitchFamily="34" charset="0"/>
                <a:cs typeface="Calibri" panose="020F0502020204030204" pitchFamily="34" charset="0"/>
              </a:rPr>
              <a:t> design and build a test apparatus capable of measuring accelerations in six degrees of freedom.</a:t>
            </a:r>
          </a:p>
          <a:p>
            <a:r>
              <a:rPr lang="en-US" sz="5000" b="1" kern="1200" dirty="0">
                <a:solidFill>
                  <a:schemeClr val="tx1"/>
                </a:solidFill>
                <a:latin typeface="Calibri" panose="020F0502020204030204" pitchFamily="34" charset="0"/>
                <a:cs typeface="Calibri" panose="020F0502020204030204" pitchFamily="34" charset="0"/>
              </a:rPr>
              <a:t>OBJ-03: </a:t>
            </a:r>
            <a:r>
              <a:rPr lang="en-US" sz="5000" kern="1200" dirty="0">
                <a:solidFill>
                  <a:schemeClr val="tx1"/>
                </a:solidFill>
                <a:latin typeface="Calibri" panose="020F0502020204030204" pitchFamily="34" charset="0"/>
                <a:cs typeface="Calibri" panose="020F0502020204030204" pitchFamily="34" charset="0"/>
              </a:rPr>
              <a:t>The team </a:t>
            </a:r>
            <a:r>
              <a:rPr lang="en-US" sz="5000" b="1" u="sng" kern="1200" dirty="0">
                <a:solidFill>
                  <a:schemeClr val="tx1"/>
                </a:solidFill>
                <a:latin typeface="Calibri" panose="020F0502020204030204" pitchFamily="34" charset="0"/>
                <a:cs typeface="Calibri" panose="020F0502020204030204" pitchFamily="34" charset="0"/>
              </a:rPr>
              <a:t>shall</a:t>
            </a:r>
            <a:r>
              <a:rPr lang="en-US" sz="5000" b="1" kern="1200" dirty="0">
                <a:solidFill>
                  <a:schemeClr val="tx1"/>
                </a:solidFill>
                <a:latin typeface="Calibri" panose="020F0502020204030204" pitchFamily="34" charset="0"/>
                <a:cs typeface="Calibri" panose="020F0502020204030204" pitchFamily="34" charset="0"/>
              </a:rPr>
              <a:t> </a:t>
            </a:r>
            <a:r>
              <a:rPr lang="en-US" sz="5000" kern="1200" dirty="0">
                <a:solidFill>
                  <a:schemeClr val="tx1"/>
                </a:solidFill>
                <a:latin typeface="Calibri" panose="020F0502020204030204" pitchFamily="34" charset="0"/>
                <a:cs typeface="Calibri" panose="020F0502020204030204" pitchFamily="34" charset="0"/>
              </a:rPr>
              <a:t>compare experimental data to CFD simulation results and quantify the agreement between the two.</a:t>
            </a:r>
            <a:endParaRPr lang="en-US" sz="5000" dirty="0">
              <a:latin typeface="Calibri" panose="020F0502020204030204" pitchFamily="34" charset="0"/>
              <a:cs typeface="Calibri" panose="020F0502020204030204" pitchFamily="34" charset="0"/>
            </a:endParaRPr>
          </a:p>
        </p:txBody>
      </p:sp>
      <p:sp>
        <p:nvSpPr>
          <p:cNvPr id="9" name="Rectangle 1">
            <a:extLst>
              <a:ext uri="{FF2B5EF4-FFF2-40B4-BE49-F238E27FC236}">
                <a16:creationId xmlns:a16="http://schemas.microsoft.com/office/drawing/2014/main" id="{CC7E7850-440C-7DDB-B686-C47909C47CDD}"/>
              </a:ext>
            </a:extLst>
          </p:cNvPr>
          <p:cNvSpPr>
            <a:spLocks noChangeArrowheads="1"/>
          </p:cNvSpPr>
          <p:nvPr/>
        </p:nvSpPr>
        <p:spPr bwMode="auto">
          <a:xfrm>
            <a:off x="0" y="0"/>
            <a:ext cx="43891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Arial" panose="020B060402020202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 name="Rectangle 2">
            <a:extLst>
              <a:ext uri="{FF2B5EF4-FFF2-40B4-BE49-F238E27FC236}">
                <a16:creationId xmlns:a16="http://schemas.microsoft.com/office/drawing/2014/main" id="{9B106673-F08A-B71A-2363-D11D40448BC2}"/>
              </a:ext>
            </a:extLst>
          </p:cNvPr>
          <p:cNvSpPr>
            <a:spLocks noChangeArrowheads="1"/>
          </p:cNvSpPr>
          <p:nvPr/>
        </p:nvSpPr>
        <p:spPr bwMode="auto">
          <a:xfrm>
            <a:off x="152400" y="152400"/>
            <a:ext cx="43891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Arial" panose="020B060402020202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 name="Rectangle 3">
            <a:extLst>
              <a:ext uri="{FF2B5EF4-FFF2-40B4-BE49-F238E27FC236}">
                <a16:creationId xmlns:a16="http://schemas.microsoft.com/office/drawing/2014/main" id="{3628DFC0-BBC1-3917-973A-10C62395C34A}"/>
              </a:ext>
            </a:extLst>
          </p:cNvPr>
          <p:cNvSpPr>
            <a:spLocks noChangeArrowheads="1"/>
          </p:cNvSpPr>
          <p:nvPr/>
        </p:nvSpPr>
        <p:spPr bwMode="auto">
          <a:xfrm>
            <a:off x="304800" y="304800"/>
            <a:ext cx="43891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Arial" panose="020B060402020202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 name="Rectangle 4">
            <a:extLst>
              <a:ext uri="{FF2B5EF4-FFF2-40B4-BE49-F238E27FC236}">
                <a16:creationId xmlns:a16="http://schemas.microsoft.com/office/drawing/2014/main" id="{D12E55AD-2942-8A48-1278-B1E2F1068302}"/>
              </a:ext>
            </a:extLst>
          </p:cNvPr>
          <p:cNvSpPr>
            <a:spLocks noChangeArrowheads="1"/>
          </p:cNvSpPr>
          <p:nvPr/>
        </p:nvSpPr>
        <p:spPr bwMode="auto">
          <a:xfrm>
            <a:off x="457200" y="457200"/>
            <a:ext cx="43891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Arial" panose="020B060402020202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4" name="TextBox 13">
            <a:extLst>
              <a:ext uri="{FF2B5EF4-FFF2-40B4-BE49-F238E27FC236}">
                <a16:creationId xmlns:a16="http://schemas.microsoft.com/office/drawing/2014/main" id="{F79A9684-F164-74DA-3A5D-965C079188B2}"/>
              </a:ext>
            </a:extLst>
          </p:cNvPr>
          <p:cNvSpPr txBox="1"/>
          <p:nvPr/>
        </p:nvSpPr>
        <p:spPr>
          <a:xfrm>
            <a:off x="821133" y="36676889"/>
            <a:ext cx="13483014" cy="1569660"/>
          </a:xfrm>
          <a:prstGeom prst="rect">
            <a:avLst/>
          </a:prstGeom>
          <a:noFill/>
        </p:spPr>
        <p:txBody>
          <a:bodyPr wrap="square" rtlCol="0">
            <a:spAutoFit/>
          </a:bodyPr>
          <a:lstStyle/>
          <a:p>
            <a:r>
              <a:rPr lang="en-US" sz="4800" i="1" dirty="0">
                <a:latin typeface="Calibri" panose="020F0502020204030204" pitchFamily="34" charset="0"/>
                <a:ea typeface="Calibri" panose="020F0502020204030204" pitchFamily="34" charset="0"/>
                <a:cs typeface="Calibri" panose="020F0502020204030204" pitchFamily="34" charset="0"/>
              </a:rPr>
              <a:t>*Liquid nitrogen can be substituted for another simulant fluid </a:t>
            </a:r>
          </a:p>
        </p:txBody>
      </p:sp>
      <p:sp>
        <p:nvSpPr>
          <p:cNvPr id="102" name="Rounded Rectangle 101">
            <a:extLst>
              <a:ext uri="{FF2B5EF4-FFF2-40B4-BE49-F238E27FC236}">
                <a16:creationId xmlns:a16="http://schemas.microsoft.com/office/drawing/2014/main" id="{075248C5-D144-26CC-D983-10EACC6B3013}"/>
              </a:ext>
            </a:extLst>
          </p:cNvPr>
          <p:cNvSpPr/>
          <p:nvPr/>
        </p:nvSpPr>
        <p:spPr>
          <a:xfrm>
            <a:off x="15201900" y="7221035"/>
            <a:ext cx="13487400" cy="1097280"/>
          </a:xfrm>
          <a:prstGeom prst="roundRect">
            <a:avLst/>
          </a:prstGeom>
          <a:solidFill>
            <a:srgbClr val="76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6600">
                <a:solidFill>
                  <a:schemeClr val="accent1"/>
                </a:solidFill>
                <a:latin typeface="Calibri" panose="020F0502020204030204" pitchFamily="34" charset="0"/>
                <a:cs typeface="Calibri" panose="020F0502020204030204" pitchFamily="34" charset="0"/>
              </a:rPr>
              <a:t>Vehicle Design</a:t>
            </a:r>
          </a:p>
        </p:txBody>
      </p:sp>
      <p:sp>
        <p:nvSpPr>
          <p:cNvPr id="103" name="TextBox 102">
            <a:extLst>
              <a:ext uri="{FF2B5EF4-FFF2-40B4-BE49-F238E27FC236}">
                <a16:creationId xmlns:a16="http://schemas.microsoft.com/office/drawing/2014/main" id="{FD8BA46F-A7E9-4159-D270-A4402598ABFF}"/>
              </a:ext>
            </a:extLst>
          </p:cNvPr>
          <p:cNvSpPr txBox="1"/>
          <p:nvPr/>
        </p:nvSpPr>
        <p:spPr>
          <a:xfrm flipH="1">
            <a:off x="29582669" y="8464409"/>
            <a:ext cx="13487399" cy="8956298"/>
          </a:xfrm>
          <a:prstGeom prst="rect">
            <a:avLst/>
          </a:prstGeom>
          <a:noFill/>
        </p:spPr>
        <p:txBody>
          <a:bodyPr wrap="square" rtlCol="0">
            <a:spAutoFit/>
          </a:bodyPr>
          <a:lstStyle/>
          <a:p>
            <a:r>
              <a:rPr lang="en-US" sz="4800" dirty="0">
                <a:latin typeface="Calibri" panose="020F0502020204030204" pitchFamily="34" charset="0"/>
                <a:cs typeface="Calibri" panose="020F0502020204030204" pitchFamily="34" charset="0"/>
              </a:rPr>
              <a:t>The eight test plans were developed to validate the tank’s integrity and performance across operating conditions. These tests confirmed safe containment of fluids with varying properties, including isopropyl alcohol, 3M Novec 7100, and cryogenic liquid nitrogen. Instrumentation was evaluated to ensure accurate measurement of temperature, pressure, linear acceleration, and rotational velocity. Additional testing verified the performance of the drop system’s supporting components, ensuring controlled operation, reliable data collection, and safe recovery during testing.</a:t>
            </a:r>
          </a:p>
        </p:txBody>
      </p:sp>
      <p:sp>
        <p:nvSpPr>
          <p:cNvPr id="104" name="Rounded Rectangle 103">
            <a:extLst>
              <a:ext uri="{FF2B5EF4-FFF2-40B4-BE49-F238E27FC236}">
                <a16:creationId xmlns:a16="http://schemas.microsoft.com/office/drawing/2014/main" id="{3A7F5488-39F9-FCA1-B586-2C9415495E87}"/>
              </a:ext>
            </a:extLst>
          </p:cNvPr>
          <p:cNvSpPr/>
          <p:nvPr/>
        </p:nvSpPr>
        <p:spPr>
          <a:xfrm>
            <a:off x="29582668" y="7210163"/>
            <a:ext cx="13487400" cy="1097280"/>
          </a:xfrm>
          <a:prstGeom prst="roundRect">
            <a:avLst/>
          </a:prstGeom>
          <a:solidFill>
            <a:srgbClr val="76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6600">
                <a:solidFill>
                  <a:schemeClr val="accent1"/>
                </a:solidFill>
                <a:latin typeface="Calibri" panose="020F0502020204030204" pitchFamily="34" charset="0"/>
                <a:cs typeface="Calibri" panose="020F0502020204030204" pitchFamily="34" charset="0"/>
              </a:rPr>
              <a:t>Testing</a:t>
            </a:r>
          </a:p>
        </p:txBody>
      </p:sp>
      <p:sp>
        <p:nvSpPr>
          <p:cNvPr id="107" name="TextBox 106">
            <a:extLst>
              <a:ext uri="{FF2B5EF4-FFF2-40B4-BE49-F238E27FC236}">
                <a16:creationId xmlns:a16="http://schemas.microsoft.com/office/drawing/2014/main" id="{6AE0507C-9916-D89A-B591-FF1337E090DF}"/>
              </a:ext>
            </a:extLst>
          </p:cNvPr>
          <p:cNvSpPr txBox="1"/>
          <p:nvPr/>
        </p:nvSpPr>
        <p:spPr>
          <a:xfrm>
            <a:off x="15176501" y="17246585"/>
            <a:ext cx="13487399" cy="7786747"/>
          </a:xfrm>
          <a:prstGeom prst="rect">
            <a:avLst/>
          </a:prstGeom>
          <a:noFill/>
        </p:spPr>
        <p:txBody>
          <a:bodyPr wrap="square" rtlCol="0">
            <a:spAutoFit/>
          </a:bodyPr>
          <a:lstStyle/>
          <a:p>
            <a:r>
              <a:rPr lang="en-US" sz="5000" dirty="0">
                <a:latin typeface="Calibri" panose="020F0502020204030204" pitchFamily="34" charset="0"/>
                <a:cs typeface="Calibri" panose="020F0502020204030204" pitchFamily="34" charset="0"/>
              </a:rPr>
              <a:t>The design features an aluminum tank (pictured right) enclosed in a shell (pictured left) that houses all electronics. Five carbon steel rods run the length of the apparatus, providing primary structural support and securing plates for electronics, insulation, and the tank. A 3D-printed TPU-95A nose cone at the base serves as impact damping. Inside it, a stainless-steel weight lowers the center of mass for stability and anchors the rods with bolted connections.</a:t>
            </a:r>
          </a:p>
        </p:txBody>
      </p:sp>
      <p:pic>
        <p:nvPicPr>
          <p:cNvPr id="111" name="Picture 110">
            <a:extLst>
              <a:ext uri="{FF2B5EF4-FFF2-40B4-BE49-F238E27FC236}">
                <a16:creationId xmlns:a16="http://schemas.microsoft.com/office/drawing/2014/main" id="{DFBD715A-446A-5F7F-32B5-B996E2C87746}"/>
              </a:ext>
            </a:extLst>
          </p:cNvPr>
          <p:cNvPicPr>
            <a:picLocks noChangeAspect="1"/>
          </p:cNvPicPr>
          <p:nvPr/>
        </p:nvPicPr>
        <p:blipFill>
          <a:blip r:embed="rId3"/>
          <a:stretch>
            <a:fillRect/>
          </a:stretch>
        </p:blipFill>
        <p:spPr>
          <a:xfrm>
            <a:off x="18031625" y="8548241"/>
            <a:ext cx="7827949" cy="8468418"/>
          </a:xfrm>
          <a:prstGeom prst="rect">
            <a:avLst/>
          </a:prstGeom>
        </p:spPr>
      </p:pic>
      <p:sp>
        <p:nvSpPr>
          <p:cNvPr id="120" name="Rounded Rectangle 119">
            <a:extLst>
              <a:ext uri="{FF2B5EF4-FFF2-40B4-BE49-F238E27FC236}">
                <a16:creationId xmlns:a16="http://schemas.microsoft.com/office/drawing/2014/main" id="{3F863537-7474-4994-9DD6-2269ED9BB99A}"/>
              </a:ext>
            </a:extLst>
          </p:cNvPr>
          <p:cNvSpPr/>
          <p:nvPr/>
        </p:nvSpPr>
        <p:spPr>
          <a:xfrm>
            <a:off x="15176500" y="25033332"/>
            <a:ext cx="13487400" cy="1097280"/>
          </a:xfrm>
          <a:prstGeom prst="roundRect">
            <a:avLst/>
          </a:prstGeom>
          <a:solidFill>
            <a:srgbClr val="76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6600" dirty="0">
                <a:solidFill>
                  <a:schemeClr val="accent1"/>
                </a:solidFill>
                <a:latin typeface="Calibri" panose="020F0502020204030204" pitchFamily="34" charset="0"/>
                <a:cs typeface="Calibri" panose="020F0502020204030204" pitchFamily="34" charset="0"/>
              </a:rPr>
              <a:t>Controls Design</a:t>
            </a:r>
          </a:p>
        </p:txBody>
      </p:sp>
      <p:sp>
        <p:nvSpPr>
          <p:cNvPr id="121" name="TextBox 120">
            <a:extLst>
              <a:ext uri="{FF2B5EF4-FFF2-40B4-BE49-F238E27FC236}">
                <a16:creationId xmlns:a16="http://schemas.microsoft.com/office/drawing/2014/main" id="{A9C86DAD-416A-AAA7-BFE0-2B30ED075046}"/>
              </a:ext>
            </a:extLst>
          </p:cNvPr>
          <p:cNvSpPr txBox="1"/>
          <p:nvPr/>
        </p:nvSpPr>
        <p:spPr>
          <a:xfrm>
            <a:off x="19302896" y="26393312"/>
            <a:ext cx="9361004" cy="10864513"/>
          </a:xfrm>
          <a:prstGeom prst="rect">
            <a:avLst/>
          </a:prstGeom>
          <a:noFill/>
        </p:spPr>
        <p:txBody>
          <a:bodyPr wrap="square" rtlCol="0">
            <a:spAutoFit/>
          </a:bodyPr>
          <a:lstStyle/>
          <a:p>
            <a:r>
              <a:rPr lang="en-US" sz="5000" dirty="0">
                <a:latin typeface="Calibri" panose="020F0502020204030204" pitchFamily="34" charset="0"/>
                <a:cs typeface="Calibri" panose="020F0502020204030204" pitchFamily="34" charset="0"/>
              </a:rPr>
              <a:t>The controls subsystem handled sensing, data acquisition, power, and data processing. Sensors were selected to capture acceleration and angular velocity at rates exceeding ten times the slosh frequency, along with pressure and temperature at 10 Hz and imaging at 60 fps, with internal lighting for visibility. Key components include IMUs, pressure and temperature sensors, cameras, and an LED light, enabling reliable data collection during testing.</a:t>
            </a:r>
          </a:p>
        </p:txBody>
      </p:sp>
      <p:sp>
        <p:nvSpPr>
          <p:cNvPr id="122" name="Rounded Rectangle 121">
            <a:extLst>
              <a:ext uri="{FF2B5EF4-FFF2-40B4-BE49-F238E27FC236}">
                <a16:creationId xmlns:a16="http://schemas.microsoft.com/office/drawing/2014/main" id="{6507A6EC-DAF7-3692-10FE-8C7A12E4C32E}"/>
              </a:ext>
            </a:extLst>
          </p:cNvPr>
          <p:cNvSpPr/>
          <p:nvPr/>
        </p:nvSpPr>
        <p:spPr>
          <a:xfrm>
            <a:off x="821132" y="7221035"/>
            <a:ext cx="13483014" cy="1097280"/>
          </a:xfrm>
          <a:prstGeom prst="roundRect">
            <a:avLst/>
          </a:prstGeom>
          <a:solidFill>
            <a:srgbClr val="76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6600">
                <a:solidFill>
                  <a:schemeClr val="accent1"/>
                </a:solidFill>
                <a:latin typeface="Calibri" panose="020F0502020204030204" pitchFamily="34" charset="0"/>
                <a:cs typeface="Calibri" panose="020F0502020204030204" pitchFamily="34" charset="0"/>
              </a:rPr>
              <a:t>Problem Statement</a:t>
            </a:r>
          </a:p>
        </p:txBody>
      </p:sp>
      <p:sp>
        <p:nvSpPr>
          <p:cNvPr id="124" name="TextBox 123">
            <a:extLst>
              <a:ext uri="{FF2B5EF4-FFF2-40B4-BE49-F238E27FC236}">
                <a16:creationId xmlns:a16="http://schemas.microsoft.com/office/drawing/2014/main" id="{A5F9C223-06C4-B004-18E1-02622E0B987A}"/>
              </a:ext>
            </a:extLst>
          </p:cNvPr>
          <p:cNvSpPr txBox="1"/>
          <p:nvPr/>
        </p:nvSpPr>
        <p:spPr>
          <a:xfrm>
            <a:off x="825516" y="8540976"/>
            <a:ext cx="13483014" cy="4708981"/>
          </a:xfrm>
          <a:prstGeom prst="rect">
            <a:avLst/>
          </a:prstGeom>
          <a:noFill/>
        </p:spPr>
        <p:txBody>
          <a:bodyPr wrap="square" rtlCol="0">
            <a:spAutoFit/>
          </a:bodyPr>
          <a:lstStyle/>
          <a:p>
            <a:r>
              <a:rPr lang="en-US" sz="5000" dirty="0">
                <a:latin typeface="Calibri" panose="020F0502020204030204" pitchFamily="34" charset="0"/>
                <a:ea typeface="Calibri"/>
                <a:cs typeface="Calibri" panose="020F0502020204030204" pitchFamily="34" charset="0"/>
              </a:rPr>
              <a:t>A lack of experimental data on cryogenic fluid behavior in space limits the design of safe, efficient systems for space missions. The team is tasked with producing accurate data to validate current CFD simulations regarding the slosh of cryogenic fluids in reduced gravity effects.</a:t>
            </a:r>
          </a:p>
        </p:txBody>
      </p:sp>
      <p:sp>
        <p:nvSpPr>
          <p:cNvPr id="4" name="Rounded Rectangle 103">
            <a:extLst>
              <a:ext uri="{FF2B5EF4-FFF2-40B4-BE49-F238E27FC236}">
                <a16:creationId xmlns:a16="http://schemas.microsoft.com/office/drawing/2014/main" id="{C6DFCE80-F1E1-6311-D462-7B2E5CBE899E}"/>
              </a:ext>
            </a:extLst>
          </p:cNvPr>
          <p:cNvSpPr/>
          <p:nvPr/>
        </p:nvSpPr>
        <p:spPr>
          <a:xfrm>
            <a:off x="29533360" y="25033332"/>
            <a:ext cx="13487400" cy="1097280"/>
          </a:xfrm>
          <a:prstGeom prst="roundRect">
            <a:avLst/>
          </a:prstGeom>
          <a:solidFill>
            <a:srgbClr val="76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6600" dirty="0">
                <a:solidFill>
                  <a:schemeClr val="accent1"/>
                </a:solidFill>
                <a:latin typeface="Calibri" panose="020F0502020204030204" pitchFamily="34" charset="0"/>
                <a:cs typeface="Calibri" panose="020F0502020204030204" pitchFamily="34" charset="0"/>
              </a:rPr>
              <a:t>Analysis</a:t>
            </a:r>
          </a:p>
        </p:txBody>
      </p:sp>
      <p:pic>
        <p:nvPicPr>
          <p:cNvPr id="6" name="Picture 5">
            <a:extLst>
              <a:ext uri="{FF2B5EF4-FFF2-40B4-BE49-F238E27FC236}">
                <a16:creationId xmlns:a16="http://schemas.microsoft.com/office/drawing/2014/main" id="{CC7AC315-6166-831E-ACCE-FDAD9F0AD470}"/>
              </a:ext>
            </a:extLst>
          </p:cNvPr>
          <p:cNvPicPr>
            <a:picLocks noChangeAspect="1"/>
          </p:cNvPicPr>
          <p:nvPr/>
        </p:nvPicPr>
        <p:blipFill>
          <a:blip r:embed="rId4"/>
          <a:stretch>
            <a:fillRect/>
          </a:stretch>
        </p:blipFill>
        <p:spPr>
          <a:xfrm>
            <a:off x="30544204" y="29645664"/>
            <a:ext cx="11461325" cy="8198217"/>
          </a:xfrm>
          <a:prstGeom prst="rect">
            <a:avLst/>
          </a:prstGeom>
        </p:spPr>
      </p:pic>
      <p:sp>
        <p:nvSpPr>
          <p:cNvPr id="11" name="TextBox 10">
            <a:extLst>
              <a:ext uri="{FF2B5EF4-FFF2-40B4-BE49-F238E27FC236}">
                <a16:creationId xmlns:a16="http://schemas.microsoft.com/office/drawing/2014/main" id="{53D86C7F-FE53-D96C-91EA-1256015379B5}"/>
              </a:ext>
            </a:extLst>
          </p:cNvPr>
          <p:cNvSpPr txBox="1"/>
          <p:nvPr/>
        </p:nvSpPr>
        <p:spPr>
          <a:xfrm>
            <a:off x="29533360" y="26130611"/>
            <a:ext cx="13483014" cy="3170099"/>
          </a:xfrm>
          <a:prstGeom prst="rect">
            <a:avLst/>
          </a:prstGeom>
          <a:noFill/>
        </p:spPr>
        <p:txBody>
          <a:bodyPr wrap="square" rtlCol="0">
            <a:spAutoFit/>
          </a:bodyPr>
          <a:lstStyle/>
          <a:p>
            <a:r>
              <a:rPr lang="en-US" sz="5000" dirty="0">
                <a:latin typeface="Calibri" panose="020F0502020204030204" pitchFamily="34" charset="0"/>
                <a:ea typeface="Calibri" panose="020F0502020204030204" pitchFamily="34" charset="0"/>
                <a:cs typeface="Calibri" panose="020F0502020204030204" pitchFamily="34" charset="0"/>
              </a:rPr>
              <a:t>A comprehensive CFD analysis was conducted to evaluate the accuracy of the simulation. The model was executed in ANSYS Fluent using specified initial conditions and Z-axis acceleration parameters.</a:t>
            </a:r>
          </a:p>
        </p:txBody>
      </p:sp>
      <p:sp>
        <p:nvSpPr>
          <p:cNvPr id="5" name="Rounded Rectangle 6">
            <a:extLst>
              <a:ext uri="{FF2B5EF4-FFF2-40B4-BE49-F238E27FC236}">
                <a16:creationId xmlns:a16="http://schemas.microsoft.com/office/drawing/2014/main" id="{85397D43-B23C-C6BC-065A-98B86F8CDA35}"/>
              </a:ext>
            </a:extLst>
          </p:cNvPr>
          <p:cNvSpPr/>
          <p:nvPr/>
        </p:nvSpPr>
        <p:spPr>
          <a:xfrm>
            <a:off x="816746" y="26225672"/>
            <a:ext cx="13483014" cy="1097280"/>
          </a:xfrm>
          <a:prstGeom prst="roundRect">
            <a:avLst/>
          </a:prstGeom>
          <a:solidFill>
            <a:srgbClr val="76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6600">
                <a:solidFill>
                  <a:schemeClr val="accent1"/>
                </a:solidFill>
                <a:latin typeface="Calibri" panose="020F0502020204030204" pitchFamily="34" charset="0"/>
                <a:cs typeface="Calibri" panose="020F0502020204030204" pitchFamily="34" charset="0"/>
              </a:rPr>
              <a:t>CONOPS</a:t>
            </a:r>
          </a:p>
        </p:txBody>
      </p:sp>
      <p:pic>
        <p:nvPicPr>
          <p:cNvPr id="23" name="Picture 22">
            <a:extLst>
              <a:ext uri="{FF2B5EF4-FFF2-40B4-BE49-F238E27FC236}">
                <a16:creationId xmlns:a16="http://schemas.microsoft.com/office/drawing/2014/main" id="{95111A14-395C-E9C4-244A-1E2C8AA11523}"/>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imgEffect>
                  </a14:imgLayer>
                </a14:imgProps>
              </a:ext>
            </a:extLst>
          </a:blip>
          <a:srcRect l="8273" t="23270" r="22352" b="23602"/>
          <a:stretch>
            <a:fillRect/>
          </a:stretch>
        </p:blipFill>
        <p:spPr>
          <a:xfrm>
            <a:off x="640848" y="28704135"/>
            <a:ext cx="6766560" cy="7772400"/>
          </a:xfrm>
          <a:prstGeom prst="rect">
            <a:avLst/>
          </a:prstGeom>
        </p:spPr>
      </p:pic>
      <p:pic>
        <p:nvPicPr>
          <p:cNvPr id="21" name="Picture 20">
            <a:extLst>
              <a:ext uri="{FF2B5EF4-FFF2-40B4-BE49-F238E27FC236}">
                <a16:creationId xmlns:a16="http://schemas.microsoft.com/office/drawing/2014/main" id="{8EA614F0-5291-148A-8E39-861A3FC06208}"/>
              </a:ext>
            </a:extLst>
          </p:cNvPr>
          <p:cNvPicPr>
            <a:picLocks noChangeAspect="1"/>
          </p:cNvPicPr>
          <p:nvPr/>
        </p:nvPicPr>
        <p:blipFill>
          <a:blip r:embed="rId7"/>
          <a:srcRect l="74" r="74"/>
          <a:stretch/>
        </p:blipFill>
        <p:spPr>
          <a:xfrm rot="6558083">
            <a:off x="6406231" y="29684634"/>
            <a:ext cx="1815463" cy="1358896"/>
          </a:xfrm>
          <a:prstGeom prst="rect">
            <a:avLst/>
          </a:prstGeom>
        </p:spPr>
      </p:pic>
      <p:pic>
        <p:nvPicPr>
          <p:cNvPr id="24" name="Picture 23">
            <a:extLst>
              <a:ext uri="{FF2B5EF4-FFF2-40B4-BE49-F238E27FC236}">
                <a16:creationId xmlns:a16="http://schemas.microsoft.com/office/drawing/2014/main" id="{5FC38E1F-0DF4-4085-C43D-CC3180E13543}"/>
              </a:ext>
            </a:extLst>
          </p:cNvPr>
          <p:cNvPicPr>
            <a:picLocks noChangeAspect="1"/>
          </p:cNvPicPr>
          <p:nvPr/>
        </p:nvPicPr>
        <p:blipFill>
          <a:blip r:embed="rId8">
            <a:extLst>
              <a:ext uri="{BEBA8EAE-BF5A-486C-A8C5-ECC9F3942E4B}">
                <a14:imgProps xmlns:a14="http://schemas.microsoft.com/office/drawing/2010/main">
                  <a14:imgLayer r:embed="rId9">
                    <a14:imgEffect>
                      <a14:backgroundRemoval t="4928" b="89964" l="9944" r="89962">
                        <a14:foregroundMark x1="67542" y1="6362" x2="58630" y2="4928"/>
                        <a14:foregroundMark x1="58630" y1="4928" x2="25516" y2="7527"/>
                        <a14:foregroundMark x1="67542" y1="21864" x2="67542" y2="7975"/>
                        <a14:foregroundMark x1="68762" y1="11918" x2="67542" y2="6362"/>
                      </a14:backgroundRemoval>
                    </a14:imgEffect>
                  </a14:imgLayer>
                </a14:imgProps>
              </a:ext>
            </a:extLst>
          </a:blip>
          <a:srcRect b="58105"/>
          <a:stretch>
            <a:fillRect/>
          </a:stretch>
        </p:blipFill>
        <p:spPr>
          <a:xfrm>
            <a:off x="457200" y="29146048"/>
            <a:ext cx="2836942" cy="1244270"/>
          </a:xfrm>
          <a:prstGeom prst="rect">
            <a:avLst/>
          </a:prstGeom>
        </p:spPr>
      </p:pic>
      <p:pic>
        <p:nvPicPr>
          <p:cNvPr id="25" name="Picture 24">
            <a:extLst>
              <a:ext uri="{FF2B5EF4-FFF2-40B4-BE49-F238E27FC236}">
                <a16:creationId xmlns:a16="http://schemas.microsoft.com/office/drawing/2014/main" id="{9158C93A-195B-463A-43AE-70CB0F1DD525}"/>
              </a:ext>
            </a:extLst>
          </p:cNvPr>
          <p:cNvPicPr>
            <a:picLocks noChangeAspect="1"/>
          </p:cNvPicPr>
          <p:nvPr/>
        </p:nvPicPr>
        <p:blipFill>
          <a:blip r:embed="rId7"/>
          <a:srcRect l="74" r="74"/>
          <a:stretch/>
        </p:blipFill>
        <p:spPr>
          <a:xfrm rot="6558083">
            <a:off x="1657727" y="29547893"/>
            <a:ext cx="1815463" cy="1358896"/>
          </a:xfrm>
          <a:prstGeom prst="rect">
            <a:avLst/>
          </a:prstGeom>
        </p:spPr>
      </p:pic>
      <p:pic>
        <p:nvPicPr>
          <p:cNvPr id="26" name="Picture 25">
            <a:extLst>
              <a:ext uri="{FF2B5EF4-FFF2-40B4-BE49-F238E27FC236}">
                <a16:creationId xmlns:a16="http://schemas.microsoft.com/office/drawing/2014/main" id="{A1197368-C817-AFE5-D04C-E72DB42446AE}"/>
              </a:ext>
            </a:extLst>
          </p:cNvPr>
          <p:cNvPicPr>
            <a:picLocks noChangeAspect="1"/>
          </p:cNvPicPr>
          <p:nvPr/>
        </p:nvPicPr>
        <p:blipFill>
          <a:blip r:embed="rId7"/>
          <a:srcRect l="74" r="74"/>
          <a:stretch/>
        </p:blipFill>
        <p:spPr>
          <a:xfrm rot="7250564">
            <a:off x="7331241" y="32147111"/>
            <a:ext cx="1815463" cy="1358896"/>
          </a:xfrm>
          <a:prstGeom prst="rect">
            <a:avLst/>
          </a:prstGeom>
        </p:spPr>
      </p:pic>
      <p:sp>
        <p:nvSpPr>
          <p:cNvPr id="27" name="TextBox 26">
            <a:extLst>
              <a:ext uri="{FF2B5EF4-FFF2-40B4-BE49-F238E27FC236}">
                <a16:creationId xmlns:a16="http://schemas.microsoft.com/office/drawing/2014/main" id="{231EFD75-AC85-8FF6-B7F3-339EE450385F}"/>
              </a:ext>
            </a:extLst>
          </p:cNvPr>
          <p:cNvSpPr txBox="1"/>
          <p:nvPr/>
        </p:nvSpPr>
        <p:spPr>
          <a:xfrm>
            <a:off x="8742146" y="27748810"/>
            <a:ext cx="5787574" cy="8956298"/>
          </a:xfrm>
          <a:prstGeom prst="rect">
            <a:avLst/>
          </a:prstGeom>
          <a:noFill/>
        </p:spPr>
        <p:txBody>
          <a:bodyPr wrap="square" rtlCol="0">
            <a:spAutoFit/>
          </a:bodyPr>
          <a:lstStyle/>
          <a:p>
            <a:pPr marL="914400" indent="-914400">
              <a:buAutoNum type="arabicPeriod"/>
            </a:pPr>
            <a:r>
              <a:rPr lang="en-US" sz="4800" dirty="0">
                <a:latin typeface="Calibri" panose="020F0502020204030204" pitchFamily="34" charset="0"/>
                <a:ea typeface="Calibri" panose="020F0502020204030204" pitchFamily="34" charset="0"/>
                <a:cs typeface="Calibri" panose="020F0502020204030204" pitchFamily="34" charset="0"/>
              </a:rPr>
              <a:t>Fill with liquid</a:t>
            </a:r>
          </a:p>
          <a:p>
            <a:pPr marL="914400" indent="-914400">
              <a:buAutoNum type="arabicPeriod"/>
            </a:pPr>
            <a:r>
              <a:rPr lang="en-US" sz="4800" dirty="0">
                <a:latin typeface="Calibri" panose="020F0502020204030204" pitchFamily="34" charset="0"/>
                <a:ea typeface="Calibri" panose="020F0502020204030204" pitchFamily="34" charset="0"/>
                <a:cs typeface="Calibri" panose="020F0502020204030204" pitchFamily="34" charset="0"/>
              </a:rPr>
              <a:t>Align over drop zone and begin data acquisition</a:t>
            </a:r>
          </a:p>
          <a:p>
            <a:pPr marL="914400" indent="-914400">
              <a:buAutoNum type="arabicPeriod"/>
            </a:pPr>
            <a:r>
              <a:rPr lang="en-US" sz="4800" dirty="0">
                <a:latin typeface="Calibri" panose="020F0502020204030204" pitchFamily="34" charset="0"/>
                <a:ea typeface="Calibri" panose="020F0502020204030204" pitchFamily="34" charset="0"/>
                <a:cs typeface="Calibri" panose="020F0502020204030204" pitchFamily="34" charset="0"/>
              </a:rPr>
              <a:t>Release pin and drop</a:t>
            </a:r>
          </a:p>
          <a:p>
            <a:pPr marL="914400" indent="-914400">
              <a:buAutoNum type="arabicPeriod"/>
            </a:pPr>
            <a:r>
              <a:rPr lang="en-US" sz="4800" dirty="0">
                <a:latin typeface="Calibri" panose="020F0502020204030204" pitchFamily="34" charset="0"/>
                <a:ea typeface="Calibri" panose="020F0502020204030204" pitchFamily="34" charset="0"/>
                <a:cs typeface="Calibri" panose="020F0502020204030204" pitchFamily="34" charset="0"/>
              </a:rPr>
              <a:t>Recover apparatus</a:t>
            </a:r>
          </a:p>
          <a:p>
            <a:pPr marL="914400" indent="-914400">
              <a:buAutoNum type="arabicPeriod"/>
            </a:pPr>
            <a:r>
              <a:rPr lang="en-US" sz="4800" dirty="0">
                <a:latin typeface="Calibri" panose="020F0502020204030204" pitchFamily="34" charset="0"/>
                <a:ea typeface="Calibri" panose="020F0502020204030204" pitchFamily="34" charset="0"/>
                <a:cs typeface="Calibri" panose="020F0502020204030204" pitchFamily="34" charset="0"/>
              </a:rPr>
              <a:t>End data acquisition</a:t>
            </a:r>
          </a:p>
          <a:p>
            <a:pPr marL="914400" indent="-914400">
              <a:buAutoNum type="arabicPeriod"/>
            </a:pPr>
            <a:r>
              <a:rPr lang="en-US" sz="4800" dirty="0">
                <a:latin typeface="Calibri" panose="020F0502020204030204" pitchFamily="34" charset="0"/>
                <a:ea typeface="Calibri" panose="020F0502020204030204" pitchFamily="34" charset="0"/>
                <a:cs typeface="Calibri" panose="020F0502020204030204" pitchFamily="34" charset="0"/>
              </a:rPr>
              <a:t>Compile data and compare to simulated results</a:t>
            </a:r>
          </a:p>
        </p:txBody>
      </p:sp>
      <p:pic>
        <p:nvPicPr>
          <p:cNvPr id="18" name="Picture 17">
            <a:extLst>
              <a:ext uri="{FF2B5EF4-FFF2-40B4-BE49-F238E27FC236}">
                <a16:creationId xmlns:a16="http://schemas.microsoft.com/office/drawing/2014/main" id="{DF420D80-D91A-CF8C-9068-ACA13C54705A}"/>
              </a:ext>
            </a:extLst>
          </p:cNvPr>
          <p:cNvPicPr>
            <a:picLocks noChangeAspect="1"/>
          </p:cNvPicPr>
          <p:nvPr/>
        </p:nvPicPr>
        <p:blipFill>
          <a:blip r:embed="rId10"/>
          <a:stretch>
            <a:fillRect/>
          </a:stretch>
        </p:blipFill>
        <p:spPr>
          <a:xfrm>
            <a:off x="36566727" y="17915134"/>
            <a:ext cx="6449647" cy="6449647"/>
          </a:xfrm>
          <a:prstGeom prst="rect">
            <a:avLst/>
          </a:prstGeom>
        </p:spPr>
      </p:pic>
      <p:sp>
        <p:nvSpPr>
          <p:cNvPr id="20" name="TextBox 19">
            <a:extLst>
              <a:ext uri="{FF2B5EF4-FFF2-40B4-BE49-F238E27FC236}">
                <a16:creationId xmlns:a16="http://schemas.microsoft.com/office/drawing/2014/main" id="{531130D9-6F04-586B-8F69-A21760AE48FB}"/>
              </a:ext>
            </a:extLst>
          </p:cNvPr>
          <p:cNvSpPr txBox="1"/>
          <p:nvPr/>
        </p:nvSpPr>
        <p:spPr>
          <a:xfrm>
            <a:off x="11029950" y="19143762"/>
            <a:ext cx="22212300" cy="307777"/>
          </a:xfrm>
          <a:prstGeom prst="rect">
            <a:avLst/>
          </a:prstGeom>
          <a:noFill/>
        </p:spPr>
        <p:txBody>
          <a:bodyPr wrap="square">
            <a:spAutoFit/>
          </a:bodyPr>
          <a:lstStyle/>
          <a:p>
            <a:r>
              <a:rPr lang="en-US" sz="1400" dirty="0">
                <a:latin typeface="Calibri" panose="020F0502020204030204" pitchFamily="34" charset="0"/>
                <a:cs typeface="Calibri" panose="020F0502020204030204" pitchFamily="34" charset="0"/>
              </a:rPr>
              <a:t>3.</a:t>
            </a:r>
            <a:endParaRPr lang="en-US" dirty="0"/>
          </a:p>
        </p:txBody>
      </p:sp>
      <p:pic>
        <p:nvPicPr>
          <p:cNvPr id="22" name="Picture 21">
            <a:extLst>
              <a:ext uri="{FF2B5EF4-FFF2-40B4-BE49-F238E27FC236}">
                <a16:creationId xmlns:a16="http://schemas.microsoft.com/office/drawing/2014/main" id="{EFEF1BBA-7C85-A4F9-8F5A-1FF72A8174DF}"/>
              </a:ext>
            </a:extLst>
          </p:cNvPr>
          <p:cNvPicPr>
            <a:picLocks noChangeAspect="1"/>
          </p:cNvPicPr>
          <p:nvPr/>
        </p:nvPicPr>
        <p:blipFill>
          <a:blip r:embed="rId11"/>
          <a:stretch>
            <a:fillRect/>
          </a:stretch>
        </p:blipFill>
        <p:spPr>
          <a:xfrm>
            <a:off x="7042326" y="34629320"/>
            <a:ext cx="2425868" cy="2425868"/>
          </a:xfrm>
          <a:prstGeom prst="rect">
            <a:avLst/>
          </a:prstGeom>
        </p:spPr>
      </p:pic>
      <p:pic>
        <p:nvPicPr>
          <p:cNvPr id="31" name="Picture 30">
            <a:extLst>
              <a:ext uri="{FF2B5EF4-FFF2-40B4-BE49-F238E27FC236}">
                <a16:creationId xmlns:a16="http://schemas.microsoft.com/office/drawing/2014/main" id="{F5989C0F-ACEB-1370-920F-D0AD0125FD96}"/>
              </a:ext>
            </a:extLst>
          </p:cNvPr>
          <p:cNvPicPr>
            <a:picLocks noChangeAspect="1"/>
          </p:cNvPicPr>
          <p:nvPr/>
        </p:nvPicPr>
        <p:blipFill>
          <a:blip r:embed="rId12"/>
          <a:srcRect l="35838" t="20154" r="36191" b="7203"/>
          <a:stretch>
            <a:fillRect/>
          </a:stretch>
        </p:blipFill>
        <p:spPr>
          <a:xfrm>
            <a:off x="15283073" y="26393312"/>
            <a:ext cx="3150362" cy="10908942"/>
          </a:xfrm>
          <a:prstGeom prst="rect">
            <a:avLst/>
          </a:prstGeom>
        </p:spPr>
      </p:pic>
      <p:pic>
        <p:nvPicPr>
          <p:cNvPr id="19" name="Picture 18">
            <a:extLst>
              <a:ext uri="{FF2B5EF4-FFF2-40B4-BE49-F238E27FC236}">
                <a16:creationId xmlns:a16="http://schemas.microsoft.com/office/drawing/2014/main" id="{8AE4C4DC-CE80-9275-BCFA-0406FA79B897}"/>
              </a:ext>
            </a:extLst>
          </p:cNvPr>
          <p:cNvPicPr>
            <a:picLocks noChangeAspect="1"/>
          </p:cNvPicPr>
          <p:nvPr/>
        </p:nvPicPr>
        <p:blipFill>
          <a:blip r:embed="rId13"/>
          <a:stretch>
            <a:fillRect/>
          </a:stretch>
        </p:blipFill>
        <p:spPr>
          <a:xfrm>
            <a:off x="29582668" y="17915134"/>
            <a:ext cx="6449647" cy="6449647"/>
          </a:xfrm>
          <a:prstGeom prst="rect">
            <a:avLst/>
          </a:prstGeom>
        </p:spPr>
      </p:pic>
    </p:spTree>
    <p:extLst>
      <p:ext uri="{BB962C8B-B14F-4D97-AF65-F5344CB8AC3E}">
        <p14:creationId xmlns:p14="http://schemas.microsoft.com/office/powerpoint/2010/main" val="3528419574"/>
      </p:ext>
    </p:extLst>
  </p:cSld>
  <p:clrMapOvr>
    <a:masterClrMapping/>
  </p:clrMapOvr>
</p:sld>
</file>

<file path=ppt/theme/theme1.xml><?xml version="1.0" encoding="utf-8"?>
<a:theme xmlns:a="http://schemas.openxmlformats.org/drawingml/2006/main" name="Default Design">
  <a:themeElements>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80f6faa1-d36f-441d-ae75-4a271adf3527" xsi:nil="true"/>
    <lcf76f155ced4ddcb4097134ff3c332f xmlns="9f58b976-a711-4b2a-931a-3d153d6a32ed"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EC19828158C43F49BBFDABE3608B1E19" ma:contentTypeVersion="48" ma:contentTypeDescription="Create a new document." ma:contentTypeScope="" ma:versionID="f7f9f0b306faf14be1992a92c619405c">
  <xsd:schema xmlns:xsd="http://www.w3.org/2001/XMLSchema" xmlns:xs="http://www.w3.org/2001/XMLSchema" xmlns:p="http://schemas.microsoft.com/office/2006/metadata/properties" xmlns:ns2="9f58b976-a711-4b2a-931a-3d153d6a32ed" xmlns:ns3="80f6faa1-d36f-441d-ae75-4a271adf3527" targetNamespace="http://schemas.microsoft.com/office/2006/metadata/properties" ma:root="true" ma:fieldsID="a4ddce847607b807a57a13effe1b4d38" ns2:_="" ns3:_="">
    <xsd:import namespace="9f58b976-a711-4b2a-931a-3d153d6a32ed"/>
    <xsd:import namespace="80f6faa1-d36f-441d-ae75-4a271adf3527"/>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f58b976-a711-4b2a-931a-3d153d6a32e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lcf76f155ced4ddcb4097134ff3c332f" ma:index="15" nillable="true" ma:displayName="Image Tags_0" ma:hidden="true" ma:internalName="lcf76f155ced4ddcb4097134ff3c332f">
      <xsd:simpleType>
        <xsd:restriction base="dms:Note"/>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BillingMetadata" ma:index="18"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0f6faa1-d36f-441d-ae75-4a271adf3527" elementFormDefault="qualified">
    <xsd:import namespace="http://schemas.microsoft.com/office/2006/documentManagement/types"/>
    <xsd:import namespace="http://schemas.microsoft.com/office/infopath/2007/PartnerControls"/>
    <xsd:element name="TaxCatchAll" ma:index="16" nillable="true" ma:displayName="Taxonomy Catch All Column" ma:hidden="true" ma:list="{07bab459-9a77-4f83-a753-f383f3629f0b}" ma:internalName="TaxCatchAll" ma:showField="CatchAllData" ma:web="80f6faa1-d36f-441d-ae75-4a271adf352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0D2AC21-CADB-4442-917C-4E5ABB622737}">
  <ds:schemaRefs>
    <ds:schemaRef ds:uri="http://schemas.microsoft.com/sharepoint/v3/contenttype/forms"/>
  </ds:schemaRefs>
</ds:datastoreItem>
</file>

<file path=customXml/itemProps2.xml><?xml version="1.0" encoding="utf-8"?>
<ds:datastoreItem xmlns:ds="http://schemas.openxmlformats.org/officeDocument/2006/customXml" ds:itemID="{107F27C8-B534-4D12-9D25-3568096F886C}">
  <ds:schemaRefs>
    <ds:schemaRef ds:uri="http://schemas.microsoft.com/office/infopath/2007/PartnerControls"/>
    <ds:schemaRef ds:uri="http://www.w3.org/XML/1998/namespace"/>
    <ds:schemaRef ds:uri="http://purl.org/dc/elements/1.1/"/>
    <ds:schemaRef ds:uri="http://purl.org/dc/terms/"/>
    <ds:schemaRef ds:uri="http://purl.org/dc/dcmitype/"/>
    <ds:schemaRef ds:uri="http://schemas.microsoft.com/office/2006/documentManagement/types"/>
    <ds:schemaRef ds:uri="http://schemas.microsoft.com/office/2006/metadata/properties"/>
    <ds:schemaRef ds:uri="http://schemas.openxmlformats.org/package/2006/metadata/core-properties"/>
    <ds:schemaRef ds:uri="80f6faa1-d36f-441d-ae75-4a271adf3527"/>
    <ds:schemaRef ds:uri="9f58b976-a711-4b2a-931a-3d153d6a32ed"/>
  </ds:schemaRefs>
</ds:datastoreItem>
</file>

<file path=customXml/itemProps3.xml><?xml version="1.0" encoding="utf-8"?>
<ds:datastoreItem xmlns:ds="http://schemas.openxmlformats.org/officeDocument/2006/customXml" ds:itemID="{8F5CDD04-7D6A-439E-891B-1B93665EFBD8}">
  <ds:schemaRefs>
    <ds:schemaRef ds:uri="80f6faa1-d36f-441d-ae75-4a271adf3527"/>
    <ds:schemaRef ds:uri="9f58b976-a711-4b2a-931a-3d153d6a32ed"/>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3201</TotalTime>
  <Words>542</Words>
  <Application>Microsoft Macintosh PowerPoint</Application>
  <PresentationFormat>Custom</PresentationFormat>
  <Paragraphs>35</Paragraphs>
  <Slides>1</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vt:i4>
      </vt:variant>
    </vt:vector>
  </HeadingPairs>
  <TitlesOfParts>
    <vt:vector size="4" baseType="lpstr">
      <vt:lpstr>Arial</vt:lpstr>
      <vt:lpstr>Calibri</vt:lpstr>
      <vt:lpstr>Default Design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shopper</dc:creator>
  <cp:lastModifiedBy>Robert Niebuhr</cp:lastModifiedBy>
  <cp:revision>2</cp:revision>
  <dcterms:created xsi:type="dcterms:W3CDTF">2007-04-04T14:17:42Z</dcterms:created>
  <dcterms:modified xsi:type="dcterms:W3CDTF">2026-04-18T03:38:36Z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0x010100EC19828158C43F49BBFDABE3608B1E19</vt:lpwstr>
  </property>
</Properties>
</file>