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Lst>
  <p:sldSz cy="38404800" cx="43891200"/>
  <p:notesSz cx="6858000" cy="92964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2096">
          <p15:clr>
            <a:srgbClr val="A4A3A4"/>
          </p15:clr>
        </p15:guide>
        <p15:guide id="2" pos="13824">
          <p15:clr>
            <a:srgbClr val="A4A3A4"/>
          </p15:clr>
        </p15:guide>
      </p15:sldGuideLst>
    </p:ext>
    <p:ext uri="GoogleSlidesCustomDataVersion2">
      <go:slidesCustomData xmlns:go="http://customooxmlschemas.google.com/" r:id="rId7" roundtripDataSignature="AMtx7mgZsPgQ1fiTtaSwnbXjSOP6tbs2K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2096" orient="horz"/>
        <p:guide pos="13824"/>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6513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4" y="0"/>
            <a:ext cx="2971800" cy="46513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1438275" y="696913"/>
            <a:ext cx="3981450" cy="34861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6" name="Google Shape;6;n"/>
          <p:cNvSpPr txBox="1"/>
          <p:nvPr>
            <p:ph idx="1" type="body"/>
          </p:nvPr>
        </p:nvSpPr>
        <p:spPr>
          <a:xfrm>
            <a:off x="685800" y="4414838"/>
            <a:ext cx="5486400" cy="41846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728"/>
              </a:spcBef>
              <a:spcAft>
                <a:spcPts val="0"/>
              </a:spcAft>
              <a:buClr>
                <a:srgbClr val="000000"/>
              </a:buClr>
              <a:buSzPts val="1400"/>
              <a:buFont typeface="Arial"/>
              <a:buNone/>
              <a:defRPr b="0" i="0" sz="2427" u="none" cap="none" strike="noStrike">
                <a:solidFill>
                  <a:schemeClr val="dk1"/>
                </a:solidFill>
                <a:latin typeface="Arial"/>
                <a:ea typeface="Arial"/>
                <a:cs typeface="Arial"/>
                <a:sym typeface="Arial"/>
              </a:defRPr>
            </a:lvl1pPr>
            <a:lvl2pPr indent="-228600" lvl="1" marL="914400" marR="0" rtl="0" algn="l">
              <a:lnSpc>
                <a:spcPct val="100000"/>
              </a:lnSpc>
              <a:spcBef>
                <a:spcPts val="728"/>
              </a:spcBef>
              <a:spcAft>
                <a:spcPts val="0"/>
              </a:spcAft>
              <a:buClr>
                <a:srgbClr val="000000"/>
              </a:buClr>
              <a:buSzPts val="1400"/>
              <a:buFont typeface="Arial"/>
              <a:buNone/>
              <a:defRPr b="0" i="0" sz="2427" u="none" cap="none" strike="noStrike">
                <a:solidFill>
                  <a:schemeClr val="dk1"/>
                </a:solidFill>
                <a:latin typeface="Arial"/>
                <a:ea typeface="Arial"/>
                <a:cs typeface="Arial"/>
                <a:sym typeface="Arial"/>
              </a:defRPr>
            </a:lvl2pPr>
            <a:lvl3pPr indent="-228600" lvl="2" marL="1371600" marR="0" rtl="0" algn="l">
              <a:lnSpc>
                <a:spcPct val="100000"/>
              </a:lnSpc>
              <a:spcBef>
                <a:spcPts val="728"/>
              </a:spcBef>
              <a:spcAft>
                <a:spcPts val="0"/>
              </a:spcAft>
              <a:buClr>
                <a:srgbClr val="000000"/>
              </a:buClr>
              <a:buSzPts val="1400"/>
              <a:buFont typeface="Arial"/>
              <a:buNone/>
              <a:defRPr b="0" i="0" sz="2427" u="none" cap="none" strike="noStrike">
                <a:solidFill>
                  <a:schemeClr val="dk1"/>
                </a:solidFill>
                <a:latin typeface="Arial"/>
                <a:ea typeface="Arial"/>
                <a:cs typeface="Arial"/>
                <a:sym typeface="Arial"/>
              </a:defRPr>
            </a:lvl3pPr>
            <a:lvl4pPr indent="-228600" lvl="3" marL="1828800" marR="0" rtl="0" algn="l">
              <a:lnSpc>
                <a:spcPct val="100000"/>
              </a:lnSpc>
              <a:spcBef>
                <a:spcPts val="728"/>
              </a:spcBef>
              <a:spcAft>
                <a:spcPts val="0"/>
              </a:spcAft>
              <a:buClr>
                <a:srgbClr val="000000"/>
              </a:buClr>
              <a:buSzPts val="1400"/>
              <a:buFont typeface="Arial"/>
              <a:buNone/>
              <a:defRPr b="0" i="0" sz="2427" u="none" cap="none" strike="noStrike">
                <a:solidFill>
                  <a:schemeClr val="dk1"/>
                </a:solidFill>
                <a:latin typeface="Arial"/>
                <a:ea typeface="Arial"/>
                <a:cs typeface="Arial"/>
                <a:sym typeface="Arial"/>
              </a:defRPr>
            </a:lvl4pPr>
            <a:lvl5pPr indent="-228600" lvl="4" marL="2286000" marR="0" rtl="0" algn="l">
              <a:lnSpc>
                <a:spcPct val="100000"/>
              </a:lnSpc>
              <a:spcBef>
                <a:spcPts val="728"/>
              </a:spcBef>
              <a:spcAft>
                <a:spcPts val="0"/>
              </a:spcAft>
              <a:buClr>
                <a:srgbClr val="000000"/>
              </a:buClr>
              <a:buSzPts val="1400"/>
              <a:buFont typeface="Arial"/>
              <a:buNone/>
              <a:defRPr b="0" i="0" sz="2427" u="none" cap="none" strike="noStrike">
                <a:solidFill>
                  <a:schemeClr val="dk1"/>
                </a:solidFill>
                <a:latin typeface="Arial"/>
                <a:ea typeface="Arial"/>
                <a:cs typeface="Arial"/>
                <a:sym typeface="Arial"/>
              </a:defRPr>
            </a:lvl5pPr>
            <a:lvl6pPr indent="-228600" lvl="5" marL="2743200" marR="0" rtl="0" algn="l">
              <a:lnSpc>
                <a:spcPct val="100000"/>
              </a:lnSpc>
              <a:spcBef>
                <a:spcPts val="0"/>
              </a:spcBef>
              <a:spcAft>
                <a:spcPts val="0"/>
              </a:spcAft>
              <a:buClr>
                <a:srgbClr val="000000"/>
              </a:buClr>
              <a:buSzPts val="1400"/>
              <a:buFont typeface="Arial"/>
              <a:buNone/>
              <a:defRPr b="0" i="0" sz="2427"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2427"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2427"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2427"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829675"/>
            <a:ext cx="2971800" cy="465138"/>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4" y="8829675"/>
            <a:ext cx="2971800" cy="465138"/>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 name="Shape 45"/>
        <p:cNvGrpSpPr/>
        <p:nvPr/>
      </p:nvGrpSpPr>
      <p:grpSpPr>
        <a:xfrm>
          <a:off x="0" y="0"/>
          <a:ext cx="0" cy="0"/>
          <a:chOff x="0" y="0"/>
          <a:chExt cx="0" cy="0"/>
        </a:xfrm>
      </p:grpSpPr>
      <p:sp>
        <p:nvSpPr>
          <p:cNvPr id="46" name="Google Shape;46;p1:notes"/>
          <p:cNvSpPr txBox="1"/>
          <p:nvPr>
            <p:ph idx="12" type="sldNum"/>
          </p:nvPr>
        </p:nvSpPr>
        <p:spPr>
          <a:xfrm>
            <a:off x="3884614" y="8829675"/>
            <a:ext cx="2971800" cy="465138"/>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200"/>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47" name="Google Shape;47;p1:notes"/>
          <p:cNvSpPr/>
          <p:nvPr>
            <p:ph idx="2" type="sldImg"/>
          </p:nvPr>
        </p:nvSpPr>
        <p:spPr>
          <a:xfrm>
            <a:off x="1438275" y="696913"/>
            <a:ext cx="3981450" cy="34861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8" name="Google Shape;48;p1:notes"/>
          <p:cNvSpPr txBox="1"/>
          <p:nvPr>
            <p:ph idx="1" type="body"/>
          </p:nvPr>
        </p:nvSpPr>
        <p:spPr>
          <a:xfrm>
            <a:off x="685800" y="4414838"/>
            <a:ext cx="5486400" cy="41846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 name="Shape 15"/>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41" name="Shape 41"/>
        <p:cNvGrpSpPr/>
        <p:nvPr/>
      </p:nvGrpSpPr>
      <p:grpSpPr>
        <a:xfrm>
          <a:off x="0" y="0"/>
          <a:ext cx="0" cy="0"/>
          <a:chOff x="0" y="0"/>
          <a:chExt cx="0" cy="0"/>
        </a:xfrm>
      </p:grpSpPr>
      <p:sp>
        <p:nvSpPr>
          <p:cNvPr id="42" name="Google Shape;42;p13"/>
          <p:cNvSpPr txBox="1"/>
          <p:nvPr>
            <p:ph type="title"/>
          </p:nvPr>
        </p:nvSpPr>
        <p:spPr>
          <a:xfrm>
            <a:off x="2193927" y="1538405"/>
            <a:ext cx="39503351" cy="640080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9pPr>
          </a:lstStyle>
          <a:p/>
        </p:txBody>
      </p:sp>
      <p:sp>
        <p:nvSpPr>
          <p:cNvPr id="43" name="Google Shape;43;p13"/>
          <p:cNvSpPr txBox="1"/>
          <p:nvPr>
            <p:ph idx="1" type="body"/>
          </p:nvPr>
        </p:nvSpPr>
        <p:spPr>
          <a:xfrm rot="5400000">
            <a:off x="9272474" y="1881925"/>
            <a:ext cx="25346257" cy="39503351"/>
          </a:xfrm>
          <a:prstGeom prst="rect">
            <a:avLst/>
          </a:prstGeom>
          <a:noFill/>
          <a:ln>
            <a:noFill/>
          </a:ln>
        </p:spPr>
        <p:txBody>
          <a:bodyPr anchorCtr="0" anchor="t" bIns="45700" lIns="91425" spcFirstLastPara="1" rIns="91425" wrap="square" tIns="45700">
            <a:noAutofit/>
          </a:bodyPr>
          <a:lstStyle>
            <a:lvl1pPr indent="-558800" lvl="0" marL="457200" marR="0" rtl="0" algn="l">
              <a:lnSpc>
                <a:spcPct val="100000"/>
              </a:lnSpc>
              <a:spcBef>
                <a:spcPts val="1040"/>
              </a:spcBef>
              <a:spcAft>
                <a:spcPts val="0"/>
              </a:spcAft>
              <a:buClr>
                <a:schemeClr val="dk1"/>
              </a:buClr>
              <a:buSzPts val="5200"/>
              <a:buFont typeface="Arial"/>
              <a:buChar char="•"/>
              <a:defRPr b="0" i="0" sz="5200" u="none" cap="none" strike="noStrike">
                <a:solidFill>
                  <a:schemeClr val="dk1"/>
                </a:solidFill>
                <a:latin typeface="Arial"/>
                <a:ea typeface="Arial"/>
                <a:cs typeface="Arial"/>
                <a:sym typeface="Arial"/>
              </a:defRPr>
            </a:lvl1pPr>
            <a:lvl2pPr indent="-558800" lvl="1" marL="914400" marR="0" rtl="0" algn="l">
              <a:lnSpc>
                <a:spcPct val="100000"/>
              </a:lnSpc>
              <a:spcBef>
                <a:spcPts val="1040"/>
              </a:spcBef>
              <a:spcAft>
                <a:spcPts val="0"/>
              </a:spcAft>
              <a:buClr>
                <a:schemeClr val="dk1"/>
              </a:buClr>
              <a:buSzPts val="5200"/>
              <a:buFont typeface="Arial"/>
              <a:buChar char="–"/>
              <a:defRPr b="0" i="0" sz="5200" u="none" cap="none" strike="noStrike">
                <a:solidFill>
                  <a:schemeClr val="dk1"/>
                </a:solidFill>
                <a:latin typeface="Arial"/>
                <a:ea typeface="Arial"/>
                <a:cs typeface="Arial"/>
                <a:sym typeface="Arial"/>
              </a:defRPr>
            </a:lvl2pPr>
            <a:lvl3pPr indent="-558800" lvl="2" marL="1371600" marR="0" rtl="0" algn="l">
              <a:lnSpc>
                <a:spcPct val="100000"/>
              </a:lnSpc>
              <a:spcBef>
                <a:spcPts val="1040"/>
              </a:spcBef>
              <a:spcAft>
                <a:spcPts val="0"/>
              </a:spcAft>
              <a:buClr>
                <a:schemeClr val="dk1"/>
              </a:buClr>
              <a:buSzPts val="5200"/>
              <a:buFont typeface="Arial"/>
              <a:buChar char="•"/>
              <a:defRPr b="0" i="0" sz="5200" u="none" cap="none" strike="noStrike">
                <a:solidFill>
                  <a:schemeClr val="dk1"/>
                </a:solidFill>
                <a:latin typeface="Arial"/>
                <a:ea typeface="Arial"/>
                <a:cs typeface="Arial"/>
                <a:sym typeface="Arial"/>
              </a:defRPr>
            </a:lvl3pPr>
            <a:lvl4pPr indent="-520700" lvl="3" marL="18288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4pPr>
            <a:lvl5pPr indent="-520700" lvl="4" marL="22860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5pPr>
            <a:lvl6pPr indent="-520700" lvl="5" marL="27432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6pPr>
            <a:lvl7pPr indent="-520700" lvl="6" marL="32004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7pPr>
            <a:lvl8pPr indent="-520700" lvl="7" marL="36576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8pPr>
            <a:lvl9pPr indent="-520700" lvl="8" marL="41148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p:cSld name="Vertical Title and Text">
    <p:spTree>
      <p:nvGrpSpPr>
        <p:cNvPr id="44" name="Shape 44"/>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16" name="Shape 16"/>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6"/>
          <p:cNvSpPr txBox="1"/>
          <p:nvPr>
            <p:ph type="title"/>
          </p:nvPr>
        </p:nvSpPr>
        <p:spPr>
          <a:xfrm>
            <a:off x="2193927" y="1538405"/>
            <a:ext cx="39503351" cy="640080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9pPr>
          </a:lstStyle>
          <a:p/>
        </p:txBody>
      </p:sp>
      <p:sp>
        <p:nvSpPr>
          <p:cNvPr id="19" name="Google Shape;19;p6"/>
          <p:cNvSpPr txBox="1"/>
          <p:nvPr>
            <p:ph idx="1" type="body"/>
          </p:nvPr>
        </p:nvSpPr>
        <p:spPr>
          <a:xfrm>
            <a:off x="2193927" y="8960472"/>
            <a:ext cx="39503351" cy="25346257"/>
          </a:xfrm>
          <a:prstGeom prst="rect">
            <a:avLst/>
          </a:prstGeom>
          <a:noFill/>
          <a:ln>
            <a:noFill/>
          </a:ln>
        </p:spPr>
        <p:txBody>
          <a:bodyPr anchorCtr="0" anchor="t" bIns="45700" lIns="91425" spcFirstLastPara="1" rIns="91425" wrap="square" tIns="45700">
            <a:noAutofit/>
          </a:bodyPr>
          <a:lstStyle>
            <a:lvl1pPr indent="-558800" lvl="0" marL="457200" marR="0" rtl="0" algn="l">
              <a:lnSpc>
                <a:spcPct val="100000"/>
              </a:lnSpc>
              <a:spcBef>
                <a:spcPts val="1040"/>
              </a:spcBef>
              <a:spcAft>
                <a:spcPts val="0"/>
              </a:spcAft>
              <a:buClr>
                <a:schemeClr val="dk1"/>
              </a:buClr>
              <a:buSzPts val="5200"/>
              <a:buFont typeface="Arial"/>
              <a:buChar char="•"/>
              <a:defRPr b="0" i="0" sz="5200" u="none" cap="none" strike="noStrike">
                <a:solidFill>
                  <a:schemeClr val="dk1"/>
                </a:solidFill>
                <a:latin typeface="Arial"/>
                <a:ea typeface="Arial"/>
                <a:cs typeface="Arial"/>
                <a:sym typeface="Arial"/>
              </a:defRPr>
            </a:lvl1pPr>
            <a:lvl2pPr indent="-558800" lvl="1" marL="914400" marR="0" rtl="0" algn="l">
              <a:lnSpc>
                <a:spcPct val="100000"/>
              </a:lnSpc>
              <a:spcBef>
                <a:spcPts val="1040"/>
              </a:spcBef>
              <a:spcAft>
                <a:spcPts val="0"/>
              </a:spcAft>
              <a:buClr>
                <a:schemeClr val="dk1"/>
              </a:buClr>
              <a:buSzPts val="5200"/>
              <a:buFont typeface="Arial"/>
              <a:buChar char="–"/>
              <a:defRPr b="0" i="0" sz="5200" u="none" cap="none" strike="noStrike">
                <a:solidFill>
                  <a:schemeClr val="dk1"/>
                </a:solidFill>
                <a:latin typeface="Arial"/>
                <a:ea typeface="Arial"/>
                <a:cs typeface="Arial"/>
                <a:sym typeface="Arial"/>
              </a:defRPr>
            </a:lvl2pPr>
            <a:lvl3pPr indent="-558800" lvl="2" marL="1371600" marR="0" rtl="0" algn="l">
              <a:lnSpc>
                <a:spcPct val="100000"/>
              </a:lnSpc>
              <a:spcBef>
                <a:spcPts val="1040"/>
              </a:spcBef>
              <a:spcAft>
                <a:spcPts val="0"/>
              </a:spcAft>
              <a:buClr>
                <a:schemeClr val="dk1"/>
              </a:buClr>
              <a:buSzPts val="5200"/>
              <a:buFont typeface="Arial"/>
              <a:buChar char="•"/>
              <a:defRPr b="0" i="0" sz="5200" u="none" cap="none" strike="noStrike">
                <a:solidFill>
                  <a:schemeClr val="dk1"/>
                </a:solidFill>
                <a:latin typeface="Arial"/>
                <a:ea typeface="Arial"/>
                <a:cs typeface="Arial"/>
                <a:sym typeface="Arial"/>
              </a:defRPr>
            </a:lvl3pPr>
            <a:lvl4pPr indent="-520700" lvl="3" marL="18288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4pPr>
            <a:lvl5pPr indent="-520700" lvl="4" marL="22860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5pPr>
            <a:lvl6pPr indent="-520700" lvl="5" marL="27432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6pPr>
            <a:lvl7pPr indent="-520700" lvl="6" marL="32004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7pPr>
            <a:lvl8pPr indent="-520700" lvl="7" marL="36576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8pPr>
            <a:lvl9pPr indent="-520700" lvl="8" marL="41148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p:cSld name="Section Header">
    <p:spTree>
      <p:nvGrpSpPr>
        <p:cNvPr id="20" name="Shape 20"/>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1" name="Shape 21"/>
        <p:cNvGrpSpPr/>
        <p:nvPr/>
      </p:nvGrpSpPr>
      <p:grpSpPr>
        <a:xfrm>
          <a:off x="0" y="0"/>
          <a:ext cx="0" cy="0"/>
          <a:chOff x="0" y="0"/>
          <a:chExt cx="0" cy="0"/>
        </a:xfrm>
      </p:grpSpPr>
      <p:sp>
        <p:nvSpPr>
          <p:cNvPr id="22" name="Google Shape;22;p8"/>
          <p:cNvSpPr txBox="1"/>
          <p:nvPr>
            <p:ph type="title"/>
          </p:nvPr>
        </p:nvSpPr>
        <p:spPr>
          <a:xfrm>
            <a:off x="2193927" y="1538405"/>
            <a:ext cx="39503351" cy="640080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9pPr>
          </a:lstStyle>
          <a:p/>
        </p:txBody>
      </p:sp>
      <p:sp>
        <p:nvSpPr>
          <p:cNvPr id="23" name="Google Shape;23;p8"/>
          <p:cNvSpPr txBox="1"/>
          <p:nvPr>
            <p:ph idx="1" type="body"/>
          </p:nvPr>
        </p:nvSpPr>
        <p:spPr>
          <a:xfrm>
            <a:off x="2193927" y="8960472"/>
            <a:ext cx="19599275" cy="25346257"/>
          </a:xfrm>
          <a:prstGeom prst="rect">
            <a:avLst/>
          </a:prstGeom>
          <a:noFill/>
          <a:ln>
            <a:noFill/>
          </a:ln>
        </p:spPr>
        <p:txBody>
          <a:bodyPr anchorCtr="0" anchor="t" bIns="45700" lIns="91425" spcFirstLastPara="1" rIns="91425" wrap="square" tIns="45700">
            <a:noAutofit/>
          </a:bodyPr>
          <a:lstStyle>
            <a:lvl1pPr indent="-584200" lvl="0" marL="457200" marR="0" rtl="0" algn="l">
              <a:lnSpc>
                <a:spcPct val="100000"/>
              </a:lnSpc>
              <a:spcBef>
                <a:spcPts val="1120"/>
              </a:spcBef>
              <a:spcAft>
                <a:spcPts val="0"/>
              </a:spcAft>
              <a:buClr>
                <a:schemeClr val="dk1"/>
              </a:buClr>
              <a:buSzPts val="5600"/>
              <a:buFont typeface="Arial"/>
              <a:buChar char="•"/>
              <a:defRPr b="0" i="0" sz="5600" u="none" cap="none" strike="noStrike">
                <a:solidFill>
                  <a:schemeClr val="dk1"/>
                </a:solidFill>
                <a:latin typeface="Arial"/>
                <a:ea typeface="Arial"/>
                <a:cs typeface="Arial"/>
                <a:sym typeface="Arial"/>
              </a:defRPr>
            </a:lvl1pPr>
            <a:lvl2pPr indent="-533400" lvl="1" marL="914400" marR="0" rtl="0" algn="l">
              <a:lnSpc>
                <a:spcPct val="100000"/>
              </a:lnSpc>
              <a:spcBef>
                <a:spcPts val="960"/>
              </a:spcBef>
              <a:spcAft>
                <a:spcPts val="0"/>
              </a:spcAft>
              <a:buClr>
                <a:schemeClr val="dk1"/>
              </a:buClr>
              <a:buSzPts val="4800"/>
              <a:buFont typeface="Arial"/>
              <a:buChar char="–"/>
              <a:defRPr b="0" i="0" sz="4800" u="none" cap="none" strike="noStrike">
                <a:solidFill>
                  <a:schemeClr val="dk1"/>
                </a:solidFill>
                <a:latin typeface="Arial"/>
                <a:ea typeface="Arial"/>
                <a:cs typeface="Arial"/>
                <a:sym typeface="Arial"/>
              </a:defRPr>
            </a:lvl2pPr>
            <a:lvl3pPr indent="-482600" lvl="2" marL="13716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3pPr>
            <a:lvl4pPr indent="-457200" lvl="3" marL="18288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4pPr>
            <a:lvl5pPr indent="-457200" lvl="4" marL="22860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5pPr>
            <a:lvl6pPr indent="-457200" lvl="5" marL="27432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6pPr>
            <a:lvl7pPr indent="-457200" lvl="6" marL="32004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7pPr>
            <a:lvl8pPr indent="-457200" lvl="7" marL="36576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8pPr>
            <a:lvl9pPr indent="-457200" lvl="8" marL="41148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9pPr>
          </a:lstStyle>
          <a:p/>
        </p:txBody>
      </p:sp>
      <p:sp>
        <p:nvSpPr>
          <p:cNvPr id="24" name="Google Shape;24;p8"/>
          <p:cNvSpPr txBox="1"/>
          <p:nvPr>
            <p:ph idx="2" type="body"/>
          </p:nvPr>
        </p:nvSpPr>
        <p:spPr>
          <a:xfrm>
            <a:off x="22098000" y="8960472"/>
            <a:ext cx="19599276" cy="25346257"/>
          </a:xfrm>
          <a:prstGeom prst="rect">
            <a:avLst/>
          </a:prstGeom>
          <a:noFill/>
          <a:ln>
            <a:noFill/>
          </a:ln>
        </p:spPr>
        <p:txBody>
          <a:bodyPr anchorCtr="0" anchor="t" bIns="45700" lIns="91425" spcFirstLastPara="1" rIns="91425" wrap="square" tIns="45700">
            <a:noAutofit/>
          </a:bodyPr>
          <a:lstStyle>
            <a:lvl1pPr indent="-584200" lvl="0" marL="457200" marR="0" rtl="0" algn="l">
              <a:lnSpc>
                <a:spcPct val="100000"/>
              </a:lnSpc>
              <a:spcBef>
                <a:spcPts val="1120"/>
              </a:spcBef>
              <a:spcAft>
                <a:spcPts val="0"/>
              </a:spcAft>
              <a:buClr>
                <a:schemeClr val="dk1"/>
              </a:buClr>
              <a:buSzPts val="5600"/>
              <a:buFont typeface="Arial"/>
              <a:buChar char="•"/>
              <a:defRPr b="0" i="0" sz="5600" u="none" cap="none" strike="noStrike">
                <a:solidFill>
                  <a:schemeClr val="dk1"/>
                </a:solidFill>
                <a:latin typeface="Arial"/>
                <a:ea typeface="Arial"/>
                <a:cs typeface="Arial"/>
                <a:sym typeface="Arial"/>
              </a:defRPr>
            </a:lvl1pPr>
            <a:lvl2pPr indent="-533400" lvl="1" marL="914400" marR="0" rtl="0" algn="l">
              <a:lnSpc>
                <a:spcPct val="100000"/>
              </a:lnSpc>
              <a:spcBef>
                <a:spcPts val="960"/>
              </a:spcBef>
              <a:spcAft>
                <a:spcPts val="0"/>
              </a:spcAft>
              <a:buClr>
                <a:schemeClr val="dk1"/>
              </a:buClr>
              <a:buSzPts val="4800"/>
              <a:buFont typeface="Arial"/>
              <a:buChar char="–"/>
              <a:defRPr b="0" i="0" sz="4800" u="none" cap="none" strike="noStrike">
                <a:solidFill>
                  <a:schemeClr val="dk1"/>
                </a:solidFill>
                <a:latin typeface="Arial"/>
                <a:ea typeface="Arial"/>
                <a:cs typeface="Arial"/>
                <a:sym typeface="Arial"/>
              </a:defRPr>
            </a:lvl2pPr>
            <a:lvl3pPr indent="-482600" lvl="2" marL="13716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3pPr>
            <a:lvl4pPr indent="-457200" lvl="3" marL="18288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4pPr>
            <a:lvl5pPr indent="-457200" lvl="4" marL="22860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5pPr>
            <a:lvl6pPr indent="-457200" lvl="5" marL="27432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6pPr>
            <a:lvl7pPr indent="-457200" lvl="6" marL="32004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7pPr>
            <a:lvl8pPr indent="-457200" lvl="7" marL="36576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8pPr>
            <a:lvl9pPr indent="-457200" lvl="8" marL="41148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25" name="Shape 25"/>
        <p:cNvGrpSpPr/>
        <p:nvPr/>
      </p:nvGrpSpPr>
      <p:grpSpPr>
        <a:xfrm>
          <a:off x="0" y="0"/>
          <a:ext cx="0" cy="0"/>
          <a:chOff x="0" y="0"/>
          <a:chExt cx="0" cy="0"/>
        </a:xfrm>
      </p:grpSpPr>
      <p:sp>
        <p:nvSpPr>
          <p:cNvPr id="26" name="Google Shape;26;p9"/>
          <p:cNvSpPr txBox="1"/>
          <p:nvPr>
            <p:ph type="title"/>
          </p:nvPr>
        </p:nvSpPr>
        <p:spPr>
          <a:xfrm>
            <a:off x="2193927" y="1538405"/>
            <a:ext cx="39503351" cy="640080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9pPr>
          </a:lstStyle>
          <a:p/>
        </p:txBody>
      </p:sp>
      <p:sp>
        <p:nvSpPr>
          <p:cNvPr id="27" name="Google Shape;27;p9"/>
          <p:cNvSpPr txBox="1"/>
          <p:nvPr>
            <p:ph idx="1" type="body"/>
          </p:nvPr>
        </p:nvSpPr>
        <p:spPr>
          <a:xfrm>
            <a:off x="2193926" y="8596198"/>
            <a:ext cx="19392900" cy="3584188"/>
          </a:xfrm>
          <a:prstGeom prst="rect">
            <a:avLst/>
          </a:prstGeom>
          <a:noFill/>
          <a:ln>
            <a:noFill/>
          </a:ln>
        </p:spPr>
        <p:txBody>
          <a:bodyPr anchorCtr="0" anchor="b" bIns="45700" lIns="91425" spcFirstLastPara="1" rIns="91425" wrap="square" tIns="45700">
            <a:noAutofit/>
          </a:bodyPr>
          <a:lstStyle>
            <a:lvl1pPr indent="-228600" lvl="0" marL="457200" marR="0" rtl="0" algn="l">
              <a:lnSpc>
                <a:spcPct val="100000"/>
              </a:lnSpc>
              <a:spcBef>
                <a:spcPts val="960"/>
              </a:spcBef>
              <a:spcAft>
                <a:spcPts val="0"/>
              </a:spcAft>
              <a:buClr>
                <a:schemeClr val="dk1"/>
              </a:buClr>
              <a:buSzPts val="4800"/>
              <a:buFont typeface="Arial"/>
              <a:buNone/>
              <a:defRPr b="1" i="0" sz="4800" u="none" cap="none" strike="noStrike">
                <a:solidFill>
                  <a:schemeClr val="dk1"/>
                </a:solidFill>
                <a:latin typeface="Arial"/>
                <a:ea typeface="Arial"/>
                <a:cs typeface="Arial"/>
                <a:sym typeface="Arial"/>
              </a:defRPr>
            </a:lvl1pPr>
            <a:lvl2pPr indent="-228600" lvl="1" marL="914400" marR="0" rtl="0" algn="l">
              <a:lnSpc>
                <a:spcPct val="100000"/>
              </a:lnSpc>
              <a:spcBef>
                <a:spcPts val="800"/>
              </a:spcBef>
              <a:spcAft>
                <a:spcPts val="0"/>
              </a:spcAft>
              <a:buClr>
                <a:schemeClr val="dk1"/>
              </a:buClr>
              <a:buSzPts val="4000"/>
              <a:buFont typeface="Arial"/>
              <a:buNone/>
              <a:defRPr b="1" i="0" sz="4000" u="none" cap="none" strike="noStrike">
                <a:solidFill>
                  <a:schemeClr val="dk1"/>
                </a:solidFill>
                <a:latin typeface="Arial"/>
                <a:ea typeface="Arial"/>
                <a:cs typeface="Arial"/>
                <a:sym typeface="Arial"/>
              </a:defRPr>
            </a:lvl2pPr>
            <a:lvl3pPr indent="-228600" lvl="2" marL="1371600" marR="0" rtl="0" algn="l">
              <a:lnSpc>
                <a:spcPct val="100000"/>
              </a:lnSpc>
              <a:spcBef>
                <a:spcPts val="720"/>
              </a:spcBef>
              <a:spcAft>
                <a:spcPts val="0"/>
              </a:spcAft>
              <a:buClr>
                <a:schemeClr val="dk1"/>
              </a:buClr>
              <a:buSzPts val="3600"/>
              <a:buFont typeface="Arial"/>
              <a:buNone/>
              <a:defRPr b="1" i="0" sz="3600" u="none" cap="none" strike="noStrike">
                <a:solidFill>
                  <a:schemeClr val="dk1"/>
                </a:solidFill>
                <a:latin typeface="Arial"/>
                <a:ea typeface="Arial"/>
                <a:cs typeface="Arial"/>
                <a:sym typeface="Arial"/>
              </a:defRPr>
            </a:lvl3pPr>
            <a:lvl4pPr indent="-228600" lvl="3" marL="18288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4pPr>
            <a:lvl5pPr indent="-228600" lvl="4" marL="22860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5pPr>
            <a:lvl6pPr indent="-228600" lvl="5" marL="27432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6pPr>
            <a:lvl7pPr indent="-228600" lvl="6" marL="32004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7pPr>
            <a:lvl8pPr indent="-228600" lvl="7" marL="36576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8pPr>
            <a:lvl9pPr indent="-228600" lvl="8" marL="41148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9pPr>
          </a:lstStyle>
          <a:p/>
        </p:txBody>
      </p:sp>
      <p:sp>
        <p:nvSpPr>
          <p:cNvPr id="28" name="Google Shape;28;p9"/>
          <p:cNvSpPr txBox="1"/>
          <p:nvPr>
            <p:ph idx="2" type="body"/>
          </p:nvPr>
        </p:nvSpPr>
        <p:spPr>
          <a:xfrm>
            <a:off x="2193926" y="12180385"/>
            <a:ext cx="19392900" cy="22126342"/>
          </a:xfrm>
          <a:prstGeom prst="rect">
            <a:avLst/>
          </a:prstGeom>
          <a:noFill/>
          <a:ln>
            <a:noFill/>
          </a:ln>
        </p:spPr>
        <p:txBody>
          <a:bodyPr anchorCtr="0" anchor="t" bIns="45700" lIns="91425" spcFirstLastPara="1" rIns="91425" wrap="square" tIns="45700">
            <a:noAutofit/>
          </a:bodyPr>
          <a:lstStyle>
            <a:lvl1pPr indent="-533400" lvl="0" marL="457200" marR="0" rtl="0" algn="l">
              <a:lnSpc>
                <a:spcPct val="100000"/>
              </a:lnSpc>
              <a:spcBef>
                <a:spcPts val="960"/>
              </a:spcBef>
              <a:spcAft>
                <a:spcPts val="0"/>
              </a:spcAft>
              <a:buClr>
                <a:schemeClr val="dk1"/>
              </a:buClr>
              <a:buSzPts val="4800"/>
              <a:buFont typeface="Arial"/>
              <a:buChar char="•"/>
              <a:defRPr b="0" i="0" sz="4800" u="none" cap="none" strike="noStrike">
                <a:solidFill>
                  <a:schemeClr val="dk1"/>
                </a:solidFill>
                <a:latin typeface="Arial"/>
                <a:ea typeface="Arial"/>
                <a:cs typeface="Arial"/>
                <a:sym typeface="Arial"/>
              </a:defRPr>
            </a:lvl1pPr>
            <a:lvl2pPr indent="-482600" lvl="1" marL="9144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2pPr>
            <a:lvl3pPr indent="-457200" lvl="2" marL="13716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3pPr>
            <a:lvl4pPr indent="-431800" lvl="3" marL="18288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4pPr>
            <a:lvl5pPr indent="-431800" lvl="4" marL="22860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5pPr>
            <a:lvl6pPr indent="-431800" lvl="5" marL="2743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6pPr>
            <a:lvl7pPr indent="-431800" lvl="6" marL="32004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7pPr>
            <a:lvl8pPr indent="-431800" lvl="7" marL="36576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8pPr>
            <a:lvl9pPr indent="-431800" lvl="8" marL="41148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9pPr>
          </a:lstStyle>
          <a:p/>
        </p:txBody>
      </p:sp>
      <p:sp>
        <p:nvSpPr>
          <p:cNvPr id="29" name="Google Shape;29;p9"/>
          <p:cNvSpPr txBox="1"/>
          <p:nvPr>
            <p:ph idx="3" type="body"/>
          </p:nvPr>
        </p:nvSpPr>
        <p:spPr>
          <a:xfrm>
            <a:off x="22294852" y="8596198"/>
            <a:ext cx="19402426" cy="3584188"/>
          </a:xfrm>
          <a:prstGeom prst="rect">
            <a:avLst/>
          </a:prstGeom>
          <a:noFill/>
          <a:ln>
            <a:noFill/>
          </a:ln>
        </p:spPr>
        <p:txBody>
          <a:bodyPr anchorCtr="0" anchor="b" bIns="45700" lIns="91425" spcFirstLastPara="1" rIns="91425" wrap="square" tIns="45700">
            <a:noAutofit/>
          </a:bodyPr>
          <a:lstStyle>
            <a:lvl1pPr indent="-228600" lvl="0" marL="457200" marR="0" rtl="0" algn="l">
              <a:lnSpc>
                <a:spcPct val="100000"/>
              </a:lnSpc>
              <a:spcBef>
                <a:spcPts val="960"/>
              </a:spcBef>
              <a:spcAft>
                <a:spcPts val="0"/>
              </a:spcAft>
              <a:buClr>
                <a:schemeClr val="dk1"/>
              </a:buClr>
              <a:buSzPts val="4800"/>
              <a:buFont typeface="Arial"/>
              <a:buNone/>
              <a:defRPr b="1" i="0" sz="4800" u="none" cap="none" strike="noStrike">
                <a:solidFill>
                  <a:schemeClr val="dk1"/>
                </a:solidFill>
                <a:latin typeface="Arial"/>
                <a:ea typeface="Arial"/>
                <a:cs typeface="Arial"/>
                <a:sym typeface="Arial"/>
              </a:defRPr>
            </a:lvl1pPr>
            <a:lvl2pPr indent="-228600" lvl="1" marL="914400" marR="0" rtl="0" algn="l">
              <a:lnSpc>
                <a:spcPct val="100000"/>
              </a:lnSpc>
              <a:spcBef>
                <a:spcPts val="800"/>
              </a:spcBef>
              <a:spcAft>
                <a:spcPts val="0"/>
              </a:spcAft>
              <a:buClr>
                <a:schemeClr val="dk1"/>
              </a:buClr>
              <a:buSzPts val="4000"/>
              <a:buFont typeface="Arial"/>
              <a:buNone/>
              <a:defRPr b="1" i="0" sz="4000" u="none" cap="none" strike="noStrike">
                <a:solidFill>
                  <a:schemeClr val="dk1"/>
                </a:solidFill>
                <a:latin typeface="Arial"/>
                <a:ea typeface="Arial"/>
                <a:cs typeface="Arial"/>
                <a:sym typeface="Arial"/>
              </a:defRPr>
            </a:lvl2pPr>
            <a:lvl3pPr indent="-228600" lvl="2" marL="1371600" marR="0" rtl="0" algn="l">
              <a:lnSpc>
                <a:spcPct val="100000"/>
              </a:lnSpc>
              <a:spcBef>
                <a:spcPts val="720"/>
              </a:spcBef>
              <a:spcAft>
                <a:spcPts val="0"/>
              </a:spcAft>
              <a:buClr>
                <a:schemeClr val="dk1"/>
              </a:buClr>
              <a:buSzPts val="3600"/>
              <a:buFont typeface="Arial"/>
              <a:buNone/>
              <a:defRPr b="1" i="0" sz="3600" u="none" cap="none" strike="noStrike">
                <a:solidFill>
                  <a:schemeClr val="dk1"/>
                </a:solidFill>
                <a:latin typeface="Arial"/>
                <a:ea typeface="Arial"/>
                <a:cs typeface="Arial"/>
                <a:sym typeface="Arial"/>
              </a:defRPr>
            </a:lvl3pPr>
            <a:lvl4pPr indent="-228600" lvl="3" marL="18288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4pPr>
            <a:lvl5pPr indent="-228600" lvl="4" marL="22860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5pPr>
            <a:lvl6pPr indent="-228600" lvl="5" marL="27432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6pPr>
            <a:lvl7pPr indent="-228600" lvl="6" marL="32004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7pPr>
            <a:lvl8pPr indent="-228600" lvl="7" marL="36576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8pPr>
            <a:lvl9pPr indent="-228600" lvl="8" marL="41148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9pPr>
          </a:lstStyle>
          <a:p/>
        </p:txBody>
      </p:sp>
      <p:sp>
        <p:nvSpPr>
          <p:cNvPr id="30" name="Google Shape;30;p9"/>
          <p:cNvSpPr txBox="1"/>
          <p:nvPr>
            <p:ph idx="4" type="body"/>
          </p:nvPr>
        </p:nvSpPr>
        <p:spPr>
          <a:xfrm>
            <a:off x="22294852" y="12180385"/>
            <a:ext cx="19402426" cy="22126342"/>
          </a:xfrm>
          <a:prstGeom prst="rect">
            <a:avLst/>
          </a:prstGeom>
          <a:noFill/>
          <a:ln>
            <a:noFill/>
          </a:ln>
        </p:spPr>
        <p:txBody>
          <a:bodyPr anchorCtr="0" anchor="t" bIns="45700" lIns="91425" spcFirstLastPara="1" rIns="91425" wrap="square" tIns="45700">
            <a:noAutofit/>
          </a:bodyPr>
          <a:lstStyle>
            <a:lvl1pPr indent="-533400" lvl="0" marL="457200" marR="0" rtl="0" algn="l">
              <a:lnSpc>
                <a:spcPct val="100000"/>
              </a:lnSpc>
              <a:spcBef>
                <a:spcPts val="960"/>
              </a:spcBef>
              <a:spcAft>
                <a:spcPts val="0"/>
              </a:spcAft>
              <a:buClr>
                <a:schemeClr val="dk1"/>
              </a:buClr>
              <a:buSzPts val="4800"/>
              <a:buFont typeface="Arial"/>
              <a:buChar char="•"/>
              <a:defRPr b="0" i="0" sz="4800" u="none" cap="none" strike="noStrike">
                <a:solidFill>
                  <a:schemeClr val="dk1"/>
                </a:solidFill>
                <a:latin typeface="Arial"/>
                <a:ea typeface="Arial"/>
                <a:cs typeface="Arial"/>
                <a:sym typeface="Arial"/>
              </a:defRPr>
            </a:lvl1pPr>
            <a:lvl2pPr indent="-482600" lvl="1" marL="9144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2pPr>
            <a:lvl3pPr indent="-457200" lvl="2" marL="13716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3pPr>
            <a:lvl4pPr indent="-431800" lvl="3" marL="18288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4pPr>
            <a:lvl5pPr indent="-431800" lvl="4" marL="22860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5pPr>
            <a:lvl6pPr indent="-431800" lvl="5" marL="2743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6pPr>
            <a:lvl7pPr indent="-431800" lvl="6" marL="32004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7pPr>
            <a:lvl8pPr indent="-431800" lvl="7" marL="36576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8pPr>
            <a:lvl9pPr indent="-431800" lvl="8" marL="41148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1" name="Shape 31"/>
        <p:cNvGrpSpPr/>
        <p:nvPr/>
      </p:nvGrpSpPr>
      <p:grpSpPr>
        <a:xfrm>
          <a:off x="0" y="0"/>
          <a:ext cx="0" cy="0"/>
          <a:chOff x="0" y="0"/>
          <a:chExt cx="0" cy="0"/>
        </a:xfrm>
      </p:grpSpPr>
      <p:sp>
        <p:nvSpPr>
          <p:cNvPr id="32" name="Google Shape;32;p10"/>
          <p:cNvSpPr txBox="1"/>
          <p:nvPr>
            <p:ph type="title"/>
          </p:nvPr>
        </p:nvSpPr>
        <p:spPr>
          <a:xfrm>
            <a:off x="2193927" y="1538405"/>
            <a:ext cx="39503351" cy="640080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33" name="Shape 33"/>
        <p:cNvGrpSpPr/>
        <p:nvPr/>
      </p:nvGrpSpPr>
      <p:grpSpPr>
        <a:xfrm>
          <a:off x="0" y="0"/>
          <a:ext cx="0" cy="0"/>
          <a:chOff x="0" y="0"/>
          <a:chExt cx="0" cy="0"/>
        </a:xfrm>
      </p:grpSpPr>
      <p:sp>
        <p:nvSpPr>
          <p:cNvPr id="34" name="Google Shape;34;p11"/>
          <p:cNvSpPr txBox="1"/>
          <p:nvPr>
            <p:ph type="title"/>
          </p:nvPr>
        </p:nvSpPr>
        <p:spPr>
          <a:xfrm>
            <a:off x="2193926" y="1528646"/>
            <a:ext cx="14439900" cy="6508132"/>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1" i="1" sz="4000" u="none" cap="none" strike="noStrike">
                <a:solidFill>
                  <a:srgbClr val="760000"/>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9pPr>
          </a:lstStyle>
          <a:p/>
        </p:txBody>
      </p:sp>
      <p:sp>
        <p:nvSpPr>
          <p:cNvPr id="35" name="Google Shape;35;p11"/>
          <p:cNvSpPr txBox="1"/>
          <p:nvPr>
            <p:ph idx="1" type="body"/>
          </p:nvPr>
        </p:nvSpPr>
        <p:spPr>
          <a:xfrm>
            <a:off x="17160877" y="1528648"/>
            <a:ext cx="24536399" cy="32778079"/>
          </a:xfrm>
          <a:prstGeom prst="rect">
            <a:avLst/>
          </a:prstGeom>
          <a:noFill/>
          <a:ln>
            <a:noFill/>
          </a:ln>
        </p:spPr>
        <p:txBody>
          <a:bodyPr anchorCtr="0" anchor="t" bIns="45700" lIns="91425" spcFirstLastPara="1" rIns="91425" wrap="square" tIns="45700">
            <a:noAutofit/>
          </a:bodyPr>
          <a:lstStyle>
            <a:lvl1pPr indent="-635000" lvl="0" marL="457200" marR="0" rtl="0" algn="l">
              <a:lnSpc>
                <a:spcPct val="100000"/>
              </a:lnSpc>
              <a:spcBef>
                <a:spcPts val="1280"/>
              </a:spcBef>
              <a:spcAft>
                <a:spcPts val="0"/>
              </a:spcAft>
              <a:buClr>
                <a:schemeClr val="dk1"/>
              </a:buClr>
              <a:buSzPts val="6400"/>
              <a:buFont typeface="Arial"/>
              <a:buChar char="•"/>
              <a:defRPr b="0" i="0" sz="6400" u="none" cap="none" strike="noStrike">
                <a:solidFill>
                  <a:schemeClr val="dk1"/>
                </a:solidFill>
                <a:latin typeface="Arial"/>
                <a:ea typeface="Arial"/>
                <a:cs typeface="Arial"/>
                <a:sym typeface="Arial"/>
              </a:defRPr>
            </a:lvl1pPr>
            <a:lvl2pPr indent="-584200" lvl="1" marL="914400" marR="0" rtl="0" algn="l">
              <a:lnSpc>
                <a:spcPct val="100000"/>
              </a:lnSpc>
              <a:spcBef>
                <a:spcPts val="1120"/>
              </a:spcBef>
              <a:spcAft>
                <a:spcPts val="0"/>
              </a:spcAft>
              <a:buClr>
                <a:schemeClr val="dk1"/>
              </a:buClr>
              <a:buSzPts val="5600"/>
              <a:buFont typeface="Arial"/>
              <a:buChar char="–"/>
              <a:defRPr b="0" i="0" sz="5600" u="none" cap="none" strike="noStrike">
                <a:solidFill>
                  <a:schemeClr val="dk1"/>
                </a:solidFill>
                <a:latin typeface="Arial"/>
                <a:ea typeface="Arial"/>
                <a:cs typeface="Arial"/>
                <a:sym typeface="Arial"/>
              </a:defRPr>
            </a:lvl2pPr>
            <a:lvl3pPr indent="-533400" lvl="2" marL="1371600" marR="0" rtl="0" algn="l">
              <a:lnSpc>
                <a:spcPct val="100000"/>
              </a:lnSpc>
              <a:spcBef>
                <a:spcPts val="960"/>
              </a:spcBef>
              <a:spcAft>
                <a:spcPts val="0"/>
              </a:spcAft>
              <a:buClr>
                <a:schemeClr val="dk1"/>
              </a:buClr>
              <a:buSzPts val="4800"/>
              <a:buFont typeface="Arial"/>
              <a:buChar char="•"/>
              <a:defRPr b="0" i="0" sz="4800" u="none" cap="none" strike="noStrike">
                <a:solidFill>
                  <a:schemeClr val="dk1"/>
                </a:solidFill>
                <a:latin typeface="Arial"/>
                <a:ea typeface="Arial"/>
                <a:cs typeface="Arial"/>
                <a:sym typeface="Arial"/>
              </a:defRPr>
            </a:lvl3pPr>
            <a:lvl4pPr indent="-482600" lvl="3" marL="18288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4pPr>
            <a:lvl5pPr indent="-482600" lvl="4" marL="22860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5pPr>
            <a:lvl6pPr indent="-482600" lvl="5" marL="27432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6pPr>
            <a:lvl7pPr indent="-482600" lvl="6" marL="32004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7pPr>
            <a:lvl8pPr indent="-482600" lvl="7" marL="36576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8pPr>
            <a:lvl9pPr indent="-482600" lvl="8" marL="41148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9pPr>
          </a:lstStyle>
          <a:p/>
        </p:txBody>
      </p:sp>
      <p:sp>
        <p:nvSpPr>
          <p:cNvPr id="36" name="Google Shape;36;p11"/>
          <p:cNvSpPr txBox="1"/>
          <p:nvPr>
            <p:ph idx="2" type="body"/>
          </p:nvPr>
        </p:nvSpPr>
        <p:spPr>
          <a:xfrm>
            <a:off x="2193926" y="8036779"/>
            <a:ext cx="14439900" cy="262699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56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indent="-228600" lvl="1" marL="914400" marR="0" rtl="0" algn="l">
              <a:lnSpc>
                <a:spcPct val="100000"/>
              </a:lnSpc>
              <a:spcBef>
                <a:spcPts val="48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2pPr>
            <a:lvl3pPr indent="-228600" lvl="2" marL="1371600" marR="0" rtl="0" algn="l">
              <a:lnSpc>
                <a:spcPct val="100000"/>
              </a:lnSpc>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3pPr>
            <a:lvl4pPr indent="-228600" lvl="3" marL="18288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4pPr>
            <a:lvl5pPr indent="-228600" lvl="4" marL="22860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5pPr>
            <a:lvl6pPr indent="-228600" lvl="5" marL="27432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6pPr>
            <a:lvl7pPr indent="-228600" lvl="6" marL="32004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7pPr>
            <a:lvl8pPr indent="-228600" lvl="7" marL="36576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8pPr>
            <a:lvl9pPr indent="-228600" lvl="8" marL="41148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37" name="Shape 37"/>
        <p:cNvGrpSpPr/>
        <p:nvPr/>
      </p:nvGrpSpPr>
      <p:grpSpPr>
        <a:xfrm>
          <a:off x="0" y="0"/>
          <a:ext cx="0" cy="0"/>
          <a:chOff x="0" y="0"/>
          <a:chExt cx="0" cy="0"/>
        </a:xfrm>
      </p:grpSpPr>
      <p:sp>
        <p:nvSpPr>
          <p:cNvPr id="38" name="Google Shape;38;p12"/>
          <p:cNvSpPr txBox="1"/>
          <p:nvPr>
            <p:ph type="title"/>
          </p:nvPr>
        </p:nvSpPr>
        <p:spPr>
          <a:xfrm>
            <a:off x="8604251" y="26884663"/>
            <a:ext cx="26333450" cy="3171129"/>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1" i="1" sz="4000" u="none" cap="none" strike="noStrike">
                <a:solidFill>
                  <a:srgbClr val="760000"/>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9pPr>
          </a:lstStyle>
          <a:p/>
        </p:txBody>
      </p:sp>
      <p:sp>
        <p:nvSpPr>
          <p:cNvPr id="39" name="Google Shape;39;p12"/>
          <p:cNvSpPr/>
          <p:nvPr>
            <p:ph idx="2" type="pic"/>
          </p:nvPr>
        </p:nvSpPr>
        <p:spPr>
          <a:xfrm>
            <a:off x="8604251" y="3431325"/>
            <a:ext cx="26333450" cy="23043529"/>
          </a:xfrm>
          <a:prstGeom prst="rect">
            <a:avLst/>
          </a:prstGeom>
          <a:noFill/>
          <a:ln>
            <a:noFill/>
          </a:ln>
        </p:spPr>
      </p:sp>
      <p:sp>
        <p:nvSpPr>
          <p:cNvPr id="40" name="Google Shape;40;p12"/>
          <p:cNvSpPr txBox="1"/>
          <p:nvPr>
            <p:ph idx="1" type="body"/>
          </p:nvPr>
        </p:nvSpPr>
        <p:spPr>
          <a:xfrm>
            <a:off x="8604251" y="30055791"/>
            <a:ext cx="26333450" cy="450788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56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indent="-228600" lvl="1" marL="914400" marR="0" rtl="0" algn="l">
              <a:lnSpc>
                <a:spcPct val="100000"/>
              </a:lnSpc>
              <a:spcBef>
                <a:spcPts val="48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2pPr>
            <a:lvl3pPr indent="-228600" lvl="2" marL="1371600" marR="0" rtl="0" algn="l">
              <a:lnSpc>
                <a:spcPct val="100000"/>
              </a:lnSpc>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3pPr>
            <a:lvl4pPr indent="-228600" lvl="3" marL="18288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4pPr>
            <a:lvl5pPr indent="-228600" lvl="4" marL="22860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5pPr>
            <a:lvl6pPr indent="-228600" lvl="5" marL="27432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6pPr>
            <a:lvl7pPr indent="-228600" lvl="6" marL="32004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7pPr>
            <a:lvl8pPr indent="-228600" lvl="7" marL="36576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8pPr>
            <a:lvl9pPr indent="-228600" lvl="8" marL="41148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9" name="Shape 9"/>
        <p:cNvGrpSpPr/>
        <p:nvPr/>
      </p:nvGrpSpPr>
      <p:grpSpPr>
        <a:xfrm>
          <a:off x="0" y="0"/>
          <a:ext cx="0" cy="0"/>
          <a:chOff x="0" y="0"/>
          <a:chExt cx="0" cy="0"/>
        </a:xfrm>
      </p:grpSpPr>
      <p:sp>
        <p:nvSpPr>
          <p:cNvPr id="10" name="Google Shape;10;p3"/>
          <p:cNvSpPr/>
          <p:nvPr/>
        </p:nvSpPr>
        <p:spPr>
          <a:xfrm>
            <a:off x="43213019" y="6657123"/>
            <a:ext cx="685800" cy="31800645"/>
          </a:xfrm>
          <a:prstGeom prst="rect">
            <a:avLst/>
          </a:prstGeom>
          <a:solidFill>
            <a:srgbClr val="29459B"/>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0400"/>
              <a:buFont typeface="Arial"/>
              <a:buNone/>
            </a:pPr>
            <a:r>
              <a:t/>
            </a:r>
            <a:endParaRPr b="1" i="0" sz="10400" u="none" cap="none" strike="noStrike">
              <a:solidFill>
                <a:schemeClr val="dk1"/>
              </a:solidFill>
              <a:latin typeface="Arial"/>
              <a:ea typeface="Arial"/>
              <a:cs typeface="Arial"/>
              <a:sym typeface="Arial"/>
            </a:endParaRPr>
          </a:p>
        </p:txBody>
      </p:sp>
      <p:sp>
        <p:nvSpPr>
          <p:cNvPr id="11" name="Google Shape;11;p3"/>
          <p:cNvSpPr/>
          <p:nvPr/>
        </p:nvSpPr>
        <p:spPr>
          <a:xfrm>
            <a:off x="0" y="6657123"/>
            <a:ext cx="685800" cy="31800645"/>
          </a:xfrm>
          <a:prstGeom prst="rect">
            <a:avLst/>
          </a:prstGeom>
          <a:solidFill>
            <a:srgbClr val="76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0400"/>
              <a:buFont typeface="Arial"/>
              <a:buNone/>
            </a:pPr>
            <a:r>
              <a:t/>
            </a:r>
            <a:endParaRPr b="1" i="0" sz="10400" u="none" cap="none" strike="noStrike">
              <a:solidFill>
                <a:schemeClr val="dk1"/>
              </a:solidFill>
              <a:latin typeface="Arial"/>
              <a:ea typeface="Arial"/>
              <a:cs typeface="Arial"/>
              <a:sym typeface="Arial"/>
            </a:endParaRPr>
          </a:p>
        </p:txBody>
      </p:sp>
      <p:pic>
        <p:nvPicPr>
          <p:cNvPr id="12" name="Google Shape;12;p3"/>
          <p:cNvPicPr preferRelativeResize="0"/>
          <p:nvPr/>
        </p:nvPicPr>
        <p:blipFill rotWithShape="1">
          <a:blip r:embed="rId1">
            <a:alphaModFix/>
          </a:blip>
          <a:srcRect b="0" l="0" r="0" t="0"/>
          <a:stretch/>
        </p:blipFill>
        <p:spPr>
          <a:xfrm>
            <a:off x="472492" y="518070"/>
            <a:ext cx="8961120" cy="5679649"/>
          </a:xfrm>
          <a:prstGeom prst="rect">
            <a:avLst/>
          </a:prstGeom>
          <a:noFill/>
          <a:ln>
            <a:noFill/>
          </a:ln>
        </p:spPr>
      </p:pic>
      <p:cxnSp>
        <p:nvCxnSpPr>
          <p:cNvPr id="13" name="Google Shape;13;p3"/>
          <p:cNvCxnSpPr/>
          <p:nvPr/>
        </p:nvCxnSpPr>
        <p:spPr>
          <a:xfrm>
            <a:off x="-48126" y="6657123"/>
            <a:ext cx="43946946" cy="0"/>
          </a:xfrm>
          <a:prstGeom prst="straightConnector1">
            <a:avLst/>
          </a:prstGeom>
          <a:noFill/>
          <a:ln cap="flat" cmpd="sng" w="317500">
            <a:solidFill>
              <a:srgbClr val="B5AF67"/>
            </a:solidFill>
            <a:prstDash val="solid"/>
            <a:round/>
            <a:headEnd len="sm" w="sm" type="none"/>
            <a:tailEnd len="sm" w="sm" type="none"/>
          </a:ln>
        </p:spPr>
      </p:cxnSp>
      <p:cxnSp>
        <p:nvCxnSpPr>
          <p:cNvPr id="14" name="Google Shape;14;p3"/>
          <p:cNvCxnSpPr/>
          <p:nvPr/>
        </p:nvCxnSpPr>
        <p:spPr>
          <a:xfrm>
            <a:off x="-48126" y="38351831"/>
            <a:ext cx="43946946" cy="52968"/>
          </a:xfrm>
          <a:prstGeom prst="straightConnector1">
            <a:avLst/>
          </a:prstGeom>
          <a:noFill/>
          <a:ln cap="flat" cmpd="sng" w="381000">
            <a:solidFill>
              <a:srgbClr val="B5AF67"/>
            </a:solidFill>
            <a:prstDash val="solid"/>
            <a:round/>
            <a:headEnd len="sm" w="sm" type="none"/>
            <a:tailEnd len="sm" w="sm" type="none"/>
          </a:ln>
        </p:spPr>
      </p:cxn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1" Type="http://schemas.openxmlformats.org/officeDocument/2006/relationships/image" Target="../media/image7.png"/><Relationship Id="rId10"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0.png"/><Relationship Id="rId4" Type="http://schemas.openxmlformats.org/officeDocument/2006/relationships/image" Target="../media/image9.png"/><Relationship Id="rId9" Type="http://schemas.openxmlformats.org/officeDocument/2006/relationships/image" Target="../media/image3.png"/><Relationship Id="rId5" Type="http://schemas.openxmlformats.org/officeDocument/2006/relationships/image" Target="../media/image5.png"/><Relationship Id="rId6" Type="http://schemas.openxmlformats.org/officeDocument/2006/relationships/image" Target="../media/image4.png"/><Relationship Id="rId7" Type="http://schemas.openxmlformats.org/officeDocument/2006/relationships/image" Target="../media/image6.png"/><Relationship Id="rId8"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 name="Shape 49"/>
        <p:cNvGrpSpPr/>
        <p:nvPr/>
      </p:nvGrpSpPr>
      <p:grpSpPr>
        <a:xfrm>
          <a:off x="0" y="0"/>
          <a:ext cx="0" cy="0"/>
          <a:chOff x="0" y="0"/>
          <a:chExt cx="0" cy="0"/>
        </a:xfrm>
      </p:grpSpPr>
      <p:sp>
        <p:nvSpPr>
          <p:cNvPr id="50" name="Google Shape;50;p1"/>
          <p:cNvSpPr txBox="1"/>
          <p:nvPr/>
        </p:nvSpPr>
        <p:spPr>
          <a:xfrm>
            <a:off x="9296400" y="1410538"/>
            <a:ext cx="27352200" cy="4000200"/>
          </a:xfrm>
          <a:prstGeom prst="rect">
            <a:avLst/>
          </a:prstGeom>
          <a:noFill/>
          <a:ln>
            <a:noFill/>
          </a:ln>
        </p:spPr>
        <p:txBody>
          <a:bodyPr anchorCtr="0" anchor="t" bIns="44825" lIns="89675" spcFirstLastPara="1" rIns="89675" wrap="square" tIns="44825">
            <a:spAutoFit/>
          </a:bodyPr>
          <a:lstStyle/>
          <a:p>
            <a:pPr indent="0" lvl="0" marL="0" marR="0" rtl="0" algn="ctr">
              <a:lnSpc>
                <a:spcPct val="100000"/>
              </a:lnSpc>
              <a:spcBef>
                <a:spcPts val="0"/>
              </a:spcBef>
              <a:spcAft>
                <a:spcPts val="0"/>
              </a:spcAft>
              <a:buClr>
                <a:srgbClr val="000000"/>
              </a:buClr>
              <a:buSzPts val="8000"/>
              <a:buFont typeface="Arial"/>
              <a:buNone/>
            </a:pPr>
            <a:r>
              <a:rPr b="1" lang="en-US" sz="8000">
                <a:solidFill>
                  <a:schemeClr val="dk1"/>
                </a:solidFill>
                <a:latin typeface="Calibri"/>
                <a:ea typeface="Calibri"/>
                <a:cs typeface="Calibri"/>
                <a:sym typeface="Calibri"/>
              </a:rPr>
              <a:t>VISUALIZATION FOR FORMAL LANGUAGES</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6600"/>
              <a:buFont typeface="Arial"/>
              <a:buNone/>
            </a:pPr>
            <a:r>
              <a:rPr b="1" lang="en-US" sz="6600">
                <a:solidFill>
                  <a:schemeClr val="dk1"/>
                </a:solidFill>
                <a:latin typeface="Calibri"/>
                <a:ea typeface="Calibri"/>
                <a:cs typeface="Calibri"/>
                <a:sym typeface="Calibri"/>
              </a:rPr>
              <a:t>Chris Pinto-Font, Andrew Bastien, </a:t>
            </a:r>
            <a:r>
              <a:rPr b="1" lang="en-US" sz="6600">
                <a:solidFill>
                  <a:schemeClr val="dk1"/>
                </a:solidFill>
                <a:latin typeface="Calibri"/>
                <a:ea typeface="Calibri"/>
                <a:cs typeface="Calibri"/>
                <a:sym typeface="Calibri"/>
              </a:rPr>
              <a:t>Vincent Borrelli,</a:t>
            </a:r>
            <a:r>
              <a:rPr b="1" lang="en-US" sz="6600">
                <a:solidFill>
                  <a:schemeClr val="dk1"/>
                </a:solidFill>
                <a:latin typeface="Calibri"/>
                <a:ea typeface="Calibri"/>
                <a:cs typeface="Calibri"/>
                <a:sym typeface="Calibri"/>
              </a:rPr>
              <a:t> Keegan McNear</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5400"/>
              <a:buFont typeface="Arial"/>
              <a:buNone/>
            </a:pPr>
            <a:r>
              <a:rPr b="1" i="0" lang="en-US" sz="5400" u="none" cap="none" strike="noStrike">
                <a:solidFill>
                  <a:schemeClr val="dk1"/>
                </a:solidFill>
                <a:latin typeface="Calibri"/>
                <a:ea typeface="Calibri"/>
                <a:cs typeface="Calibri"/>
                <a:sym typeface="Calibri"/>
              </a:rPr>
              <a:t>Faculty Advisor(s): </a:t>
            </a:r>
            <a:r>
              <a:rPr b="1" lang="en-US" sz="5400">
                <a:solidFill>
                  <a:schemeClr val="dk1"/>
                </a:solidFill>
                <a:latin typeface="Calibri"/>
                <a:ea typeface="Calibri"/>
                <a:cs typeface="Calibri"/>
                <a:sym typeface="Calibri"/>
              </a:rPr>
              <a:t>Dr.David Luginbuhl</a:t>
            </a:r>
            <a:r>
              <a:rPr b="1" i="0" lang="en-US" sz="5400" u="none" cap="none" strike="noStrike">
                <a:solidFill>
                  <a:schemeClr val="dk1"/>
                </a:solidFill>
                <a:latin typeface="Calibri"/>
                <a:ea typeface="Calibri"/>
                <a:cs typeface="Calibri"/>
                <a:sym typeface="Calibri"/>
              </a:rPr>
              <a:t>, Dept. of</a:t>
            </a:r>
            <a:r>
              <a:rPr b="1" lang="en-US" sz="5400">
                <a:solidFill>
                  <a:schemeClr val="dk1"/>
                </a:solidFill>
                <a:latin typeface="Calibri"/>
                <a:ea typeface="Calibri"/>
                <a:cs typeface="Calibri"/>
                <a:sym typeface="Calibri"/>
              </a:rPr>
              <a:t> Computer Science</a:t>
            </a:r>
            <a:r>
              <a:rPr b="1" i="0" lang="en-US" sz="5400" u="none" cap="none" strike="noStrike">
                <a:solidFill>
                  <a:schemeClr val="dk1"/>
                </a:solidFill>
                <a:latin typeface="Calibri"/>
                <a:ea typeface="Calibri"/>
                <a:cs typeface="Calibri"/>
                <a:sym typeface="Calibri"/>
              </a:rPr>
              <a:t>, Florida Institute of Technology</a:t>
            </a:r>
            <a:endParaRPr b="1" i="0" sz="4800" u="none" cap="none" strike="noStrike">
              <a:solidFill>
                <a:schemeClr val="dk1"/>
              </a:solidFill>
              <a:latin typeface="Calibri"/>
              <a:ea typeface="Calibri"/>
              <a:cs typeface="Calibri"/>
              <a:sym typeface="Calibri"/>
            </a:endParaRPr>
          </a:p>
        </p:txBody>
      </p:sp>
      <p:sp>
        <p:nvSpPr>
          <p:cNvPr id="51" name="Google Shape;51;p1"/>
          <p:cNvSpPr txBox="1"/>
          <p:nvPr/>
        </p:nvSpPr>
        <p:spPr>
          <a:xfrm>
            <a:off x="8086727" y="7273927"/>
            <a:ext cx="184731" cy="169277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400"/>
              <a:buFont typeface="Arial"/>
              <a:buNone/>
            </a:pPr>
            <a:r>
              <a:t/>
            </a:r>
            <a:endParaRPr b="1" i="0" sz="10400" u="none" cap="none" strike="noStrike">
              <a:solidFill>
                <a:schemeClr val="dk1"/>
              </a:solidFill>
              <a:latin typeface="Calibri"/>
              <a:ea typeface="Calibri"/>
              <a:cs typeface="Calibri"/>
              <a:sym typeface="Calibri"/>
            </a:endParaRPr>
          </a:p>
        </p:txBody>
      </p:sp>
      <p:sp>
        <p:nvSpPr>
          <p:cNvPr id="52" name="Google Shape;52;p1"/>
          <p:cNvSpPr txBox="1"/>
          <p:nvPr/>
        </p:nvSpPr>
        <p:spPr>
          <a:xfrm>
            <a:off x="731520" y="7299825"/>
            <a:ext cx="42142500" cy="8310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7000"/>
              <a:buFont typeface="Arial"/>
              <a:buNone/>
            </a:pPr>
            <a:r>
              <a:t/>
            </a:r>
            <a:endParaRPr b="1" sz="4800">
              <a:solidFill>
                <a:schemeClr val="dk1"/>
              </a:solidFill>
              <a:latin typeface="Calibri"/>
              <a:ea typeface="Calibri"/>
              <a:cs typeface="Calibri"/>
              <a:sym typeface="Calibri"/>
            </a:endParaRPr>
          </a:p>
        </p:txBody>
      </p:sp>
      <p:sp>
        <p:nvSpPr>
          <p:cNvPr id="53" name="Google Shape;53;p1"/>
          <p:cNvSpPr txBox="1"/>
          <p:nvPr/>
        </p:nvSpPr>
        <p:spPr>
          <a:xfrm>
            <a:off x="877625" y="7505300"/>
            <a:ext cx="13594200" cy="20317800"/>
          </a:xfrm>
          <a:prstGeom prst="rect">
            <a:avLst/>
          </a:prstGeom>
          <a:noFill/>
          <a:ln>
            <a:noFill/>
          </a:ln>
        </p:spPr>
        <p:txBody>
          <a:bodyPr anchorCtr="0" anchor="t" bIns="45700" lIns="91425" spcFirstLastPara="1" rIns="91425" wrap="square" tIns="45700">
            <a:spAutoFit/>
          </a:bodyPr>
          <a:lstStyle/>
          <a:p>
            <a:pPr indent="0" lvl="0" marL="0" rtl="0" algn="ctr">
              <a:lnSpc>
                <a:spcPct val="115000"/>
              </a:lnSpc>
              <a:spcBef>
                <a:spcPts val="0"/>
              </a:spcBef>
              <a:spcAft>
                <a:spcPts val="0"/>
              </a:spcAft>
              <a:buClr>
                <a:srgbClr val="000000"/>
              </a:buClr>
              <a:buSzPts val="1100"/>
              <a:buFont typeface="Arial"/>
              <a:buNone/>
            </a:pPr>
            <a:r>
              <a:rPr b="1" lang="en-US" sz="7200">
                <a:solidFill>
                  <a:srgbClr val="760000"/>
                </a:solidFill>
                <a:latin typeface="Calibri"/>
                <a:ea typeface="Calibri"/>
                <a:cs typeface="Calibri"/>
                <a:sym typeface="Calibri"/>
              </a:rPr>
              <a:t>Motivation/Goal</a:t>
            </a:r>
            <a:r>
              <a:rPr b="1" lang="en-US" sz="7000">
                <a:solidFill>
                  <a:srgbClr val="760000"/>
                </a:solidFill>
                <a:latin typeface="Calibri"/>
                <a:ea typeface="Calibri"/>
                <a:cs typeface="Calibri"/>
                <a:sym typeface="Calibri"/>
              </a:rPr>
              <a:t> </a:t>
            </a:r>
            <a:endParaRPr b="1" sz="7000">
              <a:solidFill>
                <a:srgbClr val="760000"/>
              </a:solidFill>
              <a:latin typeface="Calibri"/>
              <a:ea typeface="Calibri"/>
              <a:cs typeface="Calibri"/>
              <a:sym typeface="Calibri"/>
            </a:endParaRPr>
          </a:p>
          <a:p>
            <a:pPr indent="-533400" lvl="0" marL="457200" rtl="0" algn="l">
              <a:lnSpc>
                <a:spcPct val="115000"/>
              </a:lnSpc>
              <a:spcBef>
                <a:spcPts val="0"/>
              </a:spcBef>
              <a:spcAft>
                <a:spcPts val="0"/>
              </a:spcAft>
              <a:buSzPts val="4800"/>
              <a:buFont typeface="Calibri"/>
              <a:buChar char="●"/>
            </a:pPr>
            <a:r>
              <a:rPr lang="en-US" sz="4800">
                <a:solidFill>
                  <a:schemeClr val="dk1"/>
                </a:solidFill>
                <a:latin typeface="Calibri"/>
                <a:ea typeface="Calibri"/>
                <a:cs typeface="Calibri"/>
                <a:sym typeface="Calibri"/>
              </a:rPr>
              <a:t>T</a:t>
            </a:r>
            <a:r>
              <a:rPr lang="en-US" sz="4800">
                <a:solidFill>
                  <a:schemeClr val="dk1"/>
                </a:solidFill>
                <a:latin typeface="Calibri"/>
                <a:ea typeface="Calibri"/>
                <a:cs typeface="Calibri"/>
                <a:sym typeface="Calibri"/>
              </a:rPr>
              <a:t>he primary goal is </a:t>
            </a:r>
            <a:r>
              <a:rPr lang="en-US" sz="4800">
                <a:solidFill>
                  <a:schemeClr val="dk1"/>
                </a:solidFill>
                <a:latin typeface="Calibri"/>
                <a:ea typeface="Calibri"/>
                <a:cs typeface="Calibri"/>
                <a:sym typeface="Calibri"/>
              </a:rPr>
              <a:t>s</a:t>
            </a:r>
            <a:r>
              <a:rPr lang="en-US" sz="4800">
                <a:solidFill>
                  <a:schemeClr val="dk1"/>
                </a:solidFill>
                <a:latin typeface="Calibri"/>
                <a:ea typeface="Calibri"/>
                <a:cs typeface="Calibri"/>
                <a:sym typeface="Calibri"/>
              </a:rPr>
              <a:t>tudent comprehension of complex DFA concepts.</a:t>
            </a:r>
            <a:endParaRPr sz="4800">
              <a:latin typeface="Calibri"/>
              <a:ea typeface="Calibri"/>
              <a:cs typeface="Calibri"/>
              <a:sym typeface="Calibri"/>
            </a:endParaRPr>
          </a:p>
          <a:p>
            <a:pPr indent="-533400" lvl="0" marL="457200" rtl="0" algn="l">
              <a:lnSpc>
                <a:spcPct val="115000"/>
              </a:lnSpc>
              <a:spcBef>
                <a:spcPts val="0"/>
              </a:spcBef>
              <a:spcAft>
                <a:spcPts val="0"/>
              </a:spcAft>
              <a:buSzPts val="4800"/>
              <a:buFont typeface="Calibri"/>
              <a:buChar char="●"/>
            </a:pPr>
            <a:r>
              <a:rPr lang="en-US" sz="4800">
                <a:latin typeface="Calibri"/>
                <a:ea typeface="Calibri"/>
                <a:cs typeface="Calibri"/>
                <a:sym typeface="Calibri"/>
              </a:rPr>
              <a:t>This project is important for students and professors because being able to visualize Deterministic Finite Automota (DFA) and how it is created and expressed can lead to better understanding of how parsing and computation works.</a:t>
            </a:r>
            <a:endParaRPr sz="4800">
              <a:latin typeface="Calibri"/>
              <a:ea typeface="Calibri"/>
              <a:cs typeface="Calibri"/>
              <a:sym typeface="Calibri"/>
            </a:endParaRPr>
          </a:p>
          <a:p>
            <a:pPr indent="0" lvl="0" marL="457200" rtl="0" algn="l">
              <a:lnSpc>
                <a:spcPct val="115000"/>
              </a:lnSpc>
              <a:spcBef>
                <a:spcPts val="0"/>
              </a:spcBef>
              <a:spcAft>
                <a:spcPts val="0"/>
              </a:spcAft>
              <a:buNone/>
            </a:pPr>
            <a:r>
              <a:t/>
            </a:r>
            <a:endParaRPr sz="4800">
              <a:latin typeface="Calibri"/>
              <a:ea typeface="Calibri"/>
              <a:cs typeface="Calibri"/>
              <a:sym typeface="Calibri"/>
            </a:endParaRPr>
          </a:p>
          <a:p>
            <a:pPr indent="0" lvl="0" marL="457200" rtl="0" algn="ctr">
              <a:lnSpc>
                <a:spcPct val="115000"/>
              </a:lnSpc>
              <a:spcBef>
                <a:spcPts val="0"/>
              </a:spcBef>
              <a:spcAft>
                <a:spcPts val="0"/>
              </a:spcAft>
              <a:buNone/>
            </a:pPr>
            <a:r>
              <a:rPr b="1" lang="en-US" sz="7200">
                <a:solidFill>
                  <a:srgbClr val="760000"/>
                </a:solidFill>
                <a:latin typeface="Calibri"/>
                <a:ea typeface="Calibri"/>
                <a:cs typeface="Calibri"/>
                <a:sym typeface="Calibri"/>
              </a:rPr>
              <a:t>Approach/Features </a:t>
            </a:r>
            <a:endParaRPr sz="4800">
              <a:solidFill>
                <a:srgbClr val="000000"/>
              </a:solidFill>
              <a:latin typeface="Calibri"/>
              <a:ea typeface="Calibri"/>
              <a:cs typeface="Calibri"/>
              <a:sym typeface="Calibri"/>
            </a:endParaRPr>
          </a:p>
          <a:p>
            <a:pPr indent="-533400" lvl="0" marL="457200" rtl="0" algn="l">
              <a:spcBef>
                <a:spcPts val="0"/>
              </a:spcBef>
              <a:spcAft>
                <a:spcPts val="0"/>
              </a:spcAft>
              <a:buClr>
                <a:schemeClr val="dk1"/>
              </a:buClr>
              <a:buSzPts val="4800"/>
              <a:buFont typeface="Calibri"/>
              <a:buChar char="●"/>
            </a:pPr>
            <a:r>
              <a:rPr lang="en-US" sz="4800">
                <a:solidFill>
                  <a:schemeClr val="dk1"/>
                </a:solidFill>
                <a:latin typeface="Calibri"/>
                <a:ea typeface="Calibri"/>
                <a:cs typeface="Calibri"/>
                <a:sym typeface="Calibri"/>
              </a:rPr>
              <a:t>Modify states in an interactive dynamic workspace.</a:t>
            </a:r>
            <a:endParaRPr sz="4800">
              <a:solidFill>
                <a:schemeClr val="dk1"/>
              </a:solidFill>
              <a:latin typeface="Calibri"/>
              <a:ea typeface="Calibri"/>
              <a:cs typeface="Calibri"/>
              <a:sym typeface="Calibri"/>
            </a:endParaRPr>
          </a:p>
          <a:p>
            <a:pPr indent="-533400" lvl="0" marL="457200" rtl="0" algn="l">
              <a:spcBef>
                <a:spcPts val="0"/>
              </a:spcBef>
              <a:spcAft>
                <a:spcPts val="0"/>
              </a:spcAft>
              <a:buClr>
                <a:schemeClr val="dk1"/>
              </a:buClr>
              <a:buSzPts val="4800"/>
              <a:buFont typeface="Calibri"/>
              <a:buChar char="●"/>
            </a:pPr>
            <a:r>
              <a:rPr lang="en-US" sz="4800">
                <a:solidFill>
                  <a:schemeClr val="dk1"/>
                </a:solidFill>
                <a:latin typeface="Calibri"/>
                <a:ea typeface="Calibri"/>
                <a:cs typeface="Calibri"/>
                <a:sym typeface="Calibri"/>
              </a:rPr>
              <a:t>Draw using point and click state and transitions.</a:t>
            </a:r>
            <a:endParaRPr sz="4800">
              <a:solidFill>
                <a:schemeClr val="dk1"/>
              </a:solidFill>
              <a:latin typeface="Calibri"/>
              <a:ea typeface="Calibri"/>
              <a:cs typeface="Calibri"/>
              <a:sym typeface="Calibri"/>
            </a:endParaRPr>
          </a:p>
          <a:p>
            <a:pPr indent="-533400" lvl="0" marL="457200" rtl="0" algn="l">
              <a:spcBef>
                <a:spcPts val="0"/>
              </a:spcBef>
              <a:spcAft>
                <a:spcPts val="0"/>
              </a:spcAft>
              <a:buClr>
                <a:schemeClr val="dk1"/>
              </a:buClr>
              <a:buSzPts val="4800"/>
              <a:buFont typeface="Calibri"/>
              <a:buChar char="●"/>
            </a:pPr>
            <a:r>
              <a:rPr lang="en-US" sz="4800">
                <a:solidFill>
                  <a:schemeClr val="dk1"/>
                </a:solidFill>
                <a:latin typeface="Calibri"/>
                <a:ea typeface="Calibri"/>
                <a:cs typeface="Calibri"/>
                <a:sym typeface="Calibri"/>
              </a:rPr>
              <a:t>Traverse states given a string input and accept or reject based on DFA with real-time animation.</a:t>
            </a:r>
            <a:endParaRPr sz="4800">
              <a:solidFill>
                <a:schemeClr val="dk1"/>
              </a:solidFill>
              <a:latin typeface="Calibri"/>
              <a:ea typeface="Calibri"/>
              <a:cs typeface="Calibri"/>
              <a:sym typeface="Calibri"/>
            </a:endParaRPr>
          </a:p>
          <a:p>
            <a:pPr indent="-533400" lvl="0" marL="457200" rtl="0" algn="l">
              <a:spcBef>
                <a:spcPts val="0"/>
              </a:spcBef>
              <a:spcAft>
                <a:spcPts val="0"/>
              </a:spcAft>
              <a:buClr>
                <a:schemeClr val="dk1"/>
              </a:buClr>
              <a:buSzPts val="4800"/>
              <a:buFont typeface="Calibri"/>
              <a:buChar char="●"/>
            </a:pPr>
            <a:r>
              <a:rPr lang="en-US" sz="4800">
                <a:solidFill>
                  <a:schemeClr val="dk1"/>
                </a:solidFill>
                <a:latin typeface="Calibri"/>
                <a:ea typeface="Calibri"/>
                <a:cs typeface="Calibri"/>
                <a:sym typeface="Calibri"/>
              </a:rPr>
              <a:t>Reverse engineer a DFA from string input using teaching mode. (Figure 1)</a:t>
            </a:r>
            <a:endParaRPr sz="4800">
              <a:solidFill>
                <a:schemeClr val="dk1"/>
              </a:solidFill>
              <a:latin typeface="Calibri"/>
              <a:ea typeface="Calibri"/>
              <a:cs typeface="Calibri"/>
              <a:sym typeface="Calibri"/>
            </a:endParaRPr>
          </a:p>
          <a:p>
            <a:pPr indent="-533400" lvl="0" marL="457200" rtl="0" algn="l">
              <a:spcBef>
                <a:spcPts val="0"/>
              </a:spcBef>
              <a:spcAft>
                <a:spcPts val="0"/>
              </a:spcAft>
              <a:buClr>
                <a:schemeClr val="dk1"/>
              </a:buClr>
              <a:buSzPts val="4800"/>
              <a:buFont typeface="Calibri"/>
              <a:buChar char="●"/>
            </a:pPr>
            <a:r>
              <a:rPr lang="en-US" sz="4800">
                <a:solidFill>
                  <a:schemeClr val="dk1"/>
                </a:solidFill>
                <a:latin typeface="Calibri"/>
                <a:ea typeface="Calibri"/>
                <a:cs typeface="Calibri"/>
                <a:sym typeface="Calibri"/>
              </a:rPr>
              <a:t>Minimize a DFA. (Figure 2)</a:t>
            </a:r>
            <a:endParaRPr sz="4800">
              <a:solidFill>
                <a:schemeClr val="dk1"/>
              </a:solidFill>
              <a:latin typeface="Calibri"/>
              <a:ea typeface="Calibri"/>
              <a:cs typeface="Calibri"/>
              <a:sym typeface="Calibri"/>
            </a:endParaRPr>
          </a:p>
          <a:p>
            <a:pPr indent="-533400" lvl="0" marL="457200" rtl="0" algn="l">
              <a:spcBef>
                <a:spcPts val="0"/>
              </a:spcBef>
              <a:spcAft>
                <a:spcPts val="0"/>
              </a:spcAft>
              <a:buClr>
                <a:schemeClr val="dk1"/>
              </a:buClr>
              <a:buSzPts val="4800"/>
              <a:buFont typeface="Calibri"/>
              <a:buChar char="●"/>
            </a:pPr>
            <a:r>
              <a:rPr lang="en-US" sz="4800">
                <a:solidFill>
                  <a:schemeClr val="dk1"/>
                </a:solidFill>
                <a:latin typeface="Calibri"/>
                <a:ea typeface="Calibri"/>
                <a:cs typeface="Calibri"/>
                <a:sym typeface="Calibri"/>
              </a:rPr>
              <a:t>Input a regular expression to create a matching DFA. (Figure 3)</a:t>
            </a:r>
            <a:endParaRPr sz="4800">
              <a:solidFill>
                <a:schemeClr val="dk1"/>
              </a:solidFill>
              <a:latin typeface="Calibri"/>
              <a:ea typeface="Calibri"/>
              <a:cs typeface="Calibri"/>
              <a:sym typeface="Calibri"/>
            </a:endParaRPr>
          </a:p>
          <a:p>
            <a:pPr indent="-533400" lvl="0" marL="457200" rtl="0" algn="l">
              <a:spcBef>
                <a:spcPts val="0"/>
              </a:spcBef>
              <a:spcAft>
                <a:spcPts val="0"/>
              </a:spcAft>
              <a:buClr>
                <a:schemeClr val="dk1"/>
              </a:buClr>
              <a:buSzPts val="4800"/>
              <a:buFont typeface="Calibri"/>
              <a:buChar char="●"/>
            </a:pPr>
            <a:r>
              <a:rPr lang="en-US" sz="4800">
                <a:solidFill>
                  <a:schemeClr val="dk1"/>
                </a:solidFill>
                <a:latin typeface="Calibri"/>
                <a:ea typeface="Calibri"/>
                <a:cs typeface="Calibri"/>
                <a:sym typeface="Calibri"/>
              </a:rPr>
              <a:t>Convert from NFA to DFA.</a:t>
            </a:r>
            <a:endParaRPr sz="4800">
              <a:solidFill>
                <a:schemeClr val="dk1"/>
              </a:solidFill>
              <a:latin typeface="Calibri"/>
              <a:ea typeface="Calibri"/>
              <a:cs typeface="Calibri"/>
              <a:sym typeface="Calibri"/>
            </a:endParaRPr>
          </a:p>
          <a:p>
            <a:pPr indent="-533400" lvl="0" marL="457200" rtl="0" algn="l">
              <a:spcBef>
                <a:spcPts val="0"/>
              </a:spcBef>
              <a:spcAft>
                <a:spcPts val="0"/>
              </a:spcAft>
              <a:buClr>
                <a:schemeClr val="dk1"/>
              </a:buClr>
              <a:buSzPts val="4800"/>
              <a:buFont typeface="Calibri"/>
              <a:buChar char="●"/>
            </a:pPr>
            <a:r>
              <a:rPr lang="en-US" sz="4800">
                <a:solidFill>
                  <a:schemeClr val="dk1"/>
                </a:solidFill>
                <a:latin typeface="Calibri"/>
                <a:ea typeface="Calibri"/>
                <a:cs typeface="Calibri"/>
                <a:sym typeface="Calibri"/>
              </a:rPr>
              <a:t>Input a string to create a matching DFA.</a:t>
            </a:r>
            <a:endParaRPr sz="4800">
              <a:solidFill>
                <a:schemeClr val="dk1"/>
              </a:solidFill>
              <a:latin typeface="Calibri"/>
              <a:ea typeface="Calibri"/>
              <a:cs typeface="Calibri"/>
              <a:sym typeface="Calibri"/>
            </a:endParaRPr>
          </a:p>
          <a:p>
            <a:pPr indent="0" lvl="0" marL="457200" rtl="0" algn="l">
              <a:spcBef>
                <a:spcPts val="0"/>
              </a:spcBef>
              <a:spcAft>
                <a:spcPts val="0"/>
              </a:spcAft>
              <a:buNone/>
            </a:pPr>
            <a:r>
              <a:t/>
            </a:r>
            <a:endParaRPr sz="4800">
              <a:solidFill>
                <a:schemeClr val="dk1"/>
              </a:solidFill>
              <a:latin typeface="Calibri"/>
              <a:ea typeface="Calibri"/>
              <a:cs typeface="Calibri"/>
              <a:sym typeface="Calibri"/>
            </a:endParaRPr>
          </a:p>
          <a:p>
            <a:pPr indent="0" lvl="0" marL="0" rtl="0" algn="ctr">
              <a:lnSpc>
                <a:spcPct val="115000"/>
              </a:lnSpc>
              <a:spcBef>
                <a:spcPts val="0"/>
              </a:spcBef>
              <a:spcAft>
                <a:spcPts val="0"/>
              </a:spcAft>
              <a:buNone/>
            </a:pPr>
            <a:r>
              <a:rPr b="1" lang="en-US" sz="7200">
                <a:solidFill>
                  <a:srgbClr val="760000"/>
                </a:solidFill>
                <a:latin typeface="Calibri"/>
                <a:ea typeface="Calibri"/>
                <a:cs typeface="Calibri"/>
                <a:sym typeface="Calibri"/>
              </a:rPr>
              <a:t>Implementation/Tools</a:t>
            </a:r>
            <a:endParaRPr b="1" sz="7200">
              <a:solidFill>
                <a:srgbClr val="760000"/>
              </a:solidFill>
              <a:latin typeface="Calibri"/>
              <a:ea typeface="Calibri"/>
              <a:cs typeface="Calibri"/>
              <a:sym typeface="Calibri"/>
            </a:endParaRPr>
          </a:p>
          <a:p>
            <a:pPr indent="0" lvl="0" marL="457200" rtl="0" algn="l">
              <a:lnSpc>
                <a:spcPct val="115000"/>
              </a:lnSpc>
              <a:spcBef>
                <a:spcPts val="0"/>
              </a:spcBef>
              <a:spcAft>
                <a:spcPts val="0"/>
              </a:spcAft>
              <a:buNone/>
            </a:pPr>
            <a:r>
              <a:t/>
            </a:r>
            <a:endParaRPr b="1" sz="4800">
              <a:solidFill>
                <a:schemeClr val="dk1"/>
              </a:solidFill>
              <a:latin typeface="Calibri"/>
              <a:ea typeface="Calibri"/>
              <a:cs typeface="Calibri"/>
              <a:sym typeface="Calibri"/>
            </a:endParaRPr>
          </a:p>
        </p:txBody>
      </p:sp>
      <p:sp>
        <p:nvSpPr>
          <p:cNvPr id="54" name="Google Shape;54;p1"/>
          <p:cNvSpPr txBox="1"/>
          <p:nvPr/>
        </p:nvSpPr>
        <p:spPr>
          <a:xfrm>
            <a:off x="29565475" y="7299825"/>
            <a:ext cx="13594200" cy="22811400"/>
          </a:xfrm>
          <a:prstGeom prst="rect">
            <a:avLst/>
          </a:prstGeom>
          <a:noFill/>
          <a:ln>
            <a:noFill/>
          </a:ln>
        </p:spPr>
        <p:txBody>
          <a:bodyPr anchorCtr="0" anchor="t" bIns="45700" lIns="91425" spcFirstLastPara="1" rIns="91425" wrap="square" tIns="45700">
            <a:spAutoFit/>
          </a:bodyPr>
          <a:lstStyle/>
          <a:p>
            <a:pPr indent="0" lvl="0" marL="0" rtl="0" algn="ctr">
              <a:lnSpc>
                <a:spcPct val="115000"/>
              </a:lnSpc>
              <a:spcBef>
                <a:spcPts val="0"/>
              </a:spcBef>
              <a:spcAft>
                <a:spcPts val="0"/>
              </a:spcAft>
              <a:buClr>
                <a:srgbClr val="000000"/>
              </a:buClr>
              <a:buSzPts val="1100"/>
              <a:buFont typeface="Arial"/>
              <a:buNone/>
            </a:pPr>
            <a:r>
              <a:rPr b="1" lang="en-US" sz="7200">
                <a:solidFill>
                  <a:srgbClr val="760000"/>
                </a:solidFill>
                <a:latin typeface="Calibri"/>
                <a:ea typeface="Calibri"/>
                <a:cs typeface="Calibri"/>
                <a:sym typeface="Calibri"/>
              </a:rPr>
              <a:t>Evaluation Results </a:t>
            </a:r>
            <a:endParaRPr b="1" sz="7200">
              <a:solidFill>
                <a:srgbClr val="760000"/>
              </a:solidFill>
              <a:latin typeface="Calibri"/>
              <a:ea typeface="Calibri"/>
              <a:cs typeface="Calibri"/>
              <a:sym typeface="Calibri"/>
            </a:endParaRPr>
          </a:p>
          <a:p>
            <a:pPr indent="-533400" lvl="0" marL="457200" rtl="0" algn="l">
              <a:lnSpc>
                <a:spcPct val="115000"/>
              </a:lnSpc>
              <a:spcBef>
                <a:spcPts val="0"/>
              </a:spcBef>
              <a:spcAft>
                <a:spcPts val="0"/>
              </a:spcAft>
              <a:buSzPts val="4800"/>
              <a:buFont typeface="Calibri"/>
              <a:buChar char="●"/>
            </a:pPr>
            <a:r>
              <a:rPr lang="en-US" sz="4800">
                <a:latin typeface="Calibri"/>
                <a:ea typeface="Calibri"/>
                <a:cs typeface="Calibri"/>
                <a:sym typeface="Calibri"/>
              </a:rPr>
              <a:t>Accuracy: </a:t>
            </a:r>
            <a:endParaRPr sz="4800">
              <a:latin typeface="Calibri"/>
              <a:ea typeface="Calibri"/>
              <a:cs typeface="Calibri"/>
              <a:sym typeface="Calibri"/>
            </a:endParaRPr>
          </a:p>
          <a:p>
            <a:pPr indent="-533400" lvl="1" marL="914400" rtl="0" algn="l">
              <a:lnSpc>
                <a:spcPct val="115000"/>
              </a:lnSpc>
              <a:spcBef>
                <a:spcPts val="0"/>
              </a:spcBef>
              <a:spcAft>
                <a:spcPts val="0"/>
              </a:spcAft>
              <a:buSzPts val="4800"/>
              <a:buFont typeface="Calibri"/>
              <a:buChar char="○"/>
            </a:pPr>
            <a:r>
              <a:rPr lang="en-US" sz="4800">
                <a:latin typeface="Calibri"/>
                <a:ea typeface="Calibri"/>
                <a:cs typeface="Calibri"/>
                <a:sym typeface="Calibri"/>
              </a:rPr>
              <a:t>Convert NFAs to DFAs using construction logic.</a:t>
            </a:r>
            <a:endParaRPr sz="4800">
              <a:latin typeface="Calibri"/>
              <a:ea typeface="Calibri"/>
              <a:cs typeface="Calibri"/>
              <a:sym typeface="Calibri"/>
            </a:endParaRPr>
          </a:p>
          <a:p>
            <a:pPr indent="-533400" lvl="1" marL="914400" rtl="0" algn="l">
              <a:lnSpc>
                <a:spcPct val="115000"/>
              </a:lnSpc>
              <a:spcBef>
                <a:spcPts val="0"/>
              </a:spcBef>
              <a:spcAft>
                <a:spcPts val="0"/>
              </a:spcAft>
              <a:buSzPts val="4800"/>
              <a:buFont typeface="Calibri"/>
              <a:buChar char="○"/>
            </a:pPr>
            <a:r>
              <a:rPr lang="en-US" sz="4800">
                <a:latin typeface="Calibri"/>
                <a:ea typeface="Calibri"/>
                <a:cs typeface="Calibri"/>
                <a:sym typeface="Calibri"/>
              </a:rPr>
              <a:t>Minimize deterministic machines to their most efficient state.</a:t>
            </a:r>
            <a:endParaRPr sz="4800">
              <a:latin typeface="Calibri"/>
              <a:ea typeface="Calibri"/>
              <a:cs typeface="Calibri"/>
              <a:sym typeface="Calibri"/>
            </a:endParaRPr>
          </a:p>
          <a:p>
            <a:pPr indent="-533400" lvl="1" marL="914400" rtl="0" algn="l">
              <a:lnSpc>
                <a:spcPct val="115000"/>
              </a:lnSpc>
              <a:spcBef>
                <a:spcPts val="0"/>
              </a:spcBef>
              <a:spcAft>
                <a:spcPts val="0"/>
              </a:spcAft>
              <a:buSzPts val="4800"/>
              <a:buFont typeface="Calibri"/>
              <a:buChar char="○"/>
            </a:pPr>
            <a:r>
              <a:rPr lang="en-US" sz="4800">
                <a:latin typeface="Calibri"/>
                <a:ea typeface="Calibri"/>
                <a:cs typeface="Calibri"/>
                <a:sym typeface="Calibri"/>
              </a:rPr>
              <a:t>Manage string and regular expression conversion correctly.</a:t>
            </a:r>
            <a:endParaRPr sz="4800">
              <a:latin typeface="Calibri"/>
              <a:ea typeface="Calibri"/>
              <a:cs typeface="Calibri"/>
              <a:sym typeface="Calibri"/>
            </a:endParaRPr>
          </a:p>
          <a:p>
            <a:pPr indent="-533400" lvl="0" marL="457200" rtl="0" algn="l">
              <a:lnSpc>
                <a:spcPct val="115000"/>
              </a:lnSpc>
              <a:spcBef>
                <a:spcPts val="0"/>
              </a:spcBef>
              <a:spcAft>
                <a:spcPts val="0"/>
              </a:spcAft>
              <a:buSzPts val="4800"/>
              <a:buFont typeface="Calibri"/>
              <a:buChar char="●"/>
            </a:pPr>
            <a:r>
              <a:rPr lang="en-US" sz="4800">
                <a:latin typeface="Calibri"/>
                <a:ea typeface="Calibri"/>
                <a:cs typeface="Calibri"/>
                <a:sym typeface="Calibri"/>
              </a:rPr>
              <a:t>Performance: </a:t>
            </a:r>
            <a:endParaRPr sz="4800">
              <a:latin typeface="Calibri"/>
              <a:ea typeface="Calibri"/>
              <a:cs typeface="Calibri"/>
              <a:sym typeface="Calibri"/>
            </a:endParaRPr>
          </a:p>
          <a:p>
            <a:pPr indent="-533400" lvl="1" marL="914400" rtl="0" algn="l">
              <a:lnSpc>
                <a:spcPct val="115000"/>
              </a:lnSpc>
              <a:spcBef>
                <a:spcPts val="0"/>
              </a:spcBef>
              <a:spcAft>
                <a:spcPts val="0"/>
              </a:spcAft>
              <a:buSzPts val="4800"/>
              <a:buFont typeface="Calibri"/>
              <a:buChar char="○"/>
            </a:pPr>
            <a:r>
              <a:rPr lang="en-US" sz="4800">
                <a:latin typeface="Calibri"/>
                <a:ea typeface="Calibri"/>
                <a:cs typeface="Calibri"/>
                <a:sym typeface="Calibri"/>
              </a:rPr>
              <a:t>Ensure GUI responsiveness by handling canvas updates.</a:t>
            </a:r>
            <a:endParaRPr sz="4800">
              <a:latin typeface="Calibri"/>
              <a:ea typeface="Calibri"/>
              <a:cs typeface="Calibri"/>
              <a:sym typeface="Calibri"/>
            </a:endParaRPr>
          </a:p>
          <a:p>
            <a:pPr indent="-533400" lvl="1" marL="914400" rtl="0" algn="l">
              <a:lnSpc>
                <a:spcPct val="115000"/>
              </a:lnSpc>
              <a:spcBef>
                <a:spcPts val="0"/>
              </a:spcBef>
              <a:spcAft>
                <a:spcPts val="0"/>
              </a:spcAft>
              <a:buSzPts val="4800"/>
              <a:buFont typeface="Calibri"/>
              <a:buChar char="○"/>
            </a:pPr>
            <a:r>
              <a:rPr lang="en-US" sz="4800">
                <a:latin typeface="Calibri"/>
                <a:ea typeface="Calibri"/>
                <a:cs typeface="Calibri"/>
                <a:sym typeface="Calibri"/>
              </a:rPr>
              <a:t>Optimize memory usage through efficient data structures.</a:t>
            </a:r>
            <a:endParaRPr sz="4800">
              <a:latin typeface="Calibri"/>
              <a:ea typeface="Calibri"/>
              <a:cs typeface="Calibri"/>
              <a:sym typeface="Calibri"/>
            </a:endParaRPr>
          </a:p>
          <a:p>
            <a:pPr indent="-533400" lvl="1" marL="914400" rtl="0" algn="l">
              <a:lnSpc>
                <a:spcPct val="115000"/>
              </a:lnSpc>
              <a:spcBef>
                <a:spcPts val="0"/>
              </a:spcBef>
              <a:spcAft>
                <a:spcPts val="0"/>
              </a:spcAft>
              <a:buSzPts val="4800"/>
              <a:buFont typeface="Calibri"/>
              <a:buChar char="○"/>
            </a:pPr>
            <a:r>
              <a:rPr lang="en-US" sz="4800">
                <a:latin typeface="Calibri"/>
                <a:ea typeface="Calibri"/>
                <a:cs typeface="Calibri"/>
                <a:sym typeface="Calibri"/>
              </a:rPr>
              <a:t>Utilize UUID generation with O(1) time complexity.</a:t>
            </a:r>
            <a:endParaRPr sz="4800">
              <a:latin typeface="Calibri"/>
              <a:ea typeface="Calibri"/>
              <a:cs typeface="Calibri"/>
              <a:sym typeface="Calibri"/>
            </a:endParaRPr>
          </a:p>
          <a:p>
            <a:pPr indent="-533400" lvl="0" marL="457200" rtl="0" algn="l">
              <a:lnSpc>
                <a:spcPct val="115000"/>
              </a:lnSpc>
              <a:spcBef>
                <a:spcPts val="0"/>
              </a:spcBef>
              <a:spcAft>
                <a:spcPts val="0"/>
              </a:spcAft>
              <a:buSzPts val="4800"/>
              <a:buFont typeface="Calibri"/>
              <a:buChar char="●"/>
            </a:pPr>
            <a:r>
              <a:rPr lang="en-US" sz="4800">
                <a:latin typeface="Calibri"/>
                <a:ea typeface="Calibri"/>
                <a:cs typeface="Calibri"/>
                <a:sym typeface="Calibri"/>
              </a:rPr>
              <a:t>Stability: </a:t>
            </a:r>
            <a:endParaRPr sz="4800">
              <a:latin typeface="Calibri"/>
              <a:ea typeface="Calibri"/>
              <a:cs typeface="Calibri"/>
              <a:sym typeface="Calibri"/>
            </a:endParaRPr>
          </a:p>
          <a:p>
            <a:pPr indent="-533400" lvl="1" marL="914400" rtl="0" algn="l">
              <a:lnSpc>
                <a:spcPct val="115000"/>
              </a:lnSpc>
              <a:spcBef>
                <a:spcPts val="0"/>
              </a:spcBef>
              <a:spcAft>
                <a:spcPts val="0"/>
              </a:spcAft>
              <a:buSzPts val="4800"/>
              <a:buFont typeface="Calibri"/>
              <a:buChar char="○"/>
            </a:pPr>
            <a:r>
              <a:rPr lang="en-US" sz="4800">
                <a:latin typeface="Calibri"/>
                <a:ea typeface="Calibri"/>
                <a:cs typeface="Calibri"/>
                <a:sym typeface="Calibri"/>
              </a:rPr>
              <a:t>Prevent application </a:t>
            </a:r>
            <a:r>
              <a:rPr lang="en-US" sz="4800">
                <a:latin typeface="Calibri"/>
                <a:ea typeface="Calibri"/>
                <a:cs typeface="Calibri"/>
                <a:sym typeface="Calibri"/>
              </a:rPr>
              <a:t>crashes</a:t>
            </a:r>
            <a:r>
              <a:rPr lang="en-US" sz="4800">
                <a:latin typeface="Calibri"/>
                <a:ea typeface="Calibri"/>
                <a:cs typeface="Calibri"/>
                <a:sym typeface="Calibri"/>
              </a:rPr>
              <a:t> through error handling and input validation.</a:t>
            </a:r>
            <a:endParaRPr sz="4800">
              <a:latin typeface="Calibri"/>
              <a:ea typeface="Calibri"/>
              <a:cs typeface="Calibri"/>
              <a:sym typeface="Calibri"/>
            </a:endParaRPr>
          </a:p>
          <a:p>
            <a:pPr indent="-533400" lvl="1" marL="914400" rtl="0" algn="l">
              <a:lnSpc>
                <a:spcPct val="115000"/>
              </a:lnSpc>
              <a:spcBef>
                <a:spcPts val="0"/>
              </a:spcBef>
              <a:spcAft>
                <a:spcPts val="0"/>
              </a:spcAft>
              <a:buSzPts val="4800"/>
              <a:buFont typeface="Calibri"/>
              <a:buChar char="○"/>
            </a:pPr>
            <a:r>
              <a:rPr lang="en-US" sz="4800">
                <a:latin typeface="Calibri"/>
                <a:ea typeface="Calibri"/>
                <a:cs typeface="Calibri"/>
                <a:sym typeface="Calibri"/>
              </a:rPr>
              <a:t>Prevent GUI errors using system architecture.</a:t>
            </a:r>
            <a:endParaRPr sz="4800">
              <a:latin typeface="Calibri"/>
              <a:ea typeface="Calibri"/>
              <a:cs typeface="Calibri"/>
              <a:sym typeface="Calibri"/>
            </a:endParaRPr>
          </a:p>
          <a:p>
            <a:pPr indent="-533400" lvl="1" marL="914400" rtl="0" algn="l">
              <a:lnSpc>
                <a:spcPct val="115000"/>
              </a:lnSpc>
              <a:spcBef>
                <a:spcPts val="0"/>
              </a:spcBef>
              <a:spcAft>
                <a:spcPts val="0"/>
              </a:spcAft>
              <a:buSzPts val="4800"/>
              <a:buFont typeface="Calibri"/>
              <a:buChar char="○"/>
            </a:pPr>
            <a:r>
              <a:rPr lang="en-US" sz="4800">
                <a:latin typeface="Calibri"/>
                <a:ea typeface="Calibri"/>
                <a:cs typeface="Calibri"/>
                <a:sym typeface="Calibri"/>
              </a:rPr>
              <a:t>Maintain machine integrity by preventing memory collisions.</a:t>
            </a:r>
            <a:endParaRPr sz="4800">
              <a:latin typeface="Calibri"/>
              <a:ea typeface="Calibri"/>
              <a:cs typeface="Calibri"/>
              <a:sym typeface="Calibri"/>
            </a:endParaRPr>
          </a:p>
          <a:p>
            <a:pPr indent="0" lvl="0" marL="0" rtl="0" algn="ctr">
              <a:lnSpc>
                <a:spcPct val="115000"/>
              </a:lnSpc>
              <a:spcBef>
                <a:spcPts val="0"/>
              </a:spcBef>
              <a:spcAft>
                <a:spcPts val="0"/>
              </a:spcAft>
              <a:buClr>
                <a:srgbClr val="000000"/>
              </a:buClr>
              <a:buSzPts val="1100"/>
              <a:buFont typeface="Arial"/>
              <a:buNone/>
            </a:pPr>
            <a:r>
              <a:rPr b="1" lang="en-US" sz="7200">
                <a:solidFill>
                  <a:srgbClr val="760000"/>
                </a:solidFill>
                <a:latin typeface="Calibri"/>
                <a:ea typeface="Calibri"/>
                <a:cs typeface="Calibri"/>
                <a:sym typeface="Calibri"/>
              </a:rPr>
              <a:t>Future Works</a:t>
            </a:r>
            <a:endParaRPr sz="4800">
              <a:solidFill>
                <a:srgbClr val="760000"/>
              </a:solidFill>
              <a:latin typeface="Calibri"/>
              <a:ea typeface="Calibri"/>
              <a:cs typeface="Calibri"/>
              <a:sym typeface="Calibri"/>
            </a:endParaRPr>
          </a:p>
          <a:p>
            <a:pPr indent="0" lvl="0" marL="0" rtl="0" algn="l">
              <a:lnSpc>
                <a:spcPct val="115000"/>
              </a:lnSpc>
              <a:spcBef>
                <a:spcPts val="0"/>
              </a:spcBef>
              <a:spcAft>
                <a:spcPts val="0"/>
              </a:spcAft>
              <a:buNone/>
            </a:pPr>
            <a:r>
              <a:rPr b="1" lang="en-US" sz="4800">
                <a:solidFill>
                  <a:srgbClr val="760000"/>
                </a:solidFill>
                <a:latin typeface="Calibri"/>
                <a:ea typeface="Calibri"/>
                <a:cs typeface="Calibri"/>
                <a:sym typeface="Calibri"/>
              </a:rPr>
              <a:t>Limitations:</a:t>
            </a:r>
            <a:endParaRPr b="1" sz="4800">
              <a:solidFill>
                <a:srgbClr val="760000"/>
              </a:solidFill>
              <a:latin typeface="Calibri"/>
              <a:ea typeface="Calibri"/>
              <a:cs typeface="Calibri"/>
              <a:sym typeface="Calibri"/>
            </a:endParaRPr>
          </a:p>
          <a:p>
            <a:pPr indent="-533400" lvl="0" marL="457200" rtl="0" algn="l">
              <a:lnSpc>
                <a:spcPct val="115000"/>
              </a:lnSpc>
              <a:spcBef>
                <a:spcPts val="0"/>
              </a:spcBef>
              <a:spcAft>
                <a:spcPts val="0"/>
              </a:spcAft>
              <a:buClr>
                <a:srgbClr val="000000"/>
              </a:buClr>
              <a:buSzPts val="4800"/>
              <a:buFont typeface="Calibri"/>
              <a:buChar char="●"/>
            </a:pPr>
            <a:r>
              <a:rPr lang="en-US" sz="4800">
                <a:latin typeface="Calibri"/>
                <a:ea typeface="Calibri"/>
                <a:cs typeface="Calibri"/>
                <a:sym typeface="Calibri"/>
              </a:rPr>
              <a:t>Dense graphs become visually cluttered</a:t>
            </a:r>
            <a:endParaRPr sz="4800">
              <a:latin typeface="Calibri"/>
              <a:ea typeface="Calibri"/>
              <a:cs typeface="Calibri"/>
              <a:sym typeface="Calibri"/>
            </a:endParaRPr>
          </a:p>
          <a:p>
            <a:pPr indent="-533400" lvl="0" marL="457200" rtl="0" algn="l">
              <a:lnSpc>
                <a:spcPct val="115000"/>
              </a:lnSpc>
              <a:spcBef>
                <a:spcPts val="0"/>
              </a:spcBef>
              <a:spcAft>
                <a:spcPts val="0"/>
              </a:spcAft>
              <a:buSzPts val="4800"/>
              <a:buFont typeface="Calibri"/>
              <a:buChar char="●"/>
            </a:pPr>
            <a:r>
              <a:rPr lang="en-US" sz="4800">
                <a:latin typeface="Calibri"/>
                <a:ea typeface="Calibri"/>
                <a:cs typeface="Calibri"/>
                <a:sym typeface="Calibri"/>
              </a:rPr>
              <a:t>Limited to finite </a:t>
            </a:r>
            <a:r>
              <a:rPr lang="en-US" sz="4800">
                <a:latin typeface="Calibri"/>
                <a:ea typeface="Calibri"/>
                <a:cs typeface="Calibri"/>
                <a:sym typeface="Calibri"/>
              </a:rPr>
              <a:t>automata</a:t>
            </a:r>
            <a:endParaRPr sz="4800">
              <a:latin typeface="Calibri"/>
              <a:ea typeface="Calibri"/>
              <a:cs typeface="Calibri"/>
              <a:sym typeface="Calibri"/>
            </a:endParaRPr>
          </a:p>
          <a:p>
            <a:pPr indent="0" lvl="0" marL="0" rtl="0" algn="l">
              <a:lnSpc>
                <a:spcPct val="115000"/>
              </a:lnSpc>
              <a:spcBef>
                <a:spcPts val="0"/>
              </a:spcBef>
              <a:spcAft>
                <a:spcPts val="0"/>
              </a:spcAft>
              <a:buNone/>
            </a:pPr>
            <a:r>
              <a:rPr b="1" lang="en-US" sz="4800">
                <a:solidFill>
                  <a:srgbClr val="760000"/>
                </a:solidFill>
                <a:latin typeface="Calibri"/>
                <a:ea typeface="Calibri"/>
                <a:cs typeface="Calibri"/>
                <a:sym typeface="Calibri"/>
              </a:rPr>
              <a:t>Possible Improvements:</a:t>
            </a:r>
            <a:endParaRPr b="1" sz="4800">
              <a:solidFill>
                <a:srgbClr val="760000"/>
              </a:solidFill>
              <a:latin typeface="Calibri"/>
              <a:ea typeface="Calibri"/>
              <a:cs typeface="Calibri"/>
              <a:sym typeface="Calibri"/>
            </a:endParaRPr>
          </a:p>
          <a:p>
            <a:pPr indent="-533400" lvl="0" marL="457200" marR="0" rtl="0" algn="l">
              <a:lnSpc>
                <a:spcPct val="100000"/>
              </a:lnSpc>
              <a:spcBef>
                <a:spcPts val="0"/>
              </a:spcBef>
              <a:spcAft>
                <a:spcPts val="0"/>
              </a:spcAft>
              <a:buClr>
                <a:schemeClr val="dk1"/>
              </a:buClr>
              <a:buSzPts val="4800"/>
              <a:buFont typeface="Calibri"/>
              <a:buChar char="●"/>
            </a:pPr>
            <a:r>
              <a:rPr lang="en-US" sz="4800">
                <a:solidFill>
                  <a:schemeClr val="dk1"/>
                </a:solidFill>
                <a:latin typeface="Calibri"/>
                <a:ea typeface="Calibri"/>
                <a:cs typeface="Calibri"/>
                <a:sym typeface="Calibri"/>
              </a:rPr>
              <a:t>Implement a layout to have better visuals</a:t>
            </a:r>
            <a:endParaRPr sz="4800">
              <a:solidFill>
                <a:schemeClr val="dk1"/>
              </a:solidFill>
              <a:latin typeface="Calibri"/>
              <a:ea typeface="Calibri"/>
              <a:cs typeface="Calibri"/>
              <a:sym typeface="Calibri"/>
            </a:endParaRPr>
          </a:p>
          <a:p>
            <a:pPr indent="-533400" lvl="0" marL="457200" marR="0" rtl="0" algn="l">
              <a:lnSpc>
                <a:spcPct val="100000"/>
              </a:lnSpc>
              <a:spcBef>
                <a:spcPts val="0"/>
              </a:spcBef>
              <a:spcAft>
                <a:spcPts val="0"/>
              </a:spcAft>
              <a:buClr>
                <a:schemeClr val="dk1"/>
              </a:buClr>
              <a:buSzPts val="4800"/>
              <a:buFont typeface="Calibri"/>
              <a:buChar char="●"/>
            </a:pPr>
            <a:r>
              <a:rPr lang="en-US" sz="4800">
                <a:solidFill>
                  <a:schemeClr val="dk1"/>
                </a:solidFill>
                <a:latin typeface="Calibri"/>
                <a:ea typeface="Calibri"/>
                <a:cs typeface="Calibri"/>
                <a:sym typeface="Calibri"/>
              </a:rPr>
              <a:t>Upgrade to support PushDown Automata</a:t>
            </a:r>
            <a:endParaRPr sz="4800">
              <a:solidFill>
                <a:schemeClr val="dk1"/>
              </a:solidFill>
              <a:latin typeface="Calibri"/>
              <a:ea typeface="Calibri"/>
              <a:cs typeface="Calibri"/>
              <a:sym typeface="Calibri"/>
            </a:endParaRPr>
          </a:p>
        </p:txBody>
      </p:sp>
      <p:sp>
        <p:nvSpPr>
          <p:cNvPr id="55" name="Google Shape;55;p1"/>
          <p:cNvSpPr txBox="1"/>
          <p:nvPr/>
        </p:nvSpPr>
        <p:spPr>
          <a:xfrm>
            <a:off x="14971200" y="7595150"/>
            <a:ext cx="14094900" cy="84153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None/>
            </a:pPr>
            <a:r>
              <a:rPr b="1" lang="en-US" sz="7200">
                <a:solidFill>
                  <a:srgbClr val="760000"/>
                </a:solidFill>
                <a:latin typeface="Calibri"/>
                <a:ea typeface="Calibri"/>
                <a:cs typeface="Calibri"/>
                <a:sym typeface="Calibri"/>
              </a:rPr>
              <a:t>System Architecture</a:t>
            </a:r>
            <a:endParaRPr b="1" sz="7200">
              <a:solidFill>
                <a:srgbClr val="760000"/>
              </a:solidFill>
              <a:latin typeface="Calibri"/>
              <a:ea typeface="Calibri"/>
              <a:cs typeface="Calibri"/>
              <a:sym typeface="Calibri"/>
            </a:endParaRPr>
          </a:p>
          <a:p>
            <a:pPr indent="0" lvl="0" marL="0" rtl="0" algn="ctr">
              <a:lnSpc>
                <a:spcPct val="115000"/>
              </a:lnSpc>
              <a:spcBef>
                <a:spcPts val="0"/>
              </a:spcBef>
              <a:spcAft>
                <a:spcPts val="0"/>
              </a:spcAft>
              <a:buNone/>
            </a:pPr>
            <a:r>
              <a:t/>
            </a:r>
            <a:endParaRPr b="1" sz="4800">
              <a:solidFill>
                <a:schemeClr val="dk1"/>
              </a:solidFill>
              <a:latin typeface="Calibri"/>
              <a:ea typeface="Calibri"/>
              <a:cs typeface="Calibri"/>
              <a:sym typeface="Calibri"/>
            </a:endParaRPr>
          </a:p>
        </p:txBody>
      </p:sp>
      <p:sp>
        <p:nvSpPr>
          <p:cNvPr id="56" name="Google Shape;56;p1"/>
          <p:cNvSpPr txBox="1"/>
          <p:nvPr/>
        </p:nvSpPr>
        <p:spPr>
          <a:xfrm>
            <a:off x="14971200" y="24073015"/>
            <a:ext cx="14094900" cy="1485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None/>
            </a:pPr>
            <a:r>
              <a:rPr b="1" lang="en-US" sz="7200">
                <a:solidFill>
                  <a:srgbClr val="760000"/>
                </a:solidFill>
                <a:latin typeface="Calibri"/>
                <a:ea typeface="Calibri"/>
                <a:cs typeface="Calibri"/>
                <a:sym typeface="Calibri"/>
              </a:rPr>
              <a:t>Visualizer Examples</a:t>
            </a:r>
            <a:endParaRPr b="1" sz="7200">
              <a:solidFill>
                <a:srgbClr val="760000"/>
              </a:solidFill>
              <a:latin typeface="Calibri"/>
              <a:ea typeface="Calibri"/>
              <a:cs typeface="Calibri"/>
              <a:sym typeface="Calibri"/>
            </a:endParaRPr>
          </a:p>
          <a:p>
            <a:pPr indent="0" lvl="0" marL="0" rtl="0" algn="ctr">
              <a:lnSpc>
                <a:spcPct val="115000"/>
              </a:lnSpc>
              <a:spcBef>
                <a:spcPts val="0"/>
              </a:spcBef>
              <a:spcAft>
                <a:spcPts val="0"/>
              </a:spcAft>
              <a:buNone/>
            </a:pPr>
            <a:r>
              <a:t/>
            </a:r>
            <a:endParaRPr b="1" sz="4800">
              <a:solidFill>
                <a:schemeClr val="dk1"/>
              </a:solidFill>
              <a:latin typeface="Calibri"/>
              <a:ea typeface="Calibri"/>
              <a:cs typeface="Calibri"/>
              <a:sym typeface="Calibri"/>
            </a:endParaRPr>
          </a:p>
        </p:txBody>
      </p:sp>
      <p:pic>
        <p:nvPicPr>
          <p:cNvPr id="57" name="Google Shape;57;p1" title="p1.png"/>
          <p:cNvPicPr preferRelativeResize="0"/>
          <p:nvPr/>
        </p:nvPicPr>
        <p:blipFill>
          <a:blip r:embed="rId3">
            <a:alphaModFix/>
          </a:blip>
          <a:stretch>
            <a:fillRect/>
          </a:stretch>
        </p:blipFill>
        <p:spPr>
          <a:xfrm>
            <a:off x="1747825" y="28563200"/>
            <a:ext cx="3986426" cy="3986426"/>
          </a:xfrm>
          <a:prstGeom prst="rect">
            <a:avLst/>
          </a:prstGeom>
          <a:noFill/>
          <a:ln>
            <a:noFill/>
          </a:ln>
        </p:spPr>
      </p:pic>
      <p:pic>
        <p:nvPicPr>
          <p:cNvPr id="58" name="Google Shape;58;p1" title="p2.png"/>
          <p:cNvPicPr preferRelativeResize="0"/>
          <p:nvPr/>
        </p:nvPicPr>
        <p:blipFill>
          <a:blip r:embed="rId4">
            <a:alphaModFix/>
          </a:blip>
          <a:stretch>
            <a:fillRect/>
          </a:stretch>
        </p:blipFill>
        <p:spPr>
          <a:xfrm>
            <a:off x="3264763" y="32550813"/>
            <a:ext cx="8527724" cy="4796850"/>
          </a:xfrm>
          <a:prstGeom prst="rect">
            <a:avLst/>
          </a:prstGeom>
          <a:noFill/>
          <a:ln>
            <a:noFill/>
          </a:ln>
        </p:spPr>
      </p:pic>
      <p:pic>
        <p:nvPicPr>
          <p:cNvPr id="59" name="Google Shape;59;p1" title="p3.png"/>
          <p:cNvPicPr preferRelativeResize="0"/>
          <p:nvPr/>
        </p:nvPicPr>
        <p:blipFill>
          <a:blip r:embed="rId5">
            <a:alphaModFix/>
          </a:blip>
          <a:stretch>
            <a:fillRect/>
          </a:stretch>
        </p:blipFill>
        <p:spPr>
          <a:xfrm>
            <a:off x="7693550" y="28157988"/>
            <a:ext cx="4796850" cy="4796850"/>
          </a:xfrm>
          <a:prstGeom prst="rect">
            <a:avLst/>
          </a:prstGeom>
          <a:noFill/>
          <a:ln>
            <a:noFill/>
          </a:ln>
        </p:spPr>
      </p:pic>
      <p:pic>
        <p:nvPicPr>
          <p:cNvPr id="60" name="Google Shape;60;p1" title="dfa uml2.png"/>
          <p:cNvPicPr preferRelativeResize="0"/>
          <p:nvPr/>
        </p:nvPicPr>
        <p:blipFill>
          <a:blip r:embed="rId6">
            <a:alphaModFix/>
          </a:blip>
          <a:stretch>
            <a:fillRect/>
          </a:stretch>
        </p:blipFill>
        <p:spPr>
          <a:xfrm>
            <a:off x="16796576" y="8994775"/>
            <a:ext cx="11168825" cy="14849700"/>
          </a:xfrm>
          <a:prstGeom prst="rect">
            <a:avLst/>
          </a:prstGeom>
          <a:noFill/>
          <a:ln>
            <a:noFill/>
          </a:ln>
        </p:spPr>
      </p:pic>
      <p:sp>
        <p:nvSpPr>
          <p:cNvPr id="61" name="Google Shape;61;p1"/>
          <p:cNvSpPr/>
          <p:nvPr/>
        </p:nvSpPr>
        <p:spPr>
          <a:xfrm>
            <a:off x="32302136" y="34520697"/>
            <a:ext cx="1716900" cy="857100"/>
          </a:xfrm>
          <a:prstGeom prst="rightArrow">
            <a:avLst>
              <a:gd fmla="val 21902" name="adj1"/>
              <a:gd fmla="val 79165" name="adj2"/>
            </a:avLst>
          </a:prstGeom>
          <a:solidFill>
            <a:srgbClr val="B5AF67"/>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2" name="Google Shape;62;p1"/>
          <p:cNvSpPr txBox="1"/>
          <p:nvPr/>
        </p:nvSpPr>
        <p:spPr>
          <a:xfrm>
            <a:off x="31974850" y="37172878"/>
            <a:ext cx="3000000" cy="831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US" sz="4800">
                <a:solidFill>
                  <a:schemeClr val="dk1"/>
                </a:solidFill>
                <a:latin typeface="Calibri"/>
                <a:ea typeface="Calibri"/>
                <a:cs typeface="Calibri"/>
                <a:sym typeface="Calibri"/>
              </a:rPr>
              <a:t>(Figure 2)</a:t>
            </a:r>
            <a:endParaRPr sz="4800">
              <a:solidFill>
                <a:schemeClr val="dk1"/>
              </a:solidFill>
              <a:latin typeface="Calibri"/>
              <a:ea typeface="Calibri"/>
              <a:cs typeface="Calibri"/>
              <a:sym typeface="Calibri"/>
            </a:endParaRPr>
          </a:p>
        </p:txBody>
      </p:sp>
      <p:sp>
        <p:nvSpPr>
          <p:cNvPr id="63" name="Google Shape;63;p1"/>
          <p:cNvSpPr txBox="1"/>
          <p:nvPr/>
        </p:nvSpPr>
        <p:spPr>
          <a:xfrm>
            <a:off x="17316150" y="37247575"/>
            <a:ext cx="3000000" cy="923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4800">
                <a:solidFill>
                  <a:schemeClr val="dk1"/>
                </a:solidFill>
                <a:latin typeface="Calibri"/>
                <a:ea typeface="Calibri"/>
                <a:cs typeface="Calibri"/>
                <a:sym typeface="Calibri"/>
              </a:rPr>
              <a:t>(</a:t>
            </a:r>
            <a:r>
              <a:rPr lang="en-US" sz="4800">
                <a:solidFill>
                  <a:schemeClr val="dk1"/>
                </a:solidFill>
                <a:latin typeface="Calibri"/>
                <a:ea typeface="Calibri"/>
                <a:cs typeface="Calibri"/>
                <a:sym typeface="Calibri"/>
              </a:rPr>
              <a:t>Figure 1)</a:t>
            </a:r>
            <a:endParaRPr sz="4800">
              <a:solidFill>
                <a:schemeClr val="dk1"/>
              </a:solidFill>
              <a:latin typeface="Calibri"/>
              <a:ea typeface="Calibri"/>
              <a:cs typeface="Calibri"/>
              <a:sym typeface="Calibri"/>
            </a:endParaRPr>
          </a:p>
        </p:txBody>
      </p:sp>
      <p:sp>
        <p:nvSpPr>
          <p:cNvPr id="64" name="Google Shape;64;p1"/>
          <p:cNvSpPr/>
          <p:nvPr/>
        </p:nvSpPr>
        <p:spPr>
          <a:xfrm>
            <a:off x="19092027" y="27985600"/>
            <a:ext cx="1716900" cy="857400"/>
          </a:xfrm>
          <a:prstGeom prst="rightArrow">
            <a:avLst>
              <a:gd fmla="val 21902" name="adj1"/>
              <a:gd fmla="val 79165" name="adj2"/>
            </a:avLst>
          </a:prstGeom>
          <a:solidFill>
            <a:srgbClr val="B5AF67"/>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65" name="Google Shape;65;p1" title="dfa regex 1.png"/>
          <p:cNvPicPr preferRelativeResize="0"/>
          <p:nvPr/>
        </p:nvPicPr>
        <p:blipFill>
          <a:blip r:embed="rId7">
            <a:alphaModFix/>
          </a:blip>
          <a:stretch>
            <a:fillRect/>
          </a:stretch>
        </p:blipFill>
        <p:spPr>
          <a:xfrm>
            <a:off x="14123650" y="25510424"/>
            <a:ext cx="4796850" cy="5350363"/>
          </a:xfrm>
          <a:prstGeom prst="rect">
            <a:avLst/>
          </a:prstGeom>
          <a:noFill/>
          <a:ln>
            <a:noFill/>
          </a:ln>
        </p:spPr>
      </p:pic>
      <p:sp>
        <p:nvSpPr>
          <p:cNvPr id="66" name="Google Shape;66;p1"/>
          <p:cNvSpPr txBox="1"/>
          <p:nvPr/>
        </p:nvSpPr>
        <p:spPr>
          <a:xfrm>
            <a:off x="19092025" y="29937400"/>
            <a:ext cx="2974800" cy="923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4800">
                <a:latin typeface="Calibri"/>
                <a:ea typeface="Calibri"/>
                <a:cs typeface="Calibri"/>
                <a:sym typeface="Calibri"/>
              </a:rPr>
              <a:t>(Figure 3)</a:t>
            </a:r>
            <a:endParaRPr sz="4800">
              <a:latin typeface="Calibri"/>
              <a:ea typeface="Calibri"/>
              <a:cs typeface="Calibri"/>
              <a:sym typeface="Calibri"/>
            </a:endParaRPr>
          </a:p>
        </p:txBody>
      </p:sp>
      <p:pic>
        <p:nvPicPr>
          <p:cNvPr id="67" name="Google Shape;67;p1" title="dfa teach3.png"/>
          <p:cNvPicPr preferRelativeResize="0"/>
          <p:nvPr/>
        </p:nvPicPr>
        <p:blipFill>
          <a:blip r:embed="rId8">
            <a:alphaModFix/>
          </a:blip>
          <a:stretch>
            <a:fillRect/>
          </a:stretch>
        </p:blipFill>
        <p:spPr>
          <a:xfrm>
            <a:off x="12490400" y="30961126"/>
            <a:ext cx="11520673" cy="6477744"/>
          </a:xfrm>
          <a:prstGeom prst="rect">
            <a:avLst/>
          </a:prstGeom>
          <a:noFill/>
          <a:ln>
            <a:noFill/>
          </a:ln>
        </p:spPr>
      </p:pic>
      <p:pic>
        <p:nvPicPr>
          <p:cNvPr id="68" name="Google Shape;68;p1" title="dfa regex3.png"/>
          <p:cNvPicPr preferRelativeResize="0"/>
          <p:nvPr/>
        </p:nvPicPr>
        <p:blipFill>
          <a:blip r:embed="rId9">
            <a:alphaModFix/>
          </a:blip>
          <a:stretch>
            <a:fillRect/>
          </a:stretch>
        </p:blipFill>
        <p:spPr>
          <a:xfrm>
            <a:off x="20980441" y="25836884"/>
            <a:ext cx="8259978" cy="4000200"/>
          </a:xfrm>
          <a:prstGeom prst="rect">
            <a:avLst/>
          </a:prstGeom>
          <a:noFill/>
          <a:ln>
            <a:noFill/>
          </a:ln>
        </p:spPr>
      </p:pic>
      <p:pic>
        <p:nvPicPr>
          <p:cNvPr id="69" name="Google Shape;69;p1" title="dfa min3.png"/>
          <p:cNvPicPr preferRelativeResize="0"/>
          <p:nvPr/>
        </p:nvPicPr>
        <p:blipFill>
          <a:blip r:embed="rId10">
            <a:alphaModFix/>
          </a:blip>
          <a:stretch>
            <a:fillRect/>
          </a:stretch>
        </p:blipFill>
        <p:spPr>
          <a:xfrm>
            <a:off x="24709000" y="30860789"/>
            <a:ext cx="7265850" cy="6312086"/>
          </a:xfrm>
          <a:prstGeom prst="rect">
            <a:avLst/>
          </a:prstGeom>
          <a:noFill/>
          <a:ln>
            <a:noFill/>
          </a:ln>
        </p:spPr>
      </p:pic>
      <p:pic>
        <p:nvPicPr>
          <p:cNvPr id="70" name="Google Shape;70;p1" title="dfa min4.png"/>
          <p:cNvPicPr preferRelativeResize="0"/>
          <p:nvPr/>
        </p:nvPicPr>
        <p:blipFill>
          <a:blip r:embed="rId11">
            <a:alphaModFix/>
          </a:blip>
          <a:stretch>
            <a:fillRect/>
          </a:stretch>
        </p:blipFill>
        <p:spPr>
          <a:xfrm>
            <a:off x="34346300" y="32469747"/>
            <a:ext cx="8527700" cy="3460516"/>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Default Design">
  <a:themeElements>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2007-04-04T14:17:42Z</dcterms:created>
  <dc:creator>shopper</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0x0101008CB6C76999A8E946924D195080FADDE7</vt:lpwstr>
  </property>
</Properties>
</file>