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43891200" cy="38404800"/>
  <p:notesSz cx="68580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4STXvP7kDno4AlMoqyKqfzKdN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C7B5AF-B14A-4F12-907F-4E91FC73AE22}" v="848" dt="2026-04-18T02:27:10.5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402" autoAdjust="0"/>
    <p:restoredTop sz="95020" autoAdjust="0"/>
  </p:normalViewPr>
  <p:slideViewPr>
    <p:cSldViewPr snapToGrid="0">
      <p:cViewPr>
        <p:scale>
          <a:sx n="25" d="100"/>
          <a:sy n="25" d="100"/>
        </p:scale>
        <p:origin x="974" y="-1238"/>
      </p:cViewPr>
      <p:guideLst>
        <p:guide orient="horz" pos="12096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on Findley" userId="f5ba6b9c-9d53-4cc3-ac98-78284c5a63cc" providerId="ADAL" clId="{4DB0CCDD-99DD-4BCC-92AB-189867F9DF06}"/>
    <pc:docChg chg="undo redo custSel addSld delSld modSld">
      <pc:chgData name="Kevon Findley" userId="f5ba6b9c-9d53-4cc3-ac98-78284c5a63cc" providerId="ADAL" clId="{4DB0CCDD-99DD-4BCC-92AB-189867F9DF06}" dt="2026-04-18T02:35:25.633" v="6763" actId="1076"/>
      <pc:docMkLst>
        <pc:docMk/>
      </pc:docMkLst>
      <pc:sldChg chg="addSp delSp modSp mod">
        <pc:chgData name="Kevon Findley" userId="f5ba6b9c-9d53-4cc3-ac98-78284c5a63cc" providerId="ADAL" clId="{4DB0CCDD-99DD-4BCC-92AB-189867F9DF06}" dt="2026-04-18T02:35:25.633" v="6763" actId="1076"/>
        <pc:sldMkLst>
          <pc:docMk/>
          <pc:sldMk cId="0" sldId="256"/>
        </pc:sldMkLst>
        <pc:spChg chg="add del">
          <ac:chgData name="Kevon Findley" userId="f5ba6b9c-9d53-4cc3-ac98-78284c5a63cc" providerId="ADAL" clId="{4DB0CCDD-99DD-4BCC-92AB-189867F9DF06}" dt="2026-04-18T01:35:04.225" v="6312" actId="11529"/>
          <ac:spMkLst>
            <pc:docMk/>
            <pc:sldMk cId="0" sldId="256"/>
            <ac:spMk id="2" creationId="{421C4A05-DAE4-0E17-0FBB-4A26A5B55B16}"/>
          </ac:spMkLst>
        </pc:spChg>
        <pc:spChg chg="add del mod">
          <ac:chgData name="Kevon Findley" userId="f5ba6b9c-9d53-4cc3-ac98-78284c5a63cc" providerId="ADAL" clId="{4DB0CCDD-99DD-4BCC-92AB-189867F9DF06}" dt="2026-04-17T10:56:59.366" v="54"/>
          <ac:spMkLst>
            <pc:docMk/>
            <pc:sldMk cId="0" sldId="256"/>
            <ac:spMk id="2" creationId="{9601882E-2721-BB61-74DA-5FECF2A19D5F}"/>
          </ac:spMkLst>
        </pc:spChg>
        <pc:spChg chg="add del mod">
          <ac:chgData name="Kevon Findley" userId="f5ba6b9c-9d53-4cc3-ac98-78284c5a63cc" providerId="ADAL" clId="{4DB0CCDD-99DD-4BCC-92AB-189867F9DF06}" dt="2026-04-18T02:34:01.981" v="6746" actId="208"/>
          <ac:spMkLst>
            <pc:docMk/>
            <pc:sldMk cId="0" sldId="256"/>
            <ac:spMk id="3" creationId="{807FACEE-9203-CB3B-EC27-6F2AC700AF92}"/>
          </ac:spMkLst>
        </pc:spChg>
        <pc:spChg chg="add del mod">
          <ac:chgData name="Kevon Findley" userId="f5ba6b9c-9d53-4cc3-ac98-78284c5a63cc" providerId="ADAL" clId="{4DB0CCDD-99DD-4BCC-92AB-189867F9DF06}" dt="2026-04-17T19:16:36.310" v="4208"/>
          <ac:spMkLst>
            <pc:docMk/>
            <pc:sldMk cId="0" sldId="256"/>
            <ac:spMk id="4" creationId="{00D5DFA5-C973-E0CA-1324-1C11D4723703}"/>
          </ac:spMkLst>
        </pc:spChg>
        <pc:spChg chg="add del mod">
          <ac:chgData name="Kevon Findley" userId="f5ba6b9c-9d53-4cc3-ac98-78284c5a63cc" providerId="ADAL" clId="{4DB0CCDD-99DD-4BCC-92AB-189867F9DF06}" dt="2026-04-18T01:51:59.696" v="6449" actId="478"/>
          <ac:spMkLst>
            <pc:docMk/>
            <pc:sldMk cId="0" sldId="256"/>
            <ac:spMk id="4" creationId="{DF8CD6C7-9523-5B99-82B6-78951F337D92}"/>
          </ac:spMkLst>
        </pc:spChg>
        <pc:spChg chg="add del mod">
          <ac:chgData name="Kevon Findley" userId="f5ba6b9c-9d53-4cc3-ac98-78284c5a63cc" providerId="ADAL" clId="{4DB0CCDD-99DD-4BCC-92AB-189867F9DF06}" dt="2026-04-17T11:04:21.298" v="555"/>
          <ac:spMkLst>
            <pc:docMk/>
            <pc:sldMk cId="0" sldId="256"/>
            <ac:spMk id="5" creationId="{B79BA5D7-CB39-7132-35EF-4D9797B4B9FA}"/>
          </ac:spMkLst>
        </pc:spChg>
        <pc:spChg chg="add del mod">
          <ac:chgData name="Kevon Findley" userId="f5ba6b9c-9d53-4cc3-ac98-78284c5a63cc" providerId="ADAL" clId="{4DB0CCDD-99DD-4BCC-92AB-189867F9DF06}" dt="2026-04-18T01:32:07.456" v="6293" actId="478"/>
          <ac:spMkLst>
            <pc:docMk/>
            <pc:sldMk cId="0" sldId="256"/>
            <ac:spMk id="6" creationId="{5927FC13-EA8F-2405-7825-1B8C4CA5B8DC}"/>
          </ac:spMkLst>
        </pc:spChg>
        <pc:spChg chg="add del mod">
          <ac:chgData name="Kevon Findley" userId="f5ba6b9c-9d53-4cc3-ac98-78284c5a63cc" providerId="ADAL" clId="{4DB0CCDD-99DD-4BCC-92AB-189867F9DF06}" dt="2026-04-18T01:32:08.292" v="6294" actId="478"/>
          <ac:spMkLst>
            <pc:docMk/>
            <pc:sldMk cId="0" sldId="256"/>
            <ac:spMk id="7" creationId="{161A9013-A52F-A739-9775-88EDDEAE3E99}"/>
          </ac:spMkLst>
        </pc:spChg>
        <pc:spChg chg="add del mod">
          <ac:chgData name="Kevon Findley" userId="f5ba6b9c-9d53-4cc3-ac98-78284c5a63cc" providerId="ADAL" clId="{4DB0CCDD-99DD-4BCC-92AB-189867F9DF06}" dt="2026-04-18T01:32:15.084" v="6296" actId="478"/>
          <ac:spMkLst>
            <pc:docMk/>
            <pc:sldMk cId="0" sldId="256"/>
            <ac:spMk id="8" creationId="{91E5687A-A0A5-3368-9FAB-7F0B0137106E}"/>
          </ac:spMkLst>
        </pc:spChg>
        <pc:spChg chg="add del mod">
          <ac:chgData name="Kevon Findley" userId="f5ba6b9c-9d53-4cc3-ac98-78284c5a63cc" providerId="ADAL" clId="{4DB0CCDD-99DD-4BCC-92AB-189867F9DF06}" dt="2026-04-17T11:09:45.180" v="733" actId="478"/>
          <ac:spMkLst>
            <pc:docMk/>
            <pc:sldMk cId="0" sldId="256"/>
            <ac:spMk id="9" creationId="{52F9F369-279A-4F76-BF86-0448F2487DAC}"/>
          </ac:spMkLst>
        </pc:spChg>
        <pc:spChg chg="add del mod">
          <ac:chgData name="Kevon Findley" userId="f5ba6b9c-9d53-4cc3-ac98-78284c5a63cc" providerId="ADAL" clId="{4DB0CCDD-99DD-4BCC-92AB-189867F9DF06}" dt="2026-04-17T19:16:36.310" v="4206"/>
          <ac:spMkLst>
            <pc:docMk/>
            <pc:sldMk cId="0" sldId="256"/>
            <ac:spMk id="10" creationId="{80A3948B-86E0-7D96-8BE1-9EAEFC4F955A}"/>
          </ac:spMkLst>
        </pc:spChg>
        <pc:spChg chg="add mod">
          <ac:chgData name="Kevon Findley" userId="f5ba6b9c-9d53-4cc3-ac98-78284c5a63cc" providerId="ADAL" clId="{4DB0CCDD-99DD-4BCC-92AB-189867F9DF06}" dt="2026-04-18T02:35:21.133" v="6761" actId="1076"/>
          <ac:spMkLst>
            <pc:docMk/>
            <pc:sldMk cId="0" sldId="256"/>
            <ac:spMk id="10" creationId="{DB0054C4-CA41-856E-C3E3-75AAD43450E3}"/>
          </ac:spMkLst>
        </pc:spChg>
        <pc:spChg chg="add mod">
          <ac:chgData name="Kevon Findley" userId="f5ba6b9c-9d53-4cc3-ac98-78284c5a63cc" providerId="ADAL" clId="{4DB0CCDD-99DD-4BCC-92AB-189867F9DF06}" dt="2026-04-18T02:26:14.255" v="6688" actId="1076"/>
          <ac:spMkLst>
            <pc:docMk/>
            <pc:sldMk cId="0" sldId="256"/>
            <ac:spMk id="11" creationId="{969EDCDC-AB2D-1D10-4C9B-A3420449F8F9}"/>
          </ac:spMkLst>
        </pc:spChg>
        <pc:spChg chg="add del mod">
          <ac:chgData name="Kevon Findley" userId="f5ba6b9c-9d53-4cc3-ac98-78284c5a63cc" providerId="ADAL" clId="{4DB0CCDD-99DD-4BCC-92AB-189867F9DF06}" dt="2026-04-18T02:25:18.959" v="6685" actId="1076"/>
          <ac:spMkLst>
            <pc:docMk/>
            <pc:sldMk cId="0" sldId="256"/>
            <ac:spMk id="12" creationId="{2570E7F0-25FC-1C9E-A961-2B9205A7DF53}"/>
          </ac:spMkLst>
        </pc:spChg>
        <pc:spChg chg="add mod ord">
          <ac:chgData name="Kevon Findley" userId="f5ba6b9c-9d53-4cc3-ac98-78284c5a63cc" providerId="ADAL" clId="{4DB0CCDD-99DD-4BCC-92AB-189867F9DF06}" dt="2026-04-18T02:34:18.607" v="6752" actId="208"/>
          <ac:spMkLst>
            <pc:docMk/>
            <pc:sldMk cId="0" sldId="256"/>
            <ac:spMk id="13" creationId="{0B52C50C-24E0-3AA8-3A05-20252E23FF74}"/>
          </ac:spMkLst>
        </pc:spChg>
        <pc:spChg chg="add mod">
          <ac:chgData name="Kevon Findley" userId="f5ba6b9c-9d53-4cc3-ac98-78284c5a63cc" providerId="ADAL" clId="{4DB0CCDD-99DD-4BCC-92AB-189867F9DF06}" dt="2026-04-18T02:34:07.542" v="6748" actId="208"/>
          <ac:spMkLst>
            <pc:docMk/>
            <pc:sldMk cId="0" sldId="256"/>
            <ac:spMk id="14" creationId="{13B60076-62CC-0480-A7E1-C967D31BC7F1}"/>
          </ac:spMkLst>
        </pc:spChg>
        <pc:spChg chg="add del mod">
          <ac:chgData name="Kevon Findley" userId="f5ba6b9c-9d53-4cc3-ac98-78284c5a63cc" providerId="ADAL" clId="{4DB0CCDD-99DD-4BCC-92AB-189867F9DF06}" dt="2026-04-17T11:36:02.100" v="839" actId="478"/>
          <ac:spMkLst>
            <pc:docMk/>
            <pc:sldMk cId="0" sldId="256"/>
            <ac:spMk id="14" creationId="{9B95F031-51C6-692B-C23D-608B5D662EA6}"/>
          </ac:spMkLst>
        </pc:spChg>
        <pc:spChg chg="add mod">
          <ac:chgData name="Kevon Findley" userId="f5ba6b9c-9d53-4cc3-ac98-78284c5a63cc" providerId="ADAL" clId="{4DB0CCDD-99DD-4BCC-92AB-189867F9DF06}" dt="2026-04-18T02:17:34.733" v="6623" actId="1076"/>
          <ac:spMkLst>
            <pc:docMk/>
            <pc:sldMk cId="0" sldId="256"/>
            <ac:spMk id="15" creationId="{41250A5B-5261-9B03-34AC-C99EEAC06FA4}"/>
          </ac:spMkLst>
        </pc:spChg>
        <pc:spChg chg="add del mod">
          <ac:chgData name="Kevon Findley" userId="f5ba6b9c-9d53-4cc3-ac98-78284c5a63cc" providerId="ADAL" clId="{4DB0CCDD-99DD-4BCC-92AB-189867F9DF06}" dt="2026-04-17T19:20:52.373" v="4267" actId="478"/>
          <ac:spMkLst>
            <pc:docMk/>
            <pc:sldMk cId="0" sldId="256"/>
            <ac:spMk id="16" creationId="{909B31B6-97C3-166D-77B0-60D90D768AC8}"/>
          </ac:spMkLst>
        </pc:spChg>
        <pc:spChg chg="add del mod">
          <ac:chgData name="Kevon Findley" userId="f5ba6b9c-9d53-4cc3-ac98-78284c5a63cc" providerId="ADAL" clId="{4DB0CCDD-99DD-4BCC-92AB-189867F9DF06}" dt="2026-04-18T01:42:11.513" v="6367" actId="1076"/>
          <ac:spMkLst>
            <pc:docMk/>
            <pc:sldMk cId="0" sldId="256"/>
            <ac:spMk id="19" creationId="{E0536CFD-330F-EFCF-51A9-CC90284DFFF7}"/>
          </ac:spMkLst>
        </pc:spChg>
        <pc:spChg chg="add mod">
          <ac:chgData name="Kevon Findley" userId="f5ba6b9c-9d53-4cc3-ac98-78284c5a63cc" providerId="ADAL" clId="{4DB0CCDD-99DD-4BCC-92AB-189867F9DF06}" dt="2026-04-18T01:41:55.937" v="6363" actId="1076"/>
          <ac:spMkLst>
            <pc:docMk/>
            <pc:sldMk cId="0" sldId="256"/>
            <ac:spMk id="20" creationId="{AEB57F91-D6F5-7694-0051-5B556C1A8717}"/>
          </ac:spMkLst>
        </pc:spChg>
        <pc:spChg chg="add mod">
          <ac:chgData name="Kevon Findley" userId="f5ba6b9c-9d53-4cc3-ac98-78284c5a63cc" providerId="ADAL" clId="{4DB0CCDD-99DD-4BCC-92AB-189867F9DF06}" dt="2026-04-18T01:42:49.911" v="6374" actId="1076"/>
          <ac:spMkLst>
            <pc:docMk/>
            <pc:sldMk cId="0" sldId="256"/>
            <ac:spMk id="21" creationId="{8EE47B76-25DE-8860-FEC7-4CDD03F6B503}"/>
          </ac:spMkLst>
        </pc:spChg>
        <pc:spChg chg="add mod">
          <ac:chgData name="Kevon Findley" userId="f5ba6b9c-9d53-4cc3-ac98-78284c5a63cc" providerId="ADAL" clId="{4DB0CCDD-99DD-4BCC-92AB-189867F9DF06}" dt="2026-04-18T01:42:55.969" v="6375" actId="1076"/>
          <ac:spMkLst>
            <pc:docMk/>
            <pc:sldMk cId="0" sldId="256"/>
            <ac:spMk id="22" creationId="{835D1DF9-4A5A-A093-4745-283F00C4562A}"/>
          </ac:spMkLst>
        </pc:spChg>
        <pc:spChg chg="add mod">
          <ac:chgData name="Kevon Findley" userId="f5ba6b9c-9d53-4cc3-ac98-78284c5a63cc" providerId="ADAL" clId="{4DB0CCDD-99DD-4BCC-92AB-189867F9DF06}" dt="2026-04-18T01:42:59.896" v="6376" actId="1076"/>
          <ac:spMkLst>
            <pc:docMk/>
            <pc:sldMk cId="0" sldId="256"/>
            <ac:spMk id="23" creationId="{2E1831C6-2B1B-647C-0C32-65A981B04B2E}"/>
          </ac:spMkLst>
        </pc:spChg>
        <pc:spChg chg="add mod">
          <ac:chgData name="Kevon Findley" userId="f5ba6b9c-9d53-4cc3-ac98-78284c5a63cc" providerId="ADAL" clId="{4DB0CCDD-99DD-4BCC-92AB-189867F9DF06}" dt="2026-04-17T18:38:42.481" v="3568" actId="1076"/>
          <ac:spMkLst>
            <pc:docMk/>
            <pc:sldMk cId="0" sldId="256"/>
            <ac:spMk id="24" creationId="{0168C42A-F7BF-4848-4284-F93B7FD67B30}"/>
          </ac:spMkLst>
        </pc:spChg>
        <pc:spChg chg="add">
          <ac:chgData name="Kevon Findley" userId="f5ba6b9c-9d53-4cc3-ac98-78284c5a63cc" providerId="ADAL" clId="{4DB0CCDD-99DD-4BCC-92AB-189867F9DF06}" dt="2026-04-17T12:10:53.028" v="1229"/>
          <ac:spMkLst>
            <pc:docMk/>
            <pc:sldMk cId="0" sldId="256"/>
            <ac:spMk id="27" creationId="{9A9922A2-BCE2-FD7C-3565-9F5FDC778E6D}"/>
          </ac:spMkLst>
        </pc:spChg>
        <pc:spChg chg="add">
          <ac:chgData name="Kevon Findley" userId="f5ba6b9c-9d53-4cc3-ac98-78284c5a63cc" providerId="ADAL" clId="{4DB0CCDD-99DD-4BCC-92AB-189867F9DF06}" dt="2026-04-17T12:11:04.629" v="1233"/>
          <ac:spMkLst>
            <pc:docMk/>
            <pc:sldMk cId="0" sldId="256"/>
            <ac:spMk id="28" creationId="{8AB4DA90-D8A7-C6DE-8749-25E4622834BE}"/>
          </ac:spMkLst>
        </pc:spChg>
        <pc:spChg chg="add mod">
          <ac:chgData name="Kevon Findley" userId="f5ba6b9c-9d53-4cc3-ac98-78284c5a63cc" providerId="ADAL" clId="{4DB0CCDD-99DD-4BCC-92AB-189867F9DF06}" dt="2026-04-18T01:42:33.734" v="6370" actId="1076"/>
          <ac:spMkLst>
            <pc:docMk/>
            <pc:sldMk cId="0" sldId="256"/>
            <ac:spMk id="29" creationId="{608894DC-420F-3294-EA21-912E04882862}"/>
          </ac:spMkLst>
        </pc:spChg>
        <pc:spChg chg="add del mod">
          <ac:chgData name="Kevon Findley" userId="f5ba6b9c-9d53-4cc3-ac98-78284c5a63cc" providerId="ADAL" clId="{4DB0CCDD-99DD-4BCC-92AB-189867F9DF06}" dt="2026-04-17T12:12:38.920" v="1254" actId="478"/>
          <ac:spMkLst>
            <pc:docMk/>
            <pc:sldMk cId="0" sldId="256"/>
            <ac:spMk id="29" creationId="{7E63A445-37C0-31B7-A2AC-F03EE84D7899}"/>
          </ac:spMkLst>
        </pc:spChg>
        <pc:spChg chg="add mod">
          <ac:chgData name="Kevon Findley" userId="f5ba6b9c-9d53-4cc3-ac98-78284c5a63cc" providerId="ADAL" clId="{4DB0CCDD-99DD-4BCC-92AB-189867F9DF06}" dt="2026-04-18T02:34:05.015" v="6747" actId="208"/>
          <ac:spMkLst>
            <pc:docMk/>
            <pc:sldMk cId="0" sldId="256"/>
            <ac:spMk id="30" creationId="{673D0613-F419-FB26-A83B-80C90281B795}"/>
          </ac:spMkLst>
        </pc:spChg>
        <pc:spChg chg="add mod">
          <ac:chgData name="Kevon Findley" userId="f5ba6b9c-9d53-4cc3-ac98-78284c5a63cc" providerId="ADAL" clId="{4DB0CCDD-99DD-4BCC-92AB-189867F9DF06}" dt="2026-04-18T02:34:21.691" v="6753" actId="208"/>
          <ac:spMkLst>
            <pc:docMk/>
            <pc:sldMk cId="0" sldId="256"/>
            <ac:spMk id="31" creationId="{A93BD259-F048-1CEA-9976-17A9FAFB8A30}"/>
          </ac:spMkLst>
        </pc:spChg>
        <pc:spChg chg="add del mod">
          <ac:chgData name="Kevon Findley" userId="f5ba6b9c-9d53-4cc3-ac98-78284c5a63cc" providerId="ADAL" clId="{4DB0CCDD-99DD-4BCC-92AB-189867F9DF06}" dt="2026-04-18T02:34:12.488" v="6750" actId="208"/>
          <ac:spMkLst>
            <pc:docMk/>
            <pc:sldMk cId="0" sldId="256"/>
            <ac:spMk id="32" creationId="{BAC32221-D186-A22C-888F-EBCA2DF137FF}"/>
          </ac:spMkLst>
        </pc:spChg>
        <pc:spChg chg="add del mod">
          <ac:chgData name="Kevon Findley" userId="f5ba6b9c-9d53-4cc3-ac98-78284c5a63cc" providerId="ADAL" clId="{4DB0CCDD-99DD-4BCC-92AB-189867F9DF06}" dt="2026-04-17T19:21:31.800" v="4277" actId="478"/>
          <ac:spMkLst>
            <pc:docMk/>
            <pc:sldMk cId="0" sldId="256"/>
            <ac:spMk id="32" creationId="{C636E453-2785-A859-BE0E-4741EAB02516}"/>
          </ac:spMkLst>
        </pc:spChg>
        <pc:spChg chg="add mod">
          <ac:chgData name="Kevon Findley" userId="f5ba6b9c-9d53-4cc3-ac98-78284c5a63cc" providerId="ADAL" clId="{4DB0CCDD-99DD-4BCC-92AB-189867F9DF06}" dt="2026-04-18T01:42:37.456" v="6371" actId="1076"/>
          <ac:spMkLst>
            <pc:docMk/>
            <pc:sldMk cId="0" sldId="256"/>
            <ac:spMk id="33" creationId="{585ED983-7FBD-5F6C-007D-21B1DA2E618B}"/>
          </ac:spMkLst>
        </pc:spChg>
        <pc:spChg chg="add del">
          <ac:chgData name="Kevon Findley" userId="f5ba6b9c-9d53-4cc3-ac98-78284c5a63cc" providerId="ADAL" clId="{4DB0CCDD-99DD-4BCC-92AB-189867F9DF06}" dt="2026-04-17T12:26:28.080" v="1398" actId="22"/>
          <ac:spMkLst>
            <pc:docMk/>
            <pc:sldMk cId="0" sldId="256"/>
            <ac:spMk id="34" creationId="{168DA4F9-C6B4-6397-0BD9-97B1EC3D0475}"/>
          </ac:spMkLst>
        </pc:spChg>
        <pc:spChg chg="add mod">
          <ac:chgData name="Kevon Findley" userId="f5ba6b9c-9d53-4cc3-ac98-78284c5a63cc" providerId="ADAL" clId="{4DB0CCDD-99DD-4BCC-92AB-189867F9DF06}" dt="2026-04-18T01:42:40.768" v="6372" actId="1076"/>
          <ac:spMkLst>
            <pc:docMk/>
            <pc:sldMk cId="0" sldId="256"/>
            <ac:spMk id="34" creationId="{861B60FB-1BFD-0F87-E445-E87A0B8233A4}"/>
          </ac:spMkLst>
        </pc:spChg>
        <pc:spChg chg="add mod">
          <ac:chgData name="Kevon Findley" userId="f5ba6b9c-9d53-4cc3-ac98-78284c5a63cc" providerId="ADAL" clId="{4DB0CCDD-99DD-4BCC-92AB-189867F9DF06}" dt="2026-04-18T02:26:10.133" v="6687" actId="1076"/>
          <ac:spMkLst>
            <pc:docMk/>
            <pc:sldMk cId="0" sldId="256"/>
            <ac:spMk id="35" creationId="{BB69CD91-B39B-9F4A-B20B-3C8DDF701CF7}"/>
          </ac:spMkLst>
        </pc:spChg>
        <pc:spChg chg="add del mod ord">
          <ac:chgData name="Kevon Findley" userId="f5ba6b9c-9d53-4cc3-ac98-78284c5a63cc" providerId="ADAL" clId="{4DB0CCDD-99DD-4BCC-92AB-189867F9DF06}" dt="2026-04-17T21:00:30.834" v="5733" actId="478"/>
          <ac:spMkLst>
            <pc:docMk/>
            <pc:sldMk cId="0" sldId="256"/>
            <ac:spMk id="36" creationId="{446927D2-E648-2D67-B86E-9FF89CF78C38}"/>
          </ac:spMkLst>
        </pc:spChg>
        <pc:spChg chg="add mod">
          <ac:chgData name="Kevon Findley" userId="f5ba6b9c-9d53-4cc3-ac98-78284c5a63cc" providerId="ADAL" clId="{4DB0CCDD-99DD-4BCC-92AB-189867F9DF06}" dt="2026-04-18T02:34:48.469" v="6756" actId="14100"/>
          <ac:spMkLst>
            <pc:docMk/>
            <pc:sldMk cId="0" sldId="256"/>
            <ac:spMk id="36" creationId="{E1887409-6E15-79F7-0CFE-DC95086D1634}"/>
          </ac:spMkLst>
        </pc:spChg>
        <pc:spChg chg="add mod">
          <ac:chgData name="Kevon Findley" userId="f5ba6b9c-9d53-4cc3-ac98-78284c5a63cc" providerId="ADAL" clId="{4DB0CCDD-99DD-4BCC-92AB-189867F9DF06}" dt="2026-04-18T02:30:49.025" v="6725" actId="1076"/>
          <ac:spMkLst>
            <pc:docMk/>
            <pc:sldMk cId="0" sldId="256"/>
            <ac:spMk id="37" creationId="{6AFEAC56-C5D3-E68C-A807-C720A2E54BB3}"/>
          </ac:spMkLst>
        </pc:spChg>
        <pc:spChg chg="add del mod">
          <ac:chgData name="Kevon Findley" userId="f5ba6b9c-9d53-4cc3-ac98-78284c5a63cc" providerId="ADAL" clId="{4DB0CCDD-99DD-4BCC-92AB-189867F9DF06}" dt="2026-04-17T12:31:39.904" v="1431" actId="478"/>
          <ac:spMkLst>
            <pc:docMk/>
            <pc:sldMk cId="0" sldId="256"/>
            <ac:spMk id="37" creationId="{FF7EDD80-F398-81B5-82E5-38506B8C2E97}"/>
          </ac:spMkLst>
        </pc:spChg>
        <pc:spChg chg="add del mod">
          <ac:chgData name="Kevon Findley" userId="f5ba6b9c-9d53-4cc3-ac98-78284c5a63cc" providerId="ADAL" clId="{4DB0CCDD-99DD-4BCC-92AB-189867F9DF06}" dt="2026-04-17T21:00:28.464" v="5732" actId="478"/>
          <ac:spMkLst>
            <pc:docMk/>
            <pc:sldMk cId="0" sldId="256"/>
            <ac:spMk id="38" creationId="{34B578B6-C2C9-DE83-49BF-29E569BB70B9}"/>
          </ac:spMkLst>
        </pc:spChg>
        <pc:spChg chg="add del mod">
          <ac:chgData name="Kevon Findley" userId="f5ba6b9c-9d53-4cc3-ac98-78284c5a63cc" providerId="ADAL" clId="{4DB0CCDD-99DD-4BCC-92AB-189867F9DF06}" dt="2026-04-17T18:39:39.236" v="3590" actId="11529"/>
          <ac:spMkLst>
            <pc:docMk/>
            <pc:sldMk cId="0" sldId="256"/>
            <ac:spMk id="39" creationId="{F2C00703-87BA-8590-810A-A76CDB02B2A2}"/>
          </ac:spMkLst>
        </pc:spChg>
        <pc:spChg chg="add del mod ord">
          <ac:chgData name="Kevon Findley" userId="f5ba6b9c-9d53-4cc3-ac98-78284c5a63cc" providerId="ADAL" clId="{4DB0CCDD-99DD-4BCC-92AB-189867F9DF06}" dt="2026-04-17T18:40:09.445" v="3597" actId="478"/>
          <ac:spMkLst>
            <pc:docMk/>
            <pc:sldMk cId="0" sldId="256"/>
            <ac:spMk id="41" creationId="{384C81FD-E992-6C02-2CB0-5D28B3439D15}"/>
          </ac:spMkLst>
        </pc:spChg>
        <pc:spChg chg="add mod">
          <ac:chgData name="Kevon Findley" userId="f5ba6b9c-9d53-4cc3-ac98-78284c5a63cc" providerId="ADAL" clId="{4DB0CCDD-99DD-4BCC-92AB-189867F9DF06}" dt="2026-04-18T02:26:17.518" v="6689" actId="1076"/>
          <ac:spMkLst>
            <pc:docMk/>
            <pc:sldMk cId="0" sldId="256"/>
            <ac:spMk id="43" creationId="{3AA98E03-9B4C-503E-F1E2-0C48B2C3C57C}"/>
          </ac:spMkLst>
        </pc:spChg>
        <pc:spChg chg="add del mod">
          <ac:chgData name="Kevon Findley" userId="f5ba6b9c-9d53-4cc3-ac98-78284c5a63cc" providerId="ADAL" clId="{4DB0CCDD-99DD-4BCC-92AB-189867F9DF06}" dt="2026-04-17T20:11:20.481" v="5252" actId="478"/>
          <ac:spMkLst>
            <pc:docMk/>
            <pc:sldMk cId="0" sldId="256"/>
            <ac:spMk id="44" creationId="{B4F7F7EB-FA48-0E30-E953-B57780E853D8}"/>
          </ac:spMkLst>
        </pc:spChg>
        <pc:spChg chg="add mod">
          <ac:chgData name="Kevon Findley" userId="f5ba6b9c-9d53-4cc3-ac98-78284c5a63cc" providerId="ADAL" clId="{4DB0CCDD-99DD-4BCC-92AB-189867F9DF06}" dt="2026-04-18T02:26:38.536" v="6692" actId="1076"/>
          <ac:spMkLst>
            <pc:docMk/>
            <pc:sldMk cId="0" sldId="256"/>
            <ac:spMk id="45" creationId="{81689C81-424D-989A-B751-AFCBC689B09E}"/>
          </ac:spMkLst>
        </pc:spChg>
        <pc:spChg chg="add del mod">
          <ac:chgData name="Kevon Findley" userId="f5ba6b9c-9d53-4cc3-ac98-78284c5a63cc" providerId="ADAL" clId="{4DB0CCDD-99DD-4BCC-92AB-189867F9DF06}" dt="2026-04-17T20:44:49.805" v="5308" actId="478"/>
          <ac:spMkLst>
            <pc:docMk/>
            <pc:sldMk cId="0" sldId="256"/>
            <ac:spMk id="46" creationId="{DD42D325-6A33-BC1C-D5AF-F906175C4933}"/>
          </ac:spMkLst>
        </pc:spChg>
        <pc:spChg chg="add del mod">
          <ac:chgData name="Kevon Findley" userId="f5ba6b9c-9d53-4cc3-ac98-78284c5a63cc" providerId="ADAL" clId="{4DB0CCDD-99DD-4BCC-92AB-189867F9DF06}" dt="2026-04-17T19:20:49.486" v="4266" actId="478"/>
          <ac:spMkLst>
            <pc:docMk/>
            <pc:sldMk cId="0" sldId="256"/>
            <ac:spMk id="47" creationId="{F62ECAC5-F759-8035-AED4-4E4939733DC2}"/>
          </ac:spMkLst>
        </pc:spChg>
        <pc:spChg chg="add del mod">
          <ac:chgData name="Kevon Findley" userId="f5ba6b9c-9d53-4cc3-ac98-78284c5a63cc" providerId="ADAL" clId="{4DB0CCDD-99DD-4BCC-92AB-189867F9DF06}" dt="2026-04-17T20:43:16.304" v="5299" actId="478"/>
          <ac:spMkLst>
            <pc:docMk/>
            <pc:sldMk cId="0" sldId="256"/>
            <ac:spMk id="48" creationId="{312E2F4B-B7B0-1611-F369-4222C91088CA}"/>
          </ac:spMkLst>
        </pc:spChg>
        <pc:spChg chg="add mod">
          <ac:chgData name="Kevon Findley" userId="f5ba6b9c-9d53-4cc3-ac98-78284c5a63cc" providerId="ADAL" clId="{4DB0CCDD-99DD-4BCC-92AB-189867F9DF06}" dt="2026-04-17T18:41:06.517" v="3606" actId="14100"/>
          <ac:spMkLst>
            <pc:docMk/>
            <pc:sldMk cId="0" sldId="256"/>
            <ac:spMk id="49" creationId="{1529DCB2-1B81-99A2-A39E-6F357485AE98}"/>
          </ac:spMkLst>
        </pc:spChg>
        <pc:spChg chg="mod">
          <ac:chgData name="Kevon Findley" userId="f5ba6b9c-9d53-4cc3-ac98-78284c5a63cc" providerId="ADAL" clId="{4DB0CCDD-99DD-4BCC-92AB-189867F9DF06}" dt="2026-04-17T08:50:21.211" v="46" actId="20577"/>
          <ac:spMkLst>
            <pc:docMk/>
            <pc:sldMk cId="0" sldId="256"/>
            <ac:spMk id="50" creationId="{00000000-0000-0000-0000-000000000000}"/>
          </ac:spMkLst>
        </pc:spChg>
        <pc:spChg chg="add del">
          <ac:chgData name="Kevon Findley" userId="f5ba6b9c-9d53-4cc3-ac98-78284c5a63cc" providerId="ADAL" clId="{4DB0CCDD-99DD-4BCC-92AB-189867F9DF06}" dt="2026-04-17T08:50:21.276" v="48" actId="21"/>
          <ac:spMkLst>
            <pc:docMk/>
            <pc:sldMk cId="0" sldId="256"/>
            <ac:spMk id="52" creationId="{00000000-0000-0000-0000-000000000000}"/>
          </ac:spMkLst>
        </pc:spChg>
        <pc:spChg chg="add mod">
          <ac:chgData name="Kevon Findley" userId="f5ba6b9c-9d53-4cc3-ac98-78284c5a63cc" providerId="ADAL" clId="{4DB0CCDD-99DD-4BCC-92AB-189867F9DF06}" dt="2026-04-17T18:41:30.180" v="3608" actId="767"/>
          <ac:spMkLst>
            <pc:docMk/>
            <pc:sldMk cId="0" sldId="256"/>
            <ac:spMk id="52" creationId="{C149DD6A-3B60-A6AD-DC51-10B90483D656}"/>
          </ac:spMkLst>
        </pc:spChg>
        <pc:spChg chg="add mod">
          <ac:chgData name="Kevon Findley" userId="f5ba6b9c-9d53-4cc3-ac98-78284c5a63cc" providerId="ADAL" clId="{4DB0CCDD-99DD-4BCC-92AB-189867F9DF06}" dt="2026-04-18T02:34:40.194" v="6755" actId="14100"/>
          <ac:spMkLst>
            <pc:docMk/>
            <pc:sldMk cId="0" sldId="256"/>
            <ac:spMk id="54" creationId="{08A58548-B411-2495-4943-1ED6CA529945}"/>
          </ac:spMkLst>
        </pc:spChg>
        <pc:spChg chg="add mod">
          <ac:chgData name="Kevon Findley" userId="f5ba6b9c-9d53-4cc3-ac98-78284c5a63cc" providerId="ADAL" clId="{4DB0CCDD-99DD-4BCC-92AB-189867F9DF06}" dt="2026-04-18T02:34:54.828" v="6757" actId="1076"/>
          <ac:spMkLst>
            <pc:docMk/>
            <pc:sldMk cId="0" sldId="256"/>
            <ac:spMk id="59" creationId="{7ABBD470-E977-513A-11CA-E6E3952A4B30}"/>
          </ac:spMkLst>
        </pc:spChg>
        <pc:spChg chg="add del mod ord">
          <ac:chgData name="Kevon Findley" userId="f5ba6b9c-9d53-4cc3-ac98-78284c5a63cc" providerId="ADAL" clId="{4DB0CCDD-99DD-4BCC-92AB-189867F9DF06}" dt="2026-04-18T01:50:21.861" v="6435" actId="478"/>
          <ac:spMkLst>
            <pc:docMk/>
            <pc:sldMk cId="0" sldId="256"/>
            <ac:spMk id="1025" creationId="{E955E409-B06A-D70B-5101-1C553352CC56}"/>
          </ac:spMkLst>
        </pc:spChg>
        <pc:spChg chg="add mod ord">
          <ac:chgData name="Kevon Findley" userId="f5ba6b9c-9d53-4cc3-ac98-78284c5a63cc" providerId="ADAL" clId="{4DB0CCDD-99DD-4BCC-92AB-189867F9DF06}" dt="2026-04-18T02:35:25.633" v="6763" actId="1076"/>
          <ac:spMkLst>
            <pc:docMk/>
            <pc:sldMk cId="0" sldId="256"/>
            <ac:spMk id="1027" creationId="{A9ED9585-D317-DD01-42BE-8DC49AF2085F}"/>
          </ac:spMkLst>
        </pc:spChg>
        <pc:spChg chg="add mod">
          <ac:chgData name="Kevon Findley" userId="f5ba6b9c-9d53-4cc3-ac98-78284c5a63cc" providerId="ADAL" clId="{4DB0CCDD-99DD-4BCC-92AB-189867F9DF06}" dt="2026-04-17T20:47:57.683" v="5333" actId="767"/>
          <ac:spMkLst>
            <pc:docMk/>
            <pc:sldMk cId="0" sldId="256"/>
            <ac:spMk id="1030" creationId="{A2EF2168-0B8E-0F46-0EA8-A52761B5254B}"/>
          </ac:spMkLst>
        </pc:spChg>
        <pc:spChg chg="add del mod ord">
          <ac:chgData name="Kevon Findley" userId="f5ba6b9c-9d53-4cc3-ac98-78284c5a63cc" providerId="ADAL" clId="{4DB0CCDD-99DD-4BCC-92AB-189867F9DF06}" dt="2026-04-18T02:35:18.138" v="6760" actId="1076"/>
          <ac:spMkLst>
            <pc:docMk/>
            <pc:sldMk cId="0" sldId="256"/>
            <ac:spMk id="1031" creationId="{CCDE1653-D116-5F6D-5B4A-CAF91CCC294F}"/>
          </ac:spMkLst>
        </pc:spChg>
        <pc:spChg chg="add mod ord">
          <ac:chgData name="Kevon Findley" userId="f5ba6b9c-9d53-4cc3-ac98-78284c5a63cc" providerId="ADAL" clId="{4DB0CCDD-99DD-4BCC-92AB-189867F9DF06}" dt="2026-04-18T02:35:23.908" v="6762" actId="1076"/>
          <ac:spMkLst>
            <pc:docMk/>
            <pc:sldMk cId="0" sldId="256"/>
            <ac:spMk id="1032" creationId="{6AACD7F7-0626-F17E-B0DC-ED2992B4CA51}"/>
          </ac:spMkLst>
        </pc:spChg>
        <pc:spChg chg="add del mod">
          <ac:chgData name="Kevon Findley" userId="f5ba6b9c-9d53-4cc3-ac98-78284c5a63cc" providerId="ADAL" clId="{4DB0CCDD-99DD-4BCC-92AB-189867F9DF06}" dt="2026-04-17T21:00:39.165" v="5735" actId="478"/>
          <ac:spMkLst>
            <pc:docMk/>
            <pc:sldMk cId="0" sldId="256"/>
            <ac:spMk id="1033" creationId="{7616520A-C2F2-CB28-7C71-0D695249B699}"/>
          </ac:spMkLst>
        </pc:spChg>
        <pc:spChg chg="add mod">
          <ac:chgData name="Kevon Findley" userId="f5ba6b9c-9d53-4cc3-ac98-78284c5a63cc" providerId="ADAL" clId="{4DB0CCDD-99DD-4BCC-92AB-189867F9DF06}" dt="2026-04-18T02:32:53.686" v="6741" actId="1076"/>
          <ac:spMkLst>
            <pc:docMk/>
            <pc:sldMk cId="0" sldId="256"/>
            <ac:spMk id="1035" creationId="{80EBF0C2-6D51-B8A4-FF20-CAA40BF7AF57}"/>
          </ac:spMkLst>
        </pc:spChg>
        <pc:graphicFrameChg chg="add mod">
          <ac:chgData name="Kevon Findley" userId="f5ba6b9c-9d53-4cc3-ac98-78284c5a63cc" providerId="ADAL" clId="{4DB0CCDD-99DD-4BCC-92AB-189867F9DF06}" dt="2026-04-18T02:19:31.908" v="6645"/>
          <ac:graphicFrameMkLst>
            <pc:docMk/>
            <pc:sldMk cId="0" sldId="256"/>
            <ac:graphicFrameMk id="27" creationId="{3F71ADCB-F884-1E43-4FA1-C2F1A0CE0D5E}"/>
          </ac:graphicFrameMkLst>
        </pc:graphicFrameChg>
        <pc:graphicFrameChg chg="add del mod modGraphic">
          <ac:chgData name="Kevon Findley" userId="f5ba6b9c-9d53-4cc3-ac98-78284c5a63cc" providerId="ADAL" clId="{4DB0CCDD-99DD-4BCC-92AB-189867F9DF06}" dt="2026-04-17T19:26:57.725" v="4331" actId="3680"/>
          <ac:graphicFrameMkLst>
            <pc:docMk/>
            <pc:sldMk cId="0" sldId="256"/>
            <ac:graphicFrameMk id="60" creationId="{4BE4FEC1-81CE-F6A8-3467-23251C82C414}"/>
          </ac:graphicFrameMkLst>
        </pc:graphicFrameChg>
        <pc:graphicFrameChg chg="add mod modGraphic">
          <ac:chgData name="Kevon Findley" userId="f5ba6b9c-9d53-4cc3-ac98-78284c5a63cc" providerId="ADAL" clId="{4DB0CCDD-99DD-4BCC-92AB-189867F9DF06}" dt="2026-04-18T02:26:25.241" v="6690" actId="1076"/>
          <ac:graphicFrameMkLst>
            <pc:docMk/>
            <pc:sldMk cId="0" sldId="256"/>
            <ac:graphicFrameMk id="61" creationId="{862175AE-7C13-4930-3245-6C3FC00A09B0}"/>
          </ac:graphicFrameMkLst>
        </pc:graphicFrameChg>
        <pc:picChg chg="add del mod modCrop">
          <ac:chgData name="Kevon Findley" userId="f5ba6b9c-9d53-4cc3-ac98-78284c5a63cc" providerId="ADAL" clId="{4DB0CCDD-99DD-4BCC-92AB-189867F9DF06}" dt="2026-04-17T15:58:45.780" v="3136" actId="478"/>
          <ac:picMkLst>
            <pc:docMk/>
            <pc:sldMk cId="0" sldId="256"/>
            <ac:picMk id="5" creationId="{6B457DD1-CAEA-6D27-3957-741768181C00}"/>
          </ac:picMkLst>
        </pc:picChg>
        <pc:picChg chg="add mod ord">
          <ac:chgData name="Kevon Findley" userId="f5ba6b9c-9d53-4cc3-ac98-78284c5a63cc" providerId="ADAL" clId="{4DB0CCDD-99DD-4BCC-92AB-189867F9DF06}" dt="2026-04-18T02:34:59.284" v="6758" actId="1076"/>
          <ac:picMkLst>
            <pc:docMk/>
            <pc:sldMk cId="0" sldId="256"/>
            <ac:picMk id="9" creationId="{C1EB0D1C-C1AB-94D5-45D9-F1077EAACE1F}"/>
          </ac:picMkLst>
        </pc:picChg>
        <pc:picChg chg="add del mod modCrop">
          <ac:chgData name="Kevon Findley" userId="f5ba6b9c-9d53-4cc3-ac98-78284c5a63cc" providerId="ADAL" clId="{4DB0CCDD-99DD-4BCC-92AB-189867F9DF06}" dt="2026-04-17T16:02:19.089" v="3179" actId="478"/>
          <ac:picMkLst>
            <pc:docMk/>
            <pc:sldMk cId="0" sldId="256"/>
            <ac:picMk id="14" creationId="{887DD027-369A-1854-DBF1-BB278824412F}"/>
          </ac:picMkLst>
        </pc:picChg>
        <pc:picChg chg="add del mod">
          <ac:chgData name="Kevon Findley" userId="f5ba6b9c-9d53-4cc3-ac98-78284c5a63cc" providerId="ADAL" clId="{4DB0CCDD-99DD-4BCC-92AB-189867F9DF06}" dt="2026-04-18T02:16:31.059" v="6610" actId="478"/>
          <ac:picMkLst>
            <pc:docMk/>
            <pc:sldMk cId="0" sldId="256"/>
            <ac:picMk id="17" creationId="{FFBFFE4D-C087-61EF-4860-2AAEE952BB57}"/>
          </ac:picMkLst>
        </pc:picChg>
        <pc:picChg chg="add del mod ord modCrop">
          <ac:chgData name="Kevon Findley" userId="f5ba6b9c-9d53-4cc3-ac98-78284c5a63cc" providerId="ADAL" clId="{4DB0CCDD-99DD-4BCC-92AB-189867F9DF06}" dt="2026-04-17T16:15:52.508" v="3295" actId="478"/>
          <ac:picMkLst>
            <pc:docMk/>
            <pc:sldMk cId="0" sldId="256"/>
            <ac:picMk id="18" creationId="{E0B1689E-C586-3125-A4CA-2872B106C0C9}"/>
          </ac:picMkLst>
        </pc:picChg>
        <pc:picChg chg="add del mod">
          <ac:chgData name="Kevon Findley" userId="f5ba6b9c-9d53-4cc3-ac98-78284c5a63cc" providerId="ADAL" clId="{4DB0CCDD-99DD-4BCC-92AB-189867F9DF06}" dt="2026-04-17T11:38:02.094" v="855" actId="478"/>
          <ac:picMkLst>
            <pc:docMk/>
            <pc:sldMk cId="0" sldId="256"/>
            <ac:picMk id="18" creationId="{F6A4FA11-C85C-3C83-E9E2-21DBCCC1088A}"/>
          </ac:picMkLst>
        </pc:picChg>
        <pc:picChg chg="add del mod">
          <ac:chgData name="Kevon Findley" userId="f5ba6b9c-9d53-4cc3-ac98-78284c5a63cc" providerId="ADAL" clId="{4DB0CCDD-99DD-4BCC-92AB-189867F9DF06}" dt="2026-04-17T11:52:38.419" v="877" actId="478"/>
          <ac:picMkLst>
            <pc:docMk/>
            <pc:sldMk cId="0" sldId="256"/>
            <ac:picMk id="20" creationId="{BFAEF091-6F52-836C-F3FF-D273EDA287FE}"/>
          </ac:picMkLst>
        </pc:picChg>
        <pc:picChg chg="add mod">
          <ac:chgData name="Kevon Findley" userId="f5ba6b9c-9d53-4cc3-ac98-78284c5a63cc" providerId="ADAL" clId="{4DB0CCDD-99DD-4BCC-92AB-189867F9DF06}" dt="2026-04-18T02:33:02.976" v="6743" actId="1076"/>
          <ac:picMkLst>
            <pc:docMk/>
            <pc:sldMk cId="0" sldId="256"/>
            <ac:picMk id="25" creationId="{2E8CFA2C-50AC-6B30-08A7-5A6F7B80A79F}"/>
          </ac:picMkLst>
        </pc:picChg>
        <pc:picChg chg="add mod ord modCrop">
          <ac:chgData name="Kevon Findley" userId="f5ba6b9c-9d53-4cc3-ac98-78284c5a63cc" providerId="ADAL" clId="{4DB0CCDD-99DD-4BCC-92AB-189867F9DF06}" dt="2026-04-18T01:52:05.262" v="6450" actId="732"/>
          <ac:picMkLst>
            <pc:docMk/>
            <pc:sldMk cId="0" sldId="256"/>
            <ac:picMk id="26" creationId="{8366617A-F251-1B20-2C98-52FE4ABF943F}"/>
          </ac:picMkLst>
        </pc:picChg>
        <pc:picChg chg="add mod">
          <ac:chgData name="Kevon Findley" userId="f5ba6b9c-9d53-4cc3-ac98-78284c5a63cc" providerId="ADAL" clId="{4DB0CCDD-99DD-4BCC-92AB-189867F9DF06}" dt="2026-04-17T16:17:03.389" v="3308"/>
          <ac:picMkLst>
            <pc:docMk/>
            <pc:sldMk cId="0" sldId="256"/>
            <ac:picMk id="27" creationId="{53403243-9BC0-3CF2-1177-F6288DACBC3E}"/>
          </ac:picMkLst>
        </pc:picChg>
        <pc:picChg chg="add del mod">
          <ac:chgData name="Kevon Findley" userId="f5ba6b9c-9d53-4cc3-ac98-78284c5a63cc" providerId="ADAL" clId="{4DB0CCDD-99DD-4BCC-92AB-189867F9DF06}" dt="2026-04-17T19:18:34.967" v="4261" actId="478"/>
          <ac:picMkLst>
            <pc:docMk/>
            <pc:sldMk cId="0" sldId="256"/>
            <ac:picMk id="40" creationId="{DE91109A-22EC-4ACF-2A6E-327E8F45D406}"/>
          </ac:picMkLst>
        </pc:picChg>
        <pc:picChg chg="add del mod ord">
          <ac:chgData name="Kevon Findley" userId="f5ba6b9c-9d53-4cc3-ac98-78284c5a63cc" providerId="ADAL" clId="{4DB0CCDD-99DD-4BCC-92AB-189867F9DF06}" dt="2026-04-17T20:42:06.312" v="5269" actId="478"/>
          <ac:picMkLst>
            <pc:docMk/>
            <pc:sldMk cId="0" sldId="256"/>
            <ac:picMk id="42" creationId="{0623BE66-C1EF-3462-8EB6-ABBBCA7F384E}"/>
          </ac:picMkLst>
        </pc:picChg>
        <pc:picChg chg="add del mod">
          <ac:chgData name="Kevon Findley" userId="f5ba6b9c-9d53-4cc3-ac98-78284c5a63cc" providerId="ADAL" clId="{4DB0CCDD-99DD-4BCC-92AB-189867F9DF06}" dt="2026-04-17T20:12:25.119" v="5265" actId="478"/>
          <ac:picMkLst>
            <pc:docMk/>
            <pc:sldMk cId="0" sldId="256"/>
            <ac:picMk id="53" creationId="{EA0BF87E-F616-252C-80A5-A15B6C2CD774}"/>
          </ac:picMkLst>
        </pc:picChg>
        <pc:picChg chg="add del mod">
          <ac:chgData name="Kevon Findley" userId="f5ba6b9c-9d53-4cc3-ac98-78284c5a63cc" providerId="ADAL" clId="{4DB0CCDD-99DD-4BCC-92AB-189867F9DF06}" dt="2026-04-17T19:08:34.291" v="4080" actId="22"/>
          <ac:picMkLst>
            <pc:docMk/>
            <pc:sldMk cId="0" sldId="256"/>
            <ac:picMk id="56" creationId="{C08D262E-68A2-CAE0-61FB-DD16B94E9D51}"/>
          </ac:picMkLst>
        </pc:picChg>
        <pc:picChg chg="add del mod ord">
          <ac:chgData name="Kevon Findley" userId="f5ba6b9c-9d53-4cc3-ac98-78284c5a63cc" providerId="ADAL" clId="{4DB0CCDD-99DD-4BCC-92AB-189867F9DF06}" dt="2026-04-18T01:50:41.597" v="6439" actId="478"/>
          <ac:picMkLst>
            <pc:docMk/>
            <pc:sldMk cId="0" sldId="256"/>
            <ac:picMk id="58" creationId="{567321D3-08B6-A2AA-36D1-0B77F3667119}"/>
          </ac:picMkLst>
        </pc:picChg>
        <pc:picChg chg="add del mod">
          <ac:chgData name="Kevon Findley" userId="f5ba6b9c-9d53-4cc3-ac98-78284c5a63cc" providerId="ADAL" clId="{4DB0CCDD-99DD-4BCC-92AB-189867F9DF06}" dt="2026-04-17T15:50:52.068" v="3120" actId="478"/>
          <ac:picMkLst>
            <pc:docMk/>
            <pc:sldMk cId="0" sldId="256"/>
            <ac:picMk id="1026" creationId="{550A1DC9-5AE2-0CD2-B617-FFEFF2EB2986}"/>
          </ac:picMkLst>
        </pc:picChg>
        <pc:picChg chg="add del mod">
          <ac:chgData name="Kevon Findley" userId="f5ba6b9c-9d53-4cc3-ac98-78284c5a63cc" providerId="ADAL" clId="{4DB0CCDD-99DD-4BCC-92AB-189867F9DF06}" dt="2026-04-17T21:13:00.275" v="5825" actId="21"/>
          <ac:picMkLst>
            <pc:docMk/>
            <pc:sldMk cId="0" sldId="256"/>
            <ac:picMk id="1029" creationId="{84BC1D9E-12D9-C680-E230-15D7F3919015}"/>
          </ac:picMkLst>
        </pc:picChg>
        <pc:picChg chg="add del mod">
          <ac:chgData name="Kevon Findley" userId="f5ba6b9c-9d53-4cc3-ac98-78284c5a63cc" providerId="ADAL" clId="{4DB0CCDD-99DD-4BCC-92AB-189867F9DF06}" dt="2026-04-18T02:13:04.740" v="6583" actId="478"/>
          <ac:picMkLst>
            <pc:docMk/>
            <pc:sldMk cId="0" sldId="256"/>
            <ac:picMk id="1034" creationId="{84BC1D9E-12D9-C680-E230-15D7F3919015}"/>
          </ac:picMkLst>
        </pc:picChg>
        <pc:inkChg chg="add del">
          <ac:chgData name="Kevon Findley" userId="f5ba6b9c-9d53-4cc3-ac98-78284c5a63cc" providerId="ADAL" clId="{4DB0CCDD-99DD-4BCC-92AB-189867F9DF06}" dt="2026-04-17T11:38:40.895" v="857" actId="9405"/>
          <ac:inkMkLst>
            <pc:docMk/>
            <pc:sldMk cId="0" sldId="256"/>
            <ac:inkMk id="19" creationId="{1CC21FEB-4BCE-AB43-F799-43440FB1D2D1}"/>
          </ac:inkMkLst>
        </pc:inkChg>
        <pc:inkChg chg="add del">
          <ac:chgData name="Kevon Findley" userId="f5ba6b9c-9d53-4cc3-ac98-78284c5a63cc" providerId="ADAL" clId="{4DB0CCDD-99DD-4BCC-92AB-189867F9DF06}" dt="2026-04-17T11:40:23.434" v="867" actId="9405"/>
          <ac:inkMkLst>
            <pc:docMk/>
            <pc:sldMk cId="0" sldId="256"/>
            <ac:inkMk id="21" creationId="{FAC7E97F-6CAF-BF9C-0AE3-572916088789}"/>
          </ac:inkMkLst>
        </pc:inkChg>
        <pc:inkChg chg="add del">
          <ac:chgData name="Kevon Findley" userId="f5ba6b9c-9d53-4cc3-ac98-78284c5a63cc" providerId="ADAL" clId="{4DB0CCDD-99DD-4BCC-92AB-189867F9DF06}" dt="2026-04-17T11:40:29.094" v="869" actId="9405"/>
          <ac:inkMkLst>
            <pc:docMk/>
            <pc:sldMk cId="0" sldId="256"/>
            <ac:inkMk id="22" creationId="{736BC9F0-CEF7-7A8B-550A-8BD443AEE9E8}"/>
          </ac:inkMkLst>
        </pc:inkChg>
        <pc:inkChg chg="add del">
          <ac:chgData name="Kevon Findley" userId="f5ba6b9c-9d53-4cc3-ac98-78284c5a63cc" providerId="ADAL" clId="{4DB0CCDD-99DD-4BCC-92AB-189867F9DF06}" dt="2026-04-17T11:40:33.857" v="871" actId="9405"/>
          <ac:inkMkLst>
            <pc:docMk/>
            <pc:sldMk cId="0" sldId="256"/>
            <ac:inkMk id="23" creationId="{7666B5BB-CE10-3A7B-0ED3-8ED8C66B12E2}"/>
          </ac:inkMkLst>
        </pc:inkChg>
        <pc:inkChg chg="add del">
          <ac:chgData name="Kevon Findley" userId="f5ba6b9c-9d53-4cc3-ac98-78284c5a63cc" providerId="ADAL" clId="{4DB0CCDD-99DD-4BCC-92AB-189867F9DF06}" dt="2026-04-17T11:52:44.442" v="878" actId="478"/>
          <ac:inkMkLst>
            <pc:docMk/>
            <pc:sldMk cId="0" sldId="256"/>
            <ac:inkMk id="24" creationId="{125B2BD2-0217-8CF1-62D9-8C11AEA629B9}"/>
          </ac:inkMkLst>
        </pc:inkChg>
        <pc:inkChg chg="add del">
          <ac:chgData name="Kevon Findley" userId="f5ba6b9c-9d53-4cc3-ac98-78284c5a63cc" providerId="ADAL" clId="{4DB0CCDD-99DD-4BCC-92AB-189867F9DF06}" dt="2026-04-17T11:52:44.442" v="878" actId="478"/>
          <ac:inkMkLst>
            <pc:docMk/>
            <pc:sldMk cId="0" sldId="256"/>
            <ac:inkMk id="25" creationId="{BF110384-07DA-943D-D268-1233BA0FCA6C}"/>
          </ac:inkMkLst>
        </pc:inkChg>
        <pc:inkChg chg="add del">
          <ac:chgData name="Kevon Findley" userId="f5ba6b9c-9d53-4cc3-ac98-78284c5a63cc" providerId="ADAL" clId="{4DB0CCDD-99DD-4BCC-92AB-189867F9DF06}" dt="2026-04-17T11:49:35.818" v="875" actId="9405"/>
          <ac:inkMkLst>
            <pc:docMk/>
            <pc:sldMk cId="0" sldId="256"/>
            <ac:inkMk id="26" creationId="{344CF68E-7FE0-B194-547D-7B95522021BB}"/>
          </ac:inkMkLst>
        </pc:inkChg>
        <pc:cxnChg chg="add del mod">
          <ac:chgData name="Kevon Findley" userId="f5ba6b9c-9d53-4cc3-ac98-78284c5a63cc" providerId="ADAL" clId="{4DB0CCDD-99DD-4BCC-92AB-189867F9DF06}" dt="2026-04-17T19:48:11.376" v="4450" actId="478"/>
          <ac:cxnSpMkLst>
            <pc:docMk/>
            <pc:sldMk cId="0" sldId="256"/>
            <ac:cxnSpMk id="63" creationId="{4551A304-2C3A-F951-B88A-BC8DC63BBD9B}"/>
          </ac:cxnSpMkLst>
        </pc:cxnChg>
      </pc:sldChg>
      <pc:sldChg chg="addSp modSp new add del">
        <pc:chgData name="Kevon Findley" userId="f5ba6b9c-9d53-4cc3-ac98-78284c5a63cc" providerId="ADAL" clId="{4DB0CCDD-99DD-4BCC-92AB-189867F9DF06}" dt="2026-04-17T13:19:30.135" v="1899" actId="47"/>
        <pc:sldMkLst>
          <pc:docMk/>
          <pc:sldMk cId="4166440318" sldId="257"/>
        </pc:sldMkLst>
      </pc:sldChg>
      <pc:sldMasterChg chg="delSldLayout">
        <pc:chgData name="Kevon Findley" userId="f5ba6b9c-9d53-4cc3-ac98-78284c5a63cc" providerId="ADAL" clId="{4DB0CCDD-99DD-4BCC-92AB-189867F9DF06}" dt="2026-04-17T13:19:30.135" v="1899" actId="47"/>
        <pc:sldMasterMkLst>
          <pc:docMk/>
          <pc:sldMasterMk cId="0" sldId="2147483648"/>
        </pc:sldMasterMkLst>
        <pc:sldLayoutChg chg="del">
          <pc:chgData name="Kevon Findley" userId="f5ba6b9c-9d53-4cc3-ac98-78284c5a63cc" providerId="ADAL" clId="{4DB0CCDD-99DD-4BCC-92AB-189867F9DF06}" dt="2026-04-17T13:19:30.135" v="1899" actId="47"/>
          <pc:sldLayoutMkLst>
            <pc:docMk/>
            <pc:sldMasterMk cId="0" sldId="2147483648"/>
            <pc:sldLayoutMk cId="0" sldId="214748365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38275" y="696913"/>
            <a:ext cx="398145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>
            <a:spLocks noGrp="1"/>
          </p:cNvSpPr>
          <p:nvPr>
            <p:ph type="sldNum" idx="12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696913"/>
            <a:ext cx="398145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body" idx="2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body" idx="2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3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4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6350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>
            <a:spLocks noGrp="1"/>
          </p:cNvSpPr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2"/>
          <p:cNvSpPr>
            <a:spLocks noGrp="1"/>
          </p:cNvSpPr>
          <p:nvPr>
            <p:ph type="pic" idx="2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1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w="317500" cap="flat" cmpd="sng">
            <a:solidFill>
              <a:srgbClr val="B5AF6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w="381000" cap="flat" cmpd="sng">
            <a:solidFill>
              <a:srgbClr val="B5AF67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/>
          <p:nvPr/>
        </p:nvSpPr>
        <p:spPr>
          <a:xfrm>
            <a:off x="9296400" y="1410538"/>
            <a:ext cx="27352252" cy="3999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75" tIns="44825" rIns="89675" bIns="448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Invisible Shield: Why Our </a:t>
            </a:r>
            <a:r>
              <a:rPr lang="en-US" sz="8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Stomach Doesn’t Digest Itself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Kevon Findley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Advisor: </a:t>
            </a:r>
            <a:r>
              <a:rPr lang="en-US" sz="5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</a:t>
            </a:r>
            <a:r>
              <a:rPr lang="en-US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Jian Du</a:t>
            </a:r>
            <a:br>
              <a:rPr lang="en-US" sz="5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Dept. of Mathematics and Systems Engineering, Florida Institute of Technology</a:t>
            </a:r>
            <a:endParaRPr sz="4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8086727" y="7273927"/>
            <a:ext cx="184731" cy="1692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7FACEE-9203-CB3B-EC27-6F2AC700AF92}"/>
              </a:ext>
            </a:extLst>
          </p:cNvPr>
          <p:cNvSpPr txBox="1"/>
          <p:nvPr/>
        </p:nvSpPr>
        <p:spPr>
          <a:xfrm>
            <a:off x="978657" y="7069197"/>
            <a:ext cx="14630400" cy="563231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stomach contains highly acidic gastric fluid with a very low </a:t>
            </a:r>
            <a:r>
              <a:rPr lang="en-US" sz="4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pH.</a:t>
            </a:r>
            <a:endParaRPr lang="en-U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thin mucus lining protects the stomach from self-digestion and keeps nearby epithelial cells near a pH 7.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weakened mucus layer is associated with conditions such as Gastritis and Peptic Ulcer Disease.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9EDCDC-AB2D-1D10-4C9B-A3420449F8F9}"/>
                  </a:ext>
                </a:extLst>
              </p:cNvPr>
              <p:cNvSpPr txBox="1"/>
              <p:nvPr/>
            </p:nvSpPr>
            <p:spPr>
              <a:xfrm>
                <a:off x="16422341" y="26974111"/>
                <a:ext cx="9340827" cy="23278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Equation For Variation in Mucin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𝑡</m:t>
                          </m:r>
                        </m:den>
                      </m:f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</m:num>
                        <m:den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𝑢</m:t>
                          </m:r>
                          <m:sSub>
                            <m:sSub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=−</m:t>
                      </m:r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𝑘</m:t>
                      </m:r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𝛾</m:t>
                      </m:r>
                      <m:d>
                        <m:d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sSub>
                        <m:sSub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𝜃</m:t>
                          </m:r>
                        </m:e>
                        <m:sub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4800" dirty="0"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9EDCDC-AB2D-1D10-4C9B-A3420449F8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22341" y="26974111"/>
                <a:ext cx="9340827" cy="2327881"/>
              </a:xfrm>
              <a:prstGeom prst="rect">
                <a:avLst/>
              </a:prstGeom>
              <a:blipFill>
                <a:blip r:embed="rId3"/>
                <a:stretch>
                  <a:fillRect l="-3525" t="-7330" r="-26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570E7F0-25FC-1C9E-A961-2B9205A7DF53}"/>
                  </a:ext>
                </a:extLst>
              </p:cNvPr>
              <p:cNvSpPr txBox="1"/>
              <p:nvPr/>
            </p:nvSpPr>
            <p:spPr>
              <a:xfrm>
                <a:off x="28922223" y="7108149"/>
                <a:ext cx="13990320" cy="90586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Results &amp; Discussion</a:t>
                </a:r>
              </a:p>
              <a:p>
                <a:pPr algn="ctr"/>
                <a:endPara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60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Generated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6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6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𝑯</m:t>
                        </m:r>
                      </m:e>
                      <m:sup>
                        <m:r>
                          <a:rPr lang="en-US" sz="6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+</m:t>
                        </m:r>
                      </m:sup>
                    </m:sSup>
                    <m:r>
                      <a:rPr lang="en-US" sz="60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US" sz="60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Profile</a:t>
                </a:r>
                <a:endParaRPr lang="en-US" sz="6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sSupPr>
                        <m:e>
                          <m: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𝐻</m:t>
                          </m:r>
                        </m:e>
                        <m:sup>
                          <m: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+</m:t>
                          </m:r>
                        </m:sup>
                      </m:sSup>
                      <m:d>
                        <m:dPr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𝑥</m:t>
                          </m:r>
                        </m:e>
                      </m:d>
                      <m:r>
                        <a:rPr lang="en-US" sz="5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5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5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lang="en-US" sz="5400" i="1"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Calibri" panose="020F050202020403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5400" i="1"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Calibri" panose="020F0502020204030204" pitchFamily="34" charset="0"/>
                                            </a:rPr>
                                            <m:t>u</m:t>
                                          </m:r>
                                        </m:num>
                                        <m:den>
                                          <m:r>
                                            <a:rPr lang="en-US" sz="5400" i="1"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Calibri" panose="020F0502020204030204" pitchFamily="34" charset="0"/>
                                            </a:rPr>
                                            <m:t>𝐷</m:t>
                                          </m:r>
                                        </m:den>
                                      </m:f>
                                      <m: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𝑥</m:t>
                                      </m:r>
                                    </m:sup>
                                  </m:sSup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−1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𝛼</m:t>
                                  </m:r>
                                  <m:sSub>
                                    <m:sSubPr>
                                      <m:ctrlP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5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,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&lt;</m:t>
                              </m:r>
                              <m:sSub>
                                <m:sSubPr>
                                  <m:ctrlP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  <m:e>
                              <m:sSubSup>
                                <m:sSubSupPr>
                                  <m:ctrlP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𝜃</m:t>
                                  </m:r>
                                </m:sub>
                                <m:sup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+</m:t>
                                  </m:r>
                                </m:sup>
                              </m:sSubSup>
                              <m:sSup>
                                <m:sSupPr>
                                  <m:ctrlP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𝑒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u</m:t>
                                      </m:r>
                                    </m:num>
                                    <m:den>
                                      <m: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𝐷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𝑥</m:t>
                                      </m:r>
                                      <m:r>
                                        <a:rPr lang="en-US" sz="5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sz="5400" i="1"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Calibri" panose="020F050202020403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5400" i="1"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Calibri" panose="020F0502020204030204" pitchFamily="34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5400" i="1"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Calibri" panose="020F050202020403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sup>
                              </m:sSup>
                              <m:r>
                                <a:rPr lang="en-US" sz="5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,  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≥</m:t>
                              </m:r>
                              <m:sSub>
                                <m:sSubPr>
                                  <m:ctrlP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5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en-US" sz="5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54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Mucus Thickness as Function of Pepsin Activation Threshold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4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𝐷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u</m:t>
                          </m:r>
                        </m:den>
                      </m:f>
                      <m:func>
                        <m:funcPr>
                          <m:ctrlP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8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4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8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sz="48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48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48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𝜃</m:t>
                                      </m:r>
                                    </m:sub>
                                    <m:sup>
                                      <m:r>
                                        <a:rPr lang="en-US" sz="48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+</m:t>
                                      </m:r>
                                    </m:sup>
                                  </m:sSubSup>
                                  <m:d>
                                    <m:dPr>
                                      <m:ctrlPr>
                                        <a:rPr lang="en-US" sz="48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8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1−</m:t>
                                      </m:r>
                                      <m:sSub>
                                        <m:sSubPr>
                                          <m:ctrlPr>
                                            <a:rPr lang="en-US" sz="4800" i="1"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Calibri" panose="020F050202020403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4800" i="1"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Calibri" panose="020F0502020204030204" pitchFamily="34" charset="0"/>
                                            </a:rPr>
                                            <m:t>𝜃</m:t>
                                          </m:r>
                                        </m:e>
                                        <m:sub>
                                          <m:r>
                                            <a:rPr lang="en-US" sz="4800" i="1"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Calibri" panose="020F050202020403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𝛼</m:t>
                                  </m:r>
                                  <m:sSub>
                                    <m:sSubPr>
                                      <m:ctrlPr>
                                        <a:rPr lang="en-US" sz="48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8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Calibri" panose="020F0502020204030204" pitchFamily="34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4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48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570E7F0-25FC-1C9E-A961-2B9205A7DF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2223" y="7108149"/>
                <a:ext cx="13990320" cy="9058698"/>
              </a:xfrm>
              <a:prstGeom prst="rect">
                <a:avLst/>
              </a:prstGeom>
              <a:blipFill>
                <a:blip r:embed="rId4"/>
                <a:stretch>
                  <a:fillRect t="-262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6">
            <a:extLst>
              <a:ext uri="{FF2B5EF4-FFF2-40B4-BE49-F238E27FC236}">
                <a16:creationId xmlns:a16="http://schemas.microsoft.com/office/drawing/2014/main" id="{8AB4DA90-D8A7-C6DE-8749-25E462283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Menlo"/>
              </a:rPr>
              <a:t>x = linspace(220,4000,2000);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73D0613-F419-FB26-A83B-80C90281B795}"/>
              </a:ext>
            </a:extLst>
          </p:cNvPr>
          <p:cNvSpPr txBox="1"/>
          <p:nvPr/>
        </p:nvSpPr>
        <p:spPr>
          <a:xfrm>
            <a:off x="978657" y="13136732"/>
            <a:ext cx="14630400" cy="267765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 Description</a:t>
            </a:r>
          </a:p>
          <a:p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can the protective mucus barrier be maintained and be of stable thickness?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B52C50C-24E0-3AA8-3A05-20252E23FF74}"/>
                  </a:ext>
                </a:extLst>
              </p:cNvPr>
              <p:cNvSpPr txBox="1"/>
              <p:nvPr/>
            </p:nvSpPr>
            <p:spPr>
              <a:xfrm>
                <a:off x="28925492" y="27981795"/>
                <a:ext cx="13990320" cy="7109639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2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Conclusion</a:t>
                </a:r>
              </a:p>
              <a:p>
                <a:pPr marL="685800" indent="-685800">
                  <a:buFont typeface="Arial" panose="020B0604020202020204" pitchFamily="34" charset="0"/>
                  <a:buChar char="•"/>
                </a:pPr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Schreiber’s model can be a plausible mechanism to maintain healthy thickness of the mucus layer.</a:t>
                </a:r>
              </a:p>
              <a:p>
                <a:pPr marL="685800" indent="-685800">
                  <a:buFont typeface="Arial" panose="020B0604020202020204" pitchFamily="34" charset="0"/>
                  <a:buChar char="•"/>
                </a:pPr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Experimental values calculated for mucus thickness using this model’s parameters are consistent with literature (within a correct order of magnitude).</a:t>
                </a:r>
              </a:p>
              <a:p>
                <a:pPr marL="685800" indent="-685800">
                  <a:buFont typeface="Arial" panose="020B0604020202020204" pitchFamily="34" charset="0"/>
                  <a:buChar char="•"/>
                </a:pPr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 model results highlight the competition between advection, </a:t>
                </a:r>
                <a14:m>
                  <m:oMath xmlns:m="http://schemas.openxmlformats.org/officeDocument/2006/math">
                    <m:r>
                      <a:rPr lang="en-US" sz="4800" i="1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𝑢</m:t>
                    </m:r>
                  </m:oMath>
                </a14:m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 and diffusion, </a:t>
                </a:r>
                <a14:m>
                  <m:oMath xmlns:m="http://schemas.openxmlformats.org/officeDocument/2006/math">
                    <m:r>
                      <a:rPr lang="en-US" sz="4800" i="1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𝐷</m:t>
                    </m:r>
                  </m:oMath>
                </a14:m>
                <a:r>
                  <a:rPr lang="en-US" sz="4800" i="1" dirty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</a:t>
                </a:r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in regulating the thickness of the mucus layer.</a:t>
                </a: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B52C50C-24E0-3AA8-3A05-20252E23FF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5492" y="27981795"/>
                <a:ext cx="13990320" cy="7109639"/>
              </a:xfrm>
              <a:prstGeom prst="rect">
                <a:avLst/>
              </a:prstGeom>
              <a:blipFill>
                <a:blip r:embed="rId5"/>
                <a:stretch>
                  <a:fillRect l="-3265" t="-3253" r="-2656" b="-3596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A93BD259-F048-1CEA-9976-17A9FAFB8A30}"/>
              </a:ext>
            </a:extLst>
          </p:cNvPr>
          <p:cNvSpPr txBox="1"/>
          <p:nvPr/>
        </p:nvSpPr>
        <p:spPr>
          <a:xfrm>
            <a:off x="28925492" y="35451545"/>
            <a:ext cx="13990320" cy="249299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de-DE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Schreiber &amp; Scheid (1997), </a:t>
            </a:r>
            <a:r>
              <a:rPr lang="de-DE" sz="4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 J Physiol </a:t>
            </a:r>
            <a:r>
              <a:rPr lang="de-DE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272:G63–70.</a:t>
            </a:r>
            <a:endParaRPr lang="en-U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fi-FI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Newton/Askari &amp; Tovey, </a:t>
            </a:r>
            <a:r>
              <a:rPr lang="fi-FI" sz="4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Gut</a:t>
            </a:r>
            <a:r>
              <a:rPr lang="fi-FI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(2004). </a:t>
            </a:r>
            <a:endParaRPr lang="en-U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B69CD91-B39B-9F4A-B20B-3C8DDF701CF7}"/>
                  </a:ext>
                </a:extLst>
              </p:cNvPr>
              <p:cNvSpPr txBox="1"/>
              <p:nvPr/>
            </p:nvSpPr>
            <p:spPr>
              <a:xfrm>
                <a:off x="13824625" y="24160187"/>
                <a:ext cx="15130937" cy="26753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54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Equation For Variation in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5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𝑯</m:t>
                            </m:r>
                          </m:e>
                          <m:sup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+</m:t>
                            </m:r>
                          </m:sup>
                        </m:sSup>
                      </m:e>
                    </m:d>
                  </m:oMath>
                </a14:m>
                <a:endParaRPr lang="en-US" sz="4800" b="1" i="1" dirty="0">
                  <a:latin typeface="Cambria Math" panose="02040503050406030204" pitchFamily="18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800" i="1" smtClean="0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800" i="1" smtClean="0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800" i="1" smtClean="0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𝑠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sz="4800" i="1" smtClean="0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i="1" smtClean="0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en-US" sz="4800" i="1" smtClean="0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𝑡</m:t>
                          </m:r>
                        </m:den>
                      </m:f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</m:num>
                        <m:den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𝑢</m:t>
                          </m:r>
                          <m:sSub>
                            <m:sSub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𝑠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=</m:t>
                      </m:r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𝛼</m:t>
                      </m:r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𝑘</m:t>
                      </m:r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𝛾</m:t>
                      </m:r>
                      <m:d>
                        <m:d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sSub>
                        <m:sSub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𝜃</m:t>
                          </m:r>
                        </m:e>
                        <m:sub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en-US" sz="48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</m:num>
                        <m:den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𝐷</m:t>
                          </m:r>
                          <m:sSub>
                            <m:sSub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𝑠</m:t>
                              </m:r>
                            </m:sub>
                          </m:sSub>
                          <m:f>
                            <m:f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𝜕</m:t>
                              </m:r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480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48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B69CD91-B39B-9F4A-B20B-3C8DDF701C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4625" y="24160187"/>
                <a:ext cx="15130937" cy="2675348"/>
              </a:xfrm>
              <a:prstGeom prst="rect">
                <a:avLst/>
              </a:prstGeom>
              <a:blipFill>
                <a:blip r:embed="rId6"/>
                <a:stretch>
                  <a:fillRect t="-615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Picture 25">
            <a:extLst>
              <a:ext uri="{FF2B5EF4-FFF2-40B4-BE49-F238E27FC236}">
                <a16:creationId xmlns:a16="http://schemas.microsoft.com/office/drawing/2014/main" id="{8366617A-F251-1B20-2C98-52FE4ABF943F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b="10492"/>
          <a:stretch>
            <a:fillRect/>
          </a:stretch>
        </p:blipFill>
        <p:spPr>
          <a:xfrm>
            <a:off x="975388" y="19972517"/>
            <a:ext cx="12801600" cy="1615800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AA98E03-9B4C-503E-F1E2-0C48B2C3C57C}"/>
                  </a:ext>
                </a:extLst>
              </p:cNvPr>
              <p:cNvSpPr txBox="1"/>
              <p:nvPr/>
            </p:nvSpPr>
            <p:spPr>
              <a:xfrm>
                <a:off x="18419270" y="29461410"/>
                <a:ext cx="5950040" cy="24202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At Steady State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</m:num>
                        <m:den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𝜕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𝑥</m:t>
                          </m:r>
                        </m:den>
                      </m:f>
                      <m:r>
                        <a:rPr lang="en-US" sz="4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𝑢</m:t>
                      </m:r>
                      <m:sSub>
                        <m:sSubPr>
                          <m:ctrlP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𝜃</m:t>
                          </m:r>
                        </m:e>
                        <m:sub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en-US" sz="4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=−</m:t>
                      </m:r>
                      <m:r>
                        <a:rPr lang="en-US" sz="4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𝑘</m:t>
                      </m:r>
                      <m:r>
                        <a:rPr lang="en-US" sz="4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m:t>𝛾</m:t>
                      </m:r>
                      <m:d>
                        <m:dPr>
                          <m:ctrlP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4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sSub>
                        <m:sSubPr>
                          <m:ctrlP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𝜃</m:t>
                          </m:r>
                        </m:e>
                        <m:sub>
                          <m:r>
                            <a:rPr lang="en-US" sz="4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48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AA98E03-9B4C-503E-F1E2-0C48B2C3C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19270" y="29461410"/>
                <a:ext cx="5950040" cy="2420214"/>
              </a:xfrm>
              <a:prstGeom prst="rect">
                <a:avLst/>
              </a:prstGeom>
              <a:blipFill>
                <a:blip r:embed="rId8"/>
                <a:stretch>
                  <a:fillRect t="-705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81689C81-424D-989A-B751-AFCBC689B09E}"/>
              </a:ext>
            </a:extLst>
          </p:cNvPr>
          <p:cNvSpPr txBox="1"/>
          <p:nvPr/>
        </p:nvSpPr>
        <p:spPr>
          <a:xfrm>
            <a:off x="17218500" y="22959858"/>
            <a:ext cx="8254363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Mathematical Model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250A5B-5261-9B03-34AC-C99EEAC06FA4}"/>
              </a:ext>
            </a:extLst>
          </p:cNvPr>
          <p:cNvSpPr txBox="1"/>
          <p:nvPr/>
        </p:nvSpPr>
        <p:spPr>
          <a:xfrm>
            <a:off x="1099159" y="22330958"/>
            <a:ext cx="46410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Mucus gel barrier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0536CFD-330F-EFCF-51A9-CC90284DFFF7}"/>
              </a:ext>
            </a:extLst>
          </p:cNvPr>
          <p:cNvSpPr txBox="1"/>
          <p:nvPr/>
        </p:nvSpPr>
        <p:spPr>
          <a:xfrm>
            <a:off x="11127051" y="20364777"/>
            <a:ext cx="2101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Lumen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EB57F91-D6F5-7694-0051-5B556C1A8717}"/>
              </a:ext>
            </a:extLst>
          </p:cNvPr>
          <p:cNvSpPr txBox="1"/>
          <p:nvPr/>
        </p:nvSpPr>
        <p:spPr>
          <a:xfrm>
            <a:off x="5696895" y="19949279"/>
            <a:ext cx="3358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Pepsin + HCl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E47B76-25DE-8860-FEC7-4CDD03F6B503}"/>
              </a:ext>
            </a:extLst>
          </p:cNvPr>
          <p:cNvSpPr txBox="1"/>
          <p:nvPr/>
        </p:nvSpPr>
        <p:spPr>
          <a:xfrm>
            <a:off x="6748933" y="33282128"/>
            <a:ext cx="1254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HCl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35D1DF9-4A5A-A093-4745-283F00C4562A}"/>
              </a:ext>
            </a:extLst>
          </p:cNvPr>
          <p:cNvSpPr txBox="1"/>
          <p:nvPr/>
        </p:nvSpPr>
        <p:spPr>
          <a:xfrm>
            <a:off x="5740172" y="31367164"/>
            <a:ext cx="3358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Pepsinogen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1831C6-2B1B-647C-0C32-65A981B04B2E}"/>
              </a:ext>
            </a:extLst>
          </p:cNvPr>
          <p:cNvSpPr txBox="1"/>
          <p:nvPr/>
        </p:nvSpPr>
        <p:spPr>
          <a:xfrm>
            <a:off x="6711833" y="28828739"/>
            <a:ext cx="1254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HCl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68C42A-F7BF-4848-4284-F93B7FD67B30}"/>
              </a:ext>
            </a:extLst>
          </p:cNvPr>
          <p:cNvSpPr txBox="1"/>
          <p:nvPr/>
        </p:nvSpPr>
        <p:spPr>
          <a:xfrm>
            <a:off x="34591902" y="26338216"/>
            <a:ext cx="37804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Gastric gland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08894DC-420F-3294-EA21-912E04882862}"/>
              </a:ext>
            </a:extLst>
          </p:cNvPr>
          <p:cNvSpPr txBox="1"/>
          <p:nvPr/>
        </p:nvSpPr>
        <p:spPr>
          <a:xfrm>
            <a:off x="10984820" y="32404107"/>
            <a:ext cx="22729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(peptic) cells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85ED983-7FBD-5F6C-007D-21B1DA2E618B}"/>
              </a:ext>
            </a:extLst>
          </p:cNvPr>
          <p:cNvSpPr txBox="1"/>
          <p:nvPr/>
        </p:nvSpPr>
        <p:spPr>
          <a:xfrm>
            <a:off x="10904668" y="28138052"/>
            <a:ext cx="22729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Parietal cells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1B60FB-1BFD-0F87-E445-E87A0B8233A4}"/>
              </a:ext>
            </a:extLst>
          </p:cNvPr>
          <p:cNvSpPr txBox="1"/>
          <p:nvPr/>
        </p:nvSpPr>
        <p:spPr>
          <a:xfrm>
            <a:off x="11007467" y="24813892"/>
            <a:ext cx="25691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Mucus-secreting cells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AFEAC56-C5D3-E68C-A807-C720A2E54BB3}"/>
              </a:ext>
            </a:extLst>
          </p:cNvPr>
          <p:cNvSpPr txBox="1"/>
          <p:nvPr/>
        </p:nvSpPr>
        <p:spPr>
          <a:xfrm>
            <a:off x="1633117" y="17409949"/>
            <a:ext cx="114119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Simplified Representation of Gastric Gland and Mucosal Lining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529DCB2-1B81-99A2-A39E-6F357485AE98}"/>
              </a:ext>
            </a:extLst>
          </p:cNvPr>
          <p:cNvSpPr/>
          <p:nvPr/>
        </p:nvSpPr>
        <p:spPr>
          <a:xfrm>
            <a:off x="30105297" y="24987254"/>
            <a:ext cx="11994599" cy="22050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08A58548-B411-2495-4943-1ED6CA529945}"/>
                  </a:ext>
                </a:extLst>
              </p:cNvPr>
              <p:cNvSpPr txBox="1"/>
              <p:nvPr/>
            </p:nvSpPr>
            <p:spPr>
              <a:xfrm>
                <a:off x="14440922" y="17225456"/>
                <a:ext cx="13749367" cy="5447645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60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Schreiber’s Model</a:t>
                </a:r>
              </a:p>
              <a:p>
                <a:pPr marL="914400" indent="-914400">
                  <a:buFont typeface="+mj-lt"/>
                  <a:buAutoNum type="arabicPeriod"/>
                </a:pPr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HCl and Pepsinogen are secreted Chief cells and Parietal cells in the gastric gland</a:t>
                </a:r>
              </a:p>
              <a:p>
                <a:pPr marL="914400" indent="-914400">
                  <a:buFont typeface="+mj-lt"/>
                  <a:buAutoNum type="arabicPeriod"/>
                </a:pPr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 </m:t>
                    </m:r>
                    <m:sSup>
                      <m:sSupPr>
                        <m:ctrlPr>
                          <a:rPr lang="en-US" sz="4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𝐻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protons bind to the mucin</a:t>
                </a:r>
              </a:p>
              <a:p>
                <a:pPr marL="914400" indent="-914400">
                  <a:buFont typeface="+mj-lt"/>
                  <a:buAutoNum type="arabicPeriod"/>
                </a:pPr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 protons diffuse towards the lumen</a:t>
                </a:r>
              </a:p>
              <a:p>
                <a:pPr marL="914400" indent="-914400">
                  <a:buFont typeface="+mj-lt"/>
                  <a:buAutoNum type="arabicPeriod"/>
                </a:pPr>
                <a:r>
                  <a:rPr lang="en-US" sz="4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At the lumen, the pepsinogen is activated by the pH change and breaks down mucin</a:t>
                </a:r>
              </a:p>
            </p:txBody>
          </p:sp>
        </mc:Choice>
        <mc:Fallback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08A58548-B411-2495-4943-1ED6CA5299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40922" y="17225456"/>
                <a:ext cx="13749367" cy="5447645"/>
              </a:xfrm>
              <a:prstGeom prst="rect">
                <a:avLst/>
              </a:prstGeom>
              <a:blipFill>
                <a:blip r:embed="rId9"/>
                <a:stretch>
                  <a:fillRect l="-2038" t="-3352" b="-5028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id="{7ABBD470-E977-513A-11CA-E6E3952A4B30}"/>
              </a:ext>
            </a:extLst>
          </p:cNvPr>
          <p:cNvSpPr txBox="1"/>
          <p:nvPr/>
        </p:nvSpPr>
        <p:spPr>
          <a:xfrm>
            <a:off x="16648175" y="7110463"/>
            <a:ext cx="11208518" cy="101566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1D Representation of Mucus Layer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1" name="Table 60">
                <a:extLst>
                  <a:ext uri="{FF2B5EF4-FFF2-40B4-BE49-F238E27FC236}">
                    <a16:creationId xmlns:a16="http://schemas.microsoft.com/office/drawing/2014/main" id="{862175AE-7C13-4930-3245-6C3FC00A09B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5610865"/>
                  </p:ext>
                </p:extLst>
              </p:nvPr>
            </p:nvGraphicFramePr>
            <p:xfrm>
              <a:off x="15558722" y="32041042"/>
              <a:ext cx="11573921" cy="578923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27163">
                      <a:extLst>
                        <a:ext uri="{9D8B030D-6E8A-4147-A177-3AD203B41FA5}">
                          <a16:colId xmlns:a16="http://schemas.microsoft.com/office/drawing/2014/main" val="1243756865"/>
                        </a:ext>
                      </a:extLst>
                    </a:gridCol>
                    <a:gridCol w="8446758">
                      <a:extLst>
                        <a:ext uri="{9D8B030D-6E8A-4147-A177-3AD203B41FA5}">
                          <a16:colId xmlns:a16="http://schemas.microsoft.com/office/drawing/2014/main" val="1927332380"/>
                        </a:ext>
                      </a:extLst>
                    </a:gridCol>
                  </a:tblGrid>
                  <a:tr h="21853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b="1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Term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b="1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Definition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21576928"/>
                      </a:ext>
                    </a:extLst>
                  </a:tr>
                  <a:tr h="21853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800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en-US" sz="4800" b="0" dirty="0"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b="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Mucin-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4800" i="1" smtClean="0"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i="1"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en-US" sz="4800" i="1"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4800" b="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 binding parameter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438604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800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𝑢</m:t>
                                </m:r>
                              </m:oMath>
                            </m:oMathPara>
                          </a14:m>
                          <a:endParaRPr lang="en-US" sz="4800" i="1" dirty="0"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Mucus secretion velocity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662228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800" b="0" i="1" smtClean="0">
                                    <a:solidFill>
                                      <a:sysClr val="windowText" lastClr="00000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sz="4800" i="1" dirty="0"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Diffusion coefficient of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4800" i="1" smtClean="0"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i="1"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en-US" sz="4800" i="1"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4800" b="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 in gel</a:t>
                          </a:r>
                          <a:endParaRPr lang="en-US" sz="4800" dirty="0"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21176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4800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800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4800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4800" i="1" dirty="0"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Thickness of mucus layer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5988318"/>
                      </a:ext>
                    </a:extLst>
                  </a:tr>
                  <a:tr h="572384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4800" i="1" smtClean="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48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en-US" sz="48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𝜃</m:t>
                                    </m:r>
                                  </m:sub>
                                  <m:sup>
                                    <m:r>
                                      <a:rPr lang="en-US" sz="48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+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4800" i="1" dirty="0"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Pepsin activation threshold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2580295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4800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800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4800" b="0" i="1" smtClean="0">
                                        <a:solidFill>
                                          <a:sysClr val="windowText" lastClr="000000"/>
                                        </a:solidFill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4800" dirty="0"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ea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Mole fraction of mucin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0642771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1" name="Table 60">
                <a:extLst>
                  <a:ext uri="{FF2B5EF4-FFF2-40B4-BE49-F238E27FC236}">
                    <a16:creationId xmlns:a16="http://schemas.microsoft.com/office/drawing/2014/main" id="{862175AE-7C13-4930-3245-6C3FC00A09B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5610865"/>
                  </p:ext>
                </p:extLst>
              </p:nvPr>
            </p:nvGraphicFramePr>
            <p:xfrm>
              <a:off x="15558722" y="32041042"/>
              <a:ext cx="11573921" cy="578923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27163">
                      <a:extLst>
                        <a:ext uri="{9D8B030D-6E8A-4147-A177-3AD203B41FA5}">
                          <a16:colId xmlns:a16="http://schemas.microsoft.com/office/drawing/2014/main" val="1243756865"/>
                        </a:ext>
                      </a:extLst>
                    </a:gridCol>
                    <a:gridCol w="8446758">
                      <a:extLst>
                        <a:ext uri="{9D8B030D-6E8A-4147-A177-3AD203B41FA5}">
                          <a16:colId xmlns:a16="http://schemas.microsoft.com/office/drawing/2014/main" val="1927332380"/>
                        </a:ext>
                      </a:extLst>
                    </a:gridCol>
                  </a:tblGrid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b="1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Term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b="1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Definition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21576928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195" t="-116296" r="-270565" b="-54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37085" t="-116296" r="-144" b="-5437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3860478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195" t="-216296" r="-270565" b="-44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Mucus secretion velocity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6622285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195" t="-316296" r="-270565" b="-34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37085" t="-316296" r="-144" b="-3437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2117636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195" t="-416296" r="-270565" b="-24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Thickness of mucus layer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5988318"/>
                      </a:ext>
                    </a:extLst>
                  </a:tr>
                  <a:tr h="8514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195" t="-497857" r="-270565" b="-1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Pepsin activation threshold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25802953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195" t="-620000" r="-270565" b="-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800" dirty="0"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Mole fraction of mucin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06427711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C1EB0D1C-C1AB-94D5-45D9-F1077EAACE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464518" y="8085308"/>
            <a:ext cx="7176433" cy="8721599"/>
          </a:xfrm>
          <a:prstGeom prst="rect">
            <a:avLst/>
          </a:prstGeom>
        </p:spPr>
      </p:pic>
      <p:sp>
        <p:nvSpPr>
          <p:cNvPr id="1027" name="Arrow: Right 1026">
            <a:extLst>
              <a:ext uri="{FF2B5EF4-FFF2-40B4-BE49-F238E27FC236}">
                <a16:creationId xmlns:a16="http://schemas.microsoft.com/office/drawing/2014/main" id="{A9ED9585-D317-DD01-42BE-8DC49AF2085F}"/>
              </a:ext>
            </a:extLst>
          </p:cNvPr>
          <p:cNvSpPr/>
          <p:nvPr/>
        </p:nvSpPr>
        <p:spPr>
          <a:xfrm rot="10800000">
            <a:off x="21445997" y="12244645"/>
            <a:ext cx="1679953" cy="284333"/>
          </a:xfrm>
          <a:prstGeom prst="rightArrow">
            <a:avLst>
              <a:gd name="adj1" fmla="val 50000"/>
              <a:gd name="adj2" fmla="val 140074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" name="TextBox 1031">
            <a:extLst>
              <a:ext uri="{FF2B5EF4-FFF2-40B4-BE49-F238E27FC236}">
                <a16:creationId xmlns:a16="http://schemas.microsoft.com/office/drawing/2014/main" id="{6AACD7F7-0626-F17E-B0DC-ED2992B4CA51}"/>
              </a:ext>
            </a:extLst>
          </p:cNvPr>
          <p:cNvSpPr txBox="1"/>
          <p:nvPr/>
        </p:nvSpPr>
        <p:spPr>
          <a:xfrm>
            <a:off x="20479296" y="11591245"/>
            <a:ext cx="275988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Degradation</a:t>
            </a: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CCDE1653-D116-5F6D-5B4A-CAF91CCC294F}"/>
              </a:ext>
            </a:extLst>
          </p:cNvPr>
          <p:cNvSpPr txBox="1"/>
          <p:nvPr/>
        </p:nvSpPr>
        <p:spPr>
          <a:xfrm>
            <a:off x="21092754" y="9396273"/>
            <a:ext cx="214642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Secretion</a:t>
            </a:r>
          </a:p>
        </p:txBody>
      </p:sp>
      <p:sp>
        <p:nvSpPr>
          <p:cNvPr id="1035" name="TextBox 1034">
            <a:extLst>
              <a:ext uri="{FF2B5EF4-FFF2-40B4-BE49-F238E27FC236}">
                <a16:creationId xmlns:a16="http://schemas.microsoft.com/office/drawing/2014/main" id="{80EBF0C2-6D51-B8A4-FF20-CAA40BF7AF57}"/>
              </a:ext>
            </a:extLst>
          </p:cNvPr>
          <p:cNvSpPr txBox="1"/>
          <p:nvPr/>
        </p:nvSpPr>
        <p:spPr>
          <a:xfrm>
            <a:off x="29105103" y="25896894"/>
            <a:ext cx="13624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a realistic pepsinogen activation threshold (pH 2-3), the mucus layer has this expected thickness.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B0054C4-CA41-856E-C3E3-75AAD43450E3}"/>
              </a:ext>
            </a:extLst>
          </p:cNvPr>
          <p:cNvSpPr/>
          <p:nvPr/>
        </p:nvSpPr>
        <p:spPr>
          <a:xfrm>
            <a:off x="21445997" y="10041702"/>
            <a:ext cx="1679953" cy="284333"/>
          </a:xfrm>
          <a:prstGeom prst="rightArrow">
            <a:avLst>
              <a:gd name="adj1" fmla="val 50000"/>
              <a:gd name="adj2" fmla="val 140074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B60076-62CC-0480-A7E1-C967D31BC7F1}"/>
              </a:ext>
            </a:extLst>
          </p:cNvPr>
          <p:cNvSpPr/>
          <p:nvPr/>
        </p:nvSpPr>
        <p:spPr>
          <a:xfrm>
            <a:off x="969183" y="17232925"/>
            <a:ext cx="12701079" cy="18897598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E8CFA2C-50AC-6B30-08A7-5A6F7B80A79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1558640" y="16264057"/>
            <a:ext cx="9087911" cy="9675764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BAC32221-D186-A22C-888F-EBCA2DF137FF}"/>
              </a:ext>
            </a:extLst>
          </p:cNvPr>
          <p:cNvSpPr/>
          <p:nvPr/>
        </p:nvSpPr>
        <p:spPr>
          <a:xfrm>
            <a:off x="28922223" y="7097635"/>
            <a:ext cx="13990320" cy="20524049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1887409-6E15-79F7-0CFE-DC95086D1634}"/>
              </a:ext>
            </a:extLst>
          </p:cNvPr>
          <p:cNvSpPr/>
          <p:nvPr/>
        </p:nvSpPr>
        <p:spPr>
          <a:xfrm>
            <a:off x="16314580" y="7097635"/>
            <a:ext cx="11875709" cy="9814550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43307BF583B442AF9FFFA6C4163968" ma:contentTypeVersion="16" ma:contentTypeDescription="Create a new document." ma:contentTypeScope="" ma:versionID="90dec5fff85a39a035038c1dd4ab3f5f">
  <xsd:schema xmlns:xsd="http://www.w3.org/2001/XMLSchema" xmlns:xs="http://www.w3.org/2001/XMLSchema" xmlns:p="http://schemas.microsoft.com/office/2006/metadata/properties" xmlns:ns3="22acd92a-91cf-49c1-bb83-76539026949e" xmlns:ns4="b48734b5-b2c4-420e-b7f8-a5cc0cc4d059" targetNamespace="http://schemas.microsoft.com/office/2006/metadata/properties" ma:root="true" ma:fieldsID="263cdbf0a1693bfcd139fa8b2af305a5" ns3:_="" ns4:_="">
    <xsd:import namespace="22acd92a-91cf-49c1-bb83-76539026949e"/>
    <xsd:import namespace="b48734b5-b2c4-420e-b7f8-a5cc0cc4d05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SearchProperties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acd92a-91cf-49c1-bb83-7653902694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734b5-b2c4-420e-b7f8-a5cc0cc4d059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2acd92a-91cf-49c1-bb83-76539026949e" xsi:nil="true"/>
  </documentManagement>
</p:properties>
</file>

<file path=customXml/itemProps1.xml><?xml version="1.0" encoding="utf-8"?>
<ds:datastoreItem xmlns:ds="http://schemas.openxmlformats.org/officeDocument/2006/customXml" ds:itemID="{7A02B9ED-2113-4937-8D7A-6896F43470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acd92a-91cf-49c1-bb83-76539026949e"/>
    <ds:schemaRef ds:uri="b48734b5-b2c4-420e-b7f8-a5cc0cc4d0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E15A9A4-D915-440C-B5D3-DBB350C033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C3CFC6-1CDD-4832-967D-0B0D04AA4A36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22acd92a-91cf-49c1-bb83-76539026949e"/>
    <ds:schemaRef ds:uri="http://schemas.microsoft.com/office/2006/metadata/properties"/>
    <ds:schemaRef ds:uri="http://schemas.openxmlformats.org/package/2006/metadata/core-properties"/>
    <ds:schemaRef ds:uri="b48734b5-b2c4-420e-b7f8-a5cc0cc4d05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2012</TotalTime>
  <Words>388</Words>
  <Application>Microsoft Office PowerPoint</Application>
  <PresentationFormat>Custom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 Math</vt:lpstr>
      <vt:lpstr>Menlo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shopper</dc:creator>
  <cp:lastModifiedBy>Kevon Findley</cp:lastModifiedBy>
  <cp:revision>1</cp:revision>
  <dcterms:created xsi:type="dcterms:W3CDTF">2007-04-04T14:17:42Z</dcterms:created>
  <dcterms:modified xsi:type="dcterms:W3CDTF">2026-04-18T02:35:28Z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0x010100E943307BF583B442AF9FFFA6C4163968</vt:lpwstr>
  </property>
</Properties>
</file>